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12E7FB-69B5-4E2B-8CF5-5424F49CF71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DED921-D36B-4A55-9920-54F50735B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Important Lessons Learned So Far…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Seleena</a:t>
            </a:r>
            <a:r>
              <a:rPr lang="en-US" dirty="0" smtClean="0"/>
              <a:t> D. Smith, M.Ed.</a:t>
            </a:r>
          </a:p>
          <a:p>
            <a:r>
              <a:rPr lang="en-US" dirty="0" smtClean="0"/>
              <a:t>University of Oklahoma</a:t>
            </a:r>
          </a:p>
          <a:p>
            <a:r>
              <a:rPr lang="en-US" dirty="0" smtClean="0"/>
              <a:t>February 12,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I had a superficial understanding of the amount of sacrifice I would have to make</a:t>
            </a:r>
          </a:p>
          <a:p>
            <a:r>
              <a:rPr lang="en-US" dirty="0" smtClean="0"/>
              <a:t>In pursuit of my dream, I’ve had to miss out on important memories with loved ones</a:t>
            </a:r>
          </a:p>
          <a:p>
            <a:r>
              <a:rPr lang="en-US" dirty="0" smtClean="0"/>
              <a:t>Late nights, limited and/or no sleep at times</a:t>
            </a:r>
          </a:p>
          <a:p>
            <a:r>
              <a:rPr lang="en-US" dirty="0" smtClean="0"/>
              <a:t>Success doesn’t happen overnight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Realize that your journey will take patience and sacrifice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vision that you have for your life is just that—yours</a:t>
            </a:r>
          </a:p>
          <a:p>
            <a:r>
              <a:rPr lang="en-US" dirty="0" smtClean="0"/>
              <a:t>Sometimes those closest to you will not support you</a:t>
            </a:r>
          </a:p>
          <a:p>
            <a:r>
              <a:rPr lang="en-US" dirty="0" smtClean="0"/>
              <a:t>Do not allow others to detour you from your dreams</a:t>
            </a:r>
          </a:p>
          <a:p>
            <a:r>
              <a:rPr lang="en-US" dirty="0" smtClean="0"/>
              <a:t>Establish a system of people who can relate and provide support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Everyone will not understand your vision/path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is what happens when you’re making other plans</a:t>
            </a:r>
          </a:p>
          <a:p>
            <a:r>
              <a:rPr lang="en-US" dirty="0" smtClean="0"/>
              <a:t>Working with people with diverse backgrounds, experiences, and personalities isn’t always easy</a:t>
            </a:r>
          </a:p>
          <a:p>
            <a:r>
              <a:rPr lang="en-US" dirty="0" smtClean="0"/>
              <a:t>You cannot control everything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flexible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lead and serve others if you are not mentally and physically healthy</a:t>
            </a:r>
          </a:p>
          <a:p>
            <a:r>
              <a:rPr lang="en-US" dirty="0" smtClean="0"/>
              <a:t>Make time for family, friends, and activities that you enjoy</a:t>
            </a:r>
          </a:p>
          <a:p>
            <a:r>
              <a:rPr lang="en-US" dirty="0" smtClean="0"/>
              <a:t>Maintain healthy boundaries (personally and professionally)</a:t>
            </a:r>
          </a:p>
          <a:p>
            <a:r>
              <a:rPr lang="en-US" dirty="0" smtClean="0"/>
              <a:t>Find healthy ways to manage stress</a:t>
            </a:r>
          </a:p>
          <a:p>
            <a:r>
              <a:rPr lang="en-US" dirty="0" smtClean="0"/>
              <a:t>Laugh and have fun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is important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so easy to go from one achievement to another</a:t>
            </a:r>
          </a:p>
          <a:p>
            <a:r>
              <a:rPr lang="en-US" dirty="0" smtClean="0"/>
              <a:t>We get caught up on the next thing on the list</a:t>
            </a:r>
          </a:p>
          <a:p>
            <a:r>
              <a:rPr lang="en-US" dirty="0" smtClean="0"/>
              <a:t>Take time to celebrate</a:t>
            </a:r>
          </a:p>
          <a:p>
            <a:r>
              <a:rPr lang="en-US" dirty="0" smtClean="0"/>
              <a:t>Reflect on all you have done and the work it has taken to get where you are today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Appreciate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“Never let the odds keep you from doing what you know in your heart you were meant to do”– H. Jackson Brown, Jr.</a:t>
            </a:r>
          </a:p>
          <a:p>
            <a:r>
              <a:rPr lang="en-US" dirty="0" smtClean="0"/>
              <a:t>Believe in yourself and your dreams</a:t>
            </a:r>
          </a:p>
          <a:p>
            <a:r>
              <a:rPr lang="en-US" dirty="0" smtClean="0"/>
              <a:t>It is no accident that you have made it this far…recognize your gifts and understand that you are destined for greatness.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but not least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305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5 Important Lessons Learned So Far…</vt:lpstr>
      <vt:lpstr>Realize that your journey will take patience and sacrifice</vt:lpstr>
      <vt:lpstr>Everyone will not understand your vision/path</vt:lpstr>
      <vt:lpstr>Be flexible</vt:lpstr>
      <vt:lpstr>Balance is important</vt:lpstr>
      <vt:lpstr>Reflect and Appreciate</vt:lpstr>
      <vt:lpstr>Last but not least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Important Lessons Learned So Far…</dc:title>
  <dc:creator>seleena</dc:creator>
  <cp:lastModifiedBy>lm41</cp:lastModifiedBy>
  <cp:revision>134</cp:revision>
  <dcterms:created xsi:type="dcterms:W3CDTF">2011-02-10T03:04:40Z</dcterms:created>
  <dcterms:modified xsi:type="dcterms:W3CDTF">2011-02-18T16:56:31Z</dcterms:modified>
</cp:coreProperties>
</file>