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0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54F3-E7EC-4C85-BE31-1C3FB58571D1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2E81-0AA6-4505-A4CF-7D99D9389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3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54F3-E7EC-4C85-BE31-1C3FB58571D1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2E81-0AA6-4505-A4CF-7D99D9389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0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54F3-E7EC-4C85-BE31-1C3FB58571D1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2E81-0AA6-4505-A4CF-7D99D9389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54F3-E7EC-4C85-BE31-1C3FB58571D1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2E81-0AA6-4505-A4CF-7D99D9389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4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54F3-E7EC-4C85-BE31-1C3FB58571D1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2E81-0AA6-4505-A4CF-7D99D9389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2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54F3-E7EC-4C85-BE31-1C3FB58571D1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2E81-0AA6-4505-A4CF-7D99D9389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0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54F3-E7EC-4C85-BE31-1C3FB58571D1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2E81-0AA6-4505-A4CF-7D99D9389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9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54F3-E7EC-4C85-BE31-1C3FB58571D1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2E81-0AA6-4505-A4CF-7D99D9389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8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54F3-E7EC-4C85-BE31-1C3FB58571D1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2E81-0AA6-4505-A4CF-7D99D9389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0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54F3-E7EC-4C85-BE31-1C3FB58571D1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2E81-0AA6-4505-A4CF-7D99D9389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5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54F3-E7EC-4C85-BE31-1C3FB58571D1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2E81-0AA6-4505-A4CF-7D99D9389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7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454F3-E7EC-4C85-BE31-1C3FB58571D1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62E81-0AA6-4505-A4CF-7D99D9389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5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f16\AppData\Local\Microsoft\Windows\Temporary Internet Files\Content.Outlook\MF032ZS1\cr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27497"/>
            <a:ext cx="5543550" cy="23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540603"/>
            <a:ext cx="7696200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Great Streets for Small Towns 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3111787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October 25, 2012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431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2" t="23647" r="475" b="5765"/>
          <a:stretch/>
        </p:blipFill>
        <p:spPr bwMode="auto">
          <a:xfrm>
            <a:off x="0" y="990456"/>
            <a:ext cx="9144000" cy="58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73074"/>
            <a:ext cx="54102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 Principles of </a:t>
            </a:r>
            <a:r>
              <a:rPr lang="en-US" sz="3600" dirty="0"/>
              <a:t>G</a:t>
            </a:r>
            <a:r>
              <a:rPr lang="en-US" sz="3600" dirty="0" smtClean="0"/>
              <a:t>reat Streets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44025"/>
            <a:ext cx="5067300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Streets are Public Places</a:t>
            </a:r>
            <a:endParaRPr lang="en-US" sz="3200" dirty="0"/>
          </a:p>
        </p:txBody>
      </p:sp>
      <p:pic>
        <p:nvPicPr>
          <p:cNvPr id="2" name="Picture 2" descr="C:\Users\wf16\AppData\Local\Microsoft\Windows\Temporary Internet Files\Content.Outlook\MF032ZS1\crp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611413"/>
            <a:ext cx="2905897" cy="124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schuylkillriver.org/Resources/Photos/Phoenixville%20Bikes%201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73074"/>
            <a:ext cx="54102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 Principles of </a:t>
            </a:r>
            <a:r>
              <a:rPr lang="en-US" sz="3600" dirty="0"/>
              <a:t>G</a:t>
            </a:r>
            <a:r>
              <a:rPr lang="en-US" sz="3600" dirty="0" smtClean="0"/>
              <a:t>reat Streets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44025"/>
            <a:ext cx="6553200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  <a:r>
              <a:rPr lang="en-US" sz="3200" dirty="0" smtClean="0"/>
              <a:t>. </a:t>
            </a:r>
            <a:r>
              <a:rPr lang="en-US" sz="3200" dirty="0"/>
              <a:t>Great Streets are Great for Business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396335"/>
            <a:ext cx="3429000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Trail Towns: </a:t>
            </a:r>
            <a:r>
              <a:rPr lang="en-US" sz="2400" dirty="0" err="1" smtClean="0"/>
              <a:t>Pottsdam</a:t>
            </a:r>
            <a:r>
              <a:rPr lang="en-US" sz="2400" dirty="0" smtClean="0"/>
              <a:t>, PA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737846" y="6611779"/>
            <a:ext cx="1406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www.schuylkillriver.org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5207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73074"/>
            <a:ext cx="54102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 Principles of </a:t>
            </a:r>
            <a:r>
              <a:rPr lang="en-US" sz="3600" dirty="0"/>
              <a:t>G</a:t>
            </a:r>
            <a:r>
              <a:rPr lang="en-US" sz="3600" dirty="0" smtClean="0"/>
              <a:t>reat Streets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44025"/>
            <a:ext cx="6553200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Design for Safety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" y="2344453"/>
            <a:ext cx="9148354" cy="451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611779"/>
            <a:ext cx="5181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http://nacto.org/wp-content/uploads/2012/10/NACTOUrbanStreetDesignGuide_Highrez.pdf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0113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f16\Pictures\summer 2011\2012-05-30b\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73074"/>
            <a:ext cx="54102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 Principles of </a:t>
            </a:r>
            <a:r>
              <a:rPr lang="en-US" sz="3600" dirty="0"/>
              <a:t>G</a:t>
            </a:r>
            <a:r>
              <a:rPr lang="en-US" sz="3600" dirty="0" smtClean="0"/>
              <a:t>reat Streets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80182"/>
            <a:ext cx="4610100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  <a:r>
              <a:rPr lang="en-US" sz="3200" dirty="0" smtClean="0"/>
              <a:t>. Streets can be changed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396335"/>
            <a:ext cx="2209800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Columbia, MO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791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wf16\Pictures\summer 2011\2012-05-30b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73074"/>
            <a:ext cx="54102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 Principles of </a:t>
            </a:r>
            <a:r>
              <a:rPr lang="en-US" sz="3600" dirty="0"/>
              <a:t>G</a:t>
            </a:r>
            <a:r>
              <a:rPr lang="en-US" sz="3600" dirty="0" smtClean="0"/>
              <a:t>reat Streets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44025"/>
            <a:ext cx="6553200" cy="10772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5</a:t>
            </a:r>
            <a:r>
              <a:rPr lang="en-US" sz="3200" dirty="0" smtClean="0"/>
              <a:t>. Act Now: Opportunities for Change be Implemented Quickly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400800"/>
            <a:ext cx="1433149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Austin, TX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4205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86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Fields, Willard M</dc:creator>
  <cp:lastModifiedBy>Fields, Willard M</cp:lastModifiedBy>
  <cp:revision>7</cp:revision>
  <dcterms:created xsi:type="dcterms:W3CDTF">2012-10-25T14:58:00Z</dcterms:created>
  <dcterms:modified xsi:type="dcterms:W3CDTF">2012-10-25T22:04:37Z</dcterms:modified>
</cp:coreProperties>
</file>