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1"/>
  </p:notesMasterIdLst>
  <p:sldIdLst>
    <p:sldId id="256" r:id="rId2"/>
    <p:sldId id="257" r:id="rId3"/>
    <p:sldId id="277" r:id="rId4"/>
    <p:sldId id="272" r:id="rId5"/>
    <p:sldId id="258" r:id="rId6"/>
    <p:sldId id="269" r:id="rId7"/>
    <p:sldId id="301" r:id="rId8"/>
    <p:sldId id="302" r:id="rId9"/>
    <p:sldId id="263" r:id="rId10"/>
    <p:sldId id="303" r:id="rId11"/>
    <p:sldId id="281" r:id="rId12"/>
    <p:sldId id="299" r:id="rId13"/>
    <p:sldId id="287" r:id="rId14"/>
    <p:sldId id="289" r:id="rId15"/>
    <p:sldId id="292" r:id="rId16"/>
    <p:sldId id="304" r:id="rId17"/>
    <p:sldId id="305" r:id="rId18"/>
    <p:sldId id="30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0" autoAdjust="0"/>
    <p:restoredTop sz="93178" autoAdjust="0"/>
  </p:normalViewPr>
  <p:slideViewPr>
    <p:cSldViewPr>
      <p:cViewPr varScale="1">
        <p:scale>
          <a:sx n="111" d="100"/>
          <a:sy n="111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2B59-22DD-4CE1-9F39-7CB77D232AC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46233-4BFD-442F-A901-5D24D9BB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PM starts the presentation.  “Welcome.  I am Sammy Spectacular, the student project manager for the Inverting </a:t>
            </a:r>
            <a:r>
              <a:rPr lang="en-US" dirty="0" err="1" smtClean="0"/>
              <a:t>Flurbitron</a:t>
            </a:r>
            <a:r>
              <a:rPr lang="en-US" dirty="0" smtClean="0"/>
              <a:t> project, sponsored by blah-blah. Thank you for attending our Intermediate Design Review.  Our major goals are to review progress and then conduct a detailed review of the Functional Specification.”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talk to these points at this time!  </a:t>
            </a:r>
            <a:r>
              <a:rPr lang="en-US" b="1" u="sng" dirty="0" smtClean="0"/>
              <a:t>Just list them</a:t>
            </a:r>
            <a:r>
              <a:rPr lang="en-US" dirty="0" smtClean="0"/>
              <a:t>!  They will be covered later in greater depth.  Just say what the agenda is and move 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spend time on this slide!  The PM should introduce the team members and their major role per the slide – do NOT elaborate</a:t>
            </a:r>
            <a:r>
              <a:rPr lang="en-US" baseline="0" dirty="0" smtClean="0"/>
              <a:t> on rolls!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4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 stretch goals then delete the text box on the right, and expand the one on the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you doing this project?  What’s important / needed / beneficial about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this at a good pace.  You could spend 30 minutes on this alone – don’t.  Just give the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63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CFBF-03C4-405F-A4D3-6E3533EF161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C673-5ACE-4D89-BA00-7196B34518A1}" type="slidenum">
              <a:rPr lang="en-US" smtClean="0"/>
              <a:t>‹#›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325537"/>
            <a:ext cx="2538984" cy="4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DGkNWm6ors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295275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Robotic GPS Mapper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12954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H. Thomas Dickey &amp; SENSCO </a:t>
            </a:r>
          </a:p>
          <a:p>
            <a:pPr algn="ctr"/>
            <a:r>
              <a:rPr lang="en-US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advisor: Dr. Harold stern</a:t>
            </a:r>
            <a:endParaRPr lang="en-US" sz="24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76890"/>
            <a:ext cx="2767824" cy="573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112445"/>
            <a:ext cx="3198012" cy="537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19" y="1285875"/>
            <a:ext cx="4023360" cy="30175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488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Design approach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75317"/>
            <a:ext cx="7429499" cy="392271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 Two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motors, each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wheel and balanced with a small back wheel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Proximity Sensors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 Used as the eyes of the robot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 Directs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robot away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GPS Plotting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acquired during movement of the robot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 Saved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memory card and plotted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software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9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Block Diagram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48263"/>
            <a:ext cx="3524561" cy="4041775"/>
          </a:xfrm>
        </p:spPr>
      </p:pic>
      <p:sp>
        <p:nvSpPr>
          <p:cNvPr id="2063" name="Rectangle 2062"/>
          <p:cNvSpPr/>
          <p:nvPr/>
        </p:nvSpPr>
        <p:spPr>
          <a:xfrm>
            <a:off x="609600" y="2097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cap="small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400" cap="smal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94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Block Diagram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Rectangle 2062"/>
          <p:cNvSpPr/>
          <p:nvPr/>
        </p:nvSpPr>
        <p:spPr>
          <a:xfrm>
            <a:off x="609600" y="18657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cap="small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US" sz="2400" cap="smal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370847"/>
            <a:ext cx="5022441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Integration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Proximity sensor performs 150 degrees sweep as robot moves autonomously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0278" y="4478921"/>
            <a:ext cx="5058363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GPS Data Collection: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GPS coordinates are collected onto SD cars as robot moves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7934"/>
            <a:ext cx="2667000" cy="20833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199" y="2480305"/>
            <a:ext cx="502244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Movement Function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Robots to move forward, left and right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3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599"/>
            <a:ext cx="6990159" cy="32766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integration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97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Test Case #1 - Movement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9487"/>
            <a:ext cx="7142559" cy="354171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Robots movement was successful in all four directions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RFM to simulate the PVC water pipe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Robot is autonomous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Delay of 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Overestimated task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Unable to control through Wi-Fi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89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Test Case #2 – Sensor </a:t>
            </a: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7066359" cy="3048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Tested in RFM building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Obstacles placed in way of robot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 responded by moving about 150 degrees instead of 180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50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85800"/>
            <a:ext cx="8305800" cy="1697037"/>
          </a:xfrm>
        </p:spPr>
        <p:txBody>
          <a:bodyPr anchor="t">
            <a:normAutofit/>
          </a:bodyPr>
          <a:lstStyle/>
          <a:p>
            <a:pPr algn="ctr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Sensors Integration and Moving Video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DGkNWm6or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3999" y="2389015"/>
            <a:ext cx="6172200" cy="3484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0811" y="6174217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45231"/>
            <a:ext cx="2359812" cy="3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Test Case #3 – GPS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7066359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Tested in Roy F. Mitte parking lot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GPS receiver the longitude and latitude coordinates were stored onto a SD card successfully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coordinates were compared to coordinates collected by a phone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map of Roy F. Mitte parking lot was created successfully using GPS Visualizer and the GPS coordinates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9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8518"/>
            <a:ext cx="7848600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GPS Coordinates and Map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8" y="2286000"/>
            <a:ext cx="3854020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55871"/>
            <a:ext cx="3124201" cy="29677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41520" y="6016624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</a:p>
        </p:txBody>
      </p:sp>
    </p:spTree>
    <p:extLst>
      <p:ext uri="{BB962C8B-B14F-4D97-AF65-F5344CB8AC3E}">
        <p14:creationId xmlns:p14="http://schemas.microsoft.com/office/powerpoint/2010/main" val="3141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362200"/>
            <a:ext cx="5430052" cy="4114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 clear blade to make the robot collect data in real time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robot more robust by using heavy duty wheels and adding a protective layer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communication use R.F. signals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cdn.phys.org/newman/gfx/news/hires/2013/sandiatode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057400" cy="30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24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010400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Approach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473" y="3854678"/>
            <a:ext cx="1499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Luis Rivero Jr. Project Manager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1422" y="3770434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Braylon Yarbrough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code/Test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67925" y="390491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Carvalho</a:t>
            </a:r>
          </a:p>
          <a:p>
            <a:pPr algn="ctr"/>
            <a:r>
              <a:rPr lang="en-US" sz="1400" dirty="0" smtClean="0"/>
              <a:t>Hardware/Test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1366" y="401263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Duy Nguyen</a:t>
            </a:r>
          </a:p>
          <a:p>
            <a:pPr algn="ctr"/>
            <a:r>
              <a:rPr lang="en-US" sz="1400" dirty="0" smtClean="0"/>
              <a:t>Research/Test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75" y="2049246"/>
            <a:ext cx="12763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02" y="2049246"/>
            <a:ext cx="1617129" cy="1674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73" y="2159161"/>
            <a:ext cx="1404916" cy="1428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2" y="2273299"/>
            <a:ext cx="1645920" cy="1097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0531" y="6076698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Project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483" y="1587341"/>
            <a:ext cx="4040188" cy="680560"/>
          </a:xfrm>
        </p:spPr>
        <p:txBody>
          <a:bodyPr>
            <a:normAutofit/>
          </a:bodyPr>
          <a:lstStyle/>
          <a:p>
            <a:pPr algn="ctr"/>
            <a:r>
              <a:rPr lang="en-US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Goals of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55080"/>
            <a:ext cx="4040188" cy="17807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robot collect data points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terrain that robot travels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Autonomous moving Robot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267200" cy="654843"/>
          </a:xfrm>
        </p:spPr>
        <p:txBody>
          <a:bodyPr>
            <a:noAutofit/>
          </a:bodyPr>
          <a:lstStyle/>
          <a:p>
            <a:pPr algn="ctr"/>
            <a:r>
              <a:rPr lang="en-US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Stretch goals of project</a:t>
            </a:r>
            <a:endParaRPr lang="en-US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55080"/>
            <a:ext cx="4041775" cy="17807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robot map in real time.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sensors to align robot as it moves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mage.freepik.com/free-icon/gps-phone-interface-symbol_318-573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73" y="4335780"/>
            <a:ext cx="1835052" cy="18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problem: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ipe system construct within infrastructure of city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amounts of water lost through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leaks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is this important?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leaks quicker for faster repair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88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Our Sponsors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620000" cy="3627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Mr. Thomas Dickey &amp; SENSCO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Harold Stern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Rich Compeau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William Stapleton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899156"/>
            <a:ext cx="3886200" cy="3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8" y="589019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676401"/>
            <a:ext cx="7511472" cy="442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budget of $500</a:t>
            </a:r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63807"/>
              </p:ext>
            </p:extLst>
          </p:nvPr>
        </p:nvGraphicFramePr>
        <p:xfrm>
          <a:off x="990598" y="2437377"/>
          <a:ext cx="7162801" cy="3661186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4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CAPITAL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EXPENDITURE ESTIMATE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</a:t>
                      </a:r>
                      <a:r>
                        <a:rPr lang="en-GB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Cost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Fabricate prototype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Card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Module Slot Socket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$2.50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Robotic kit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38(x2)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 Receiver-EM-506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PCDuino Webcam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 Shield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Wi-Fi shield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Proximity sensors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$25(x4)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Batteries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$331.50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$116.50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8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990159" cy="29321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Wi-Fi Shield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Proximity sensor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GPS accuracy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</a:p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10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Design Decisions</a:t>
            </a: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Autonomous moving Robot utilizing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proximity sensor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robot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GPS coordinates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collected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SD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is used to create a map of the terrain the robot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1722" y="607689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Engineering for a better Texas</a:t>
            </a:r>
            <a:endParaRPr lang="en-US" sz="2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2">
      <a:dk1>
        <a:srgbClr val="000000"/>
      </a:dk1>
      <a:lt1>
        <a:sysClr val="window" lastClr="FFFFFF"/>
      </a:lt1>
      <a:dk2>
        <a:srgbClr val="7DB9E9"/>
      </a:dk2>
      <a:lt2>
        <a:srgbClr val="E6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1992</TotalTime>
  <Words>794</Words>
  <Application>Microsoft Office PowerPoint</Application>
  <PresentationFormat>On-screen Show (4:3)</PresentationFormat>
  <Paragraphs>173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Times New Roman</vt:lpstr>
      <vt:lpstr>Trebuchet MS</vt:lpstr>
      <vt:lpstr>Tw Cen MT</vt:lpstr>
      <vt:lpstr>Wingdings</vt:lpstr>
      <vt:lpstr>Circuit</vt:lpstr>
      <vt:lpstr>Robotic GPS Mapper</vt:lpstr>
      <vt:lpstr>Agenda</vt:lpstr>
      <vt:lpstr>Team Members</vt:lpstr>
      <vt:lpstr>Overview of Project</vt:lpstr>
      <vt:lpstr>Motivation</vt:lpstr>
      <vt:lpstr>Our Sponsors</vt:lpstr>
      <vt:lpstr>Budget</vt:lpstr>
      <vt:lpstr>Constraints</vt:lpstr>
      <vt:lpstr>Design Decisions</vt:lpstr>
      <vt:lpstr>Design approach</vt:lpstr>
      <vt:lpstr>Block Diagram</vt:lpstr>
      <vt:lpstr>Block Diagram</vt:lpstr>
      <vt:lpstr>Test results</vt:lpstr>
      <vt:lpstr>Test Case #1 - Movement</vt:lpstr>
      <vt:lpstr>Test Case #2 – Sensor Integration</vt:lpstr>
      <vt:lpstr>Sensors Integration and Moving Video</vt:lpstr>
      <vt:lpstr>Test Case #3 – GPS</vt:lpstr>
      <vt:lpstr>GPS Coordinates and Map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Glider</dc:title>
  <dc:creator>Internet Access</dc:creator>
  <cp:lastModifiedBy>Rivas, Sarah D</cp:lastModifiedBy>
  <cp:revision>281</cp:revision>
  <dcterms:created xsi:type="dcterms:W3CDTF">2012-10-18T04:42:06Z</dcterms:created>
  <dcterms:modified xsi:type="dcterms:W3CDTF">2016-07-20T21:17:46Z</dcterms:modified>
</cp:coreProperties>
</file>