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92" r:id="rId3"/>
    <p:sldId id="290" r:id="rId4"/>
    <p:sldId id="289" r:id="rId5"/>
    <p:sldId id="291" r:id="rId6"/>
    <p:sldId id="258" r:id="rId7"/>
    <p:sldId id="257" r:id="rId8"/>
    <p:sldId id="259" r:id="rId9"/>
    <p:sldId id="260" r:id="rId10"/>
    <p:sldId id="261" r:id="rId11"/>
    <p:sldId id="262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5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2B64C-675C-46C6-847D-B691FF326D79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CBFEC-BFD0-4DBF-A2A2-57A0C8C57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61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CBFEC-BFD0-4DBF-A2A2-57A0C8C57C9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BC2-C253-4962-A679-EF65B462E855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8C4E-2FA0-4E11-97E3-F8675E39B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BC2-C253-4962-A679-EF65B462E855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8C4E-2FA0-4E11-97E3-F8675E39B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BC2-C253-4962-A679-EF65B462E855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8C4E-2FA0-4E11-97E3-F8675E39B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BC2-C253-4962-A679-EF65B462E855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8C4E-2FA0-4E11-97E3-F8675E39B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BC2-C253-4962-A679-EF65B462E855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8C4E-2FA0-4E11-97E3-F8675E39B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BC2-C253-4962-A679-EF65B462E855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8C4E-2FA0-4E11-97E3-F8675E39B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BC2-C253-4962-A679-EF65B462E855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8C4E-2FA0-4E11-97E3-F8675E39B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BC2-C253-4962-A679-EF65B462E855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8C4E-2FA0-4E11-97E3-F8675E39B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BC2-C253-4962-A679-EF65B462E855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8C4E-2FA0-4E11-97E3-F8675E39B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BC2-C253-4962-A679-EF65B462E855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8C4E-2FA0-4E11-97E3-F8675E39B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ABC2-C253-4962-A679-EF65B462E855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8C4E-2FA0-4E11-97E3-F8675E39B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4ABC2-C253-4962-A679-EF65B462E855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78C4E-2FA0-4E11-97E3-F8675E39B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newzonfire.com/wp-content/uploads/2009/05/103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newzonfire.com/wp-content/uploads/2009/05/151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newzonfire.com/wp-content/uploads/2009/05/231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allpapers-diq.net/wallpapers/42/Devils_Tower_National_Monument,_Wyoming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Over Time</a:t>
            </a:r>
            <a:endParaRPr lang="en-US" sz="6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on Earth’s Landforms</a:t>
            </a: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248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llhammon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marietta.edu/~biol/biomes/images/alpine/mtop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200293" cy="53301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57200" y="57912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Folded mountains – tectonic activity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Appalachians – East coast United States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05800" y="55626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NGS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age07.webshots.com/7/6/22/94/85862294cxcpOh_f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7772400" cy="58293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8600" y="58674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Rift – tectonic activity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Great Rift Valley – Eastern coast of African continent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1000" y="5791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NGS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erial view of the Grand Cany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"/>
            <a:ext cx="8001000" cy="600075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09600" y="61722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Canyon - Erosion – water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Grand Canyon - USA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9600" y="61722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NASA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beautifulplacestovisit.com/large/mountains/Uluru_Ayers_Rock_Alice_Springs_Australia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7886698" cy="52578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81000" y="56388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Erosion - wind – originally tectonic activity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Uluru (Ayers Rock) Outback of Australia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53400" y="54864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NGS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dzinemaster.com/enchantedrock/images/enchanted_rock_from_r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7924800" cy="59436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81000" y="58674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Dome Mountain (tectonic activity)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Enchanted Rock – near Fredericksburg, Texas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ortwallpaper.com/imgwal/sand-dunes43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229600" cy="6172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33400" y="61722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Erosion – wind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 Dunes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Sahara – North Africa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58200" y="6172200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NGS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0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6019800" cy="604585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14400" y="59436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Island – Volcanic –Tectonic Activity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</a:p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Large Island of Hawaii - USA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24800" y="65532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NASA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5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8063802" cy="5486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33400" y="60198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Glacier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ice and gravity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0400" y="58674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1200" i="1" dirty="0" smtClean="0"/>
              <a:t>NASA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3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"/>
            <a:ext cx="7848600" cy="519455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5" name="Straight Arrow Connector 4"/>
          <p:cNvCxnSpPr/>
          <p:nvPr/>
        </p:nvCxnSpPr>
        <p:spPr>
          <a:xfrm rot="10800000" flipV="1">
            <a:off x="5105400" y="2438400"/>
            <a:ext cx="2057400" cy="609600"/>
          </a:xfrm>
          <a:prstGeom prst="straightConnector1">
            <a:avLst/>
          </a:prstGeom>
          <a:ln w="1905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 flipV="1">
            <a:off x="4267200" y="2438400"/>
            <a:ext cx="2819400" cy="1447800"/>
          </a:xfrm>
          <a:prstGeom prst="straightConnector1">
            <a:avLst/>
          </a:prstGeom>
          <a:ln w="1905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2819400" y="2438400"/>
            <a:ext cx="4267200" cy="29718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62800" y="2133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Andes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5638800" y="1905000"/>
            <a:ext cx="1447800" cy="5334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9600" y="56388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Fault-Block Mountains (tectonic activity)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Andes  </a:t>
            </a:r>
          </a:p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 America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0" y="54864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        NASA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mazca.com/west/monument_vall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508998" cy="5105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676400" y="5791200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Erosion – wind - Butte (mesa)  </a:t>
            </a:r>
          </a:p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Monument Valley – Utah, USA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9600" y="5638800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NGS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Forces</a:t>
            </a:r>
            <a:endParaRPr lang="en-US" sz="7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57400" y="1066800"/>
            <a:ext cx="51816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Forces from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inside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Earth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Process: Tectonic Activity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38400" y="2590800"/>
            <a:ext cx="46482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Forces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surface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Earth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4800" y="3810000"/>
            <a:ext cx="2133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Process:  Weathering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514600" y="41148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581400" y="3886200"/>
            <a:ext cx="2438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Process:  Erosion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76400" y="5181600"/>
            <a:ext cx="22098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Process:  Wind (deposition)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267200" y="5181600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Process:  Water (deposition)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553200" y="4800600"/>
            <a:ext cx="2209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Process:  Ice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(and gravity)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ight Arrow 18"/>
          <p:cNvSpPr/>
          <p:nvPr/>
        </p:nvSpPr>
        <p:spPr>
          <a:xfrm rot="7861736">
            <a:off x="3187978" y="4764760"/>
            <a:ext cx="488003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5400000">
            <a:off x="5078719" y="4815751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701230">
            <a:off x="6059178" y="4474894"/>
            <a:ext cx="550055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7861736">
            <a:off x="1936138" y="3408311"/>
            <a:ext cx="488003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samultimedia.esa.int/images/EarthObservation/images_of_the_week/US_MississippiDelta_MER_FR_Orbit25817_20070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5943600" cy="594360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8600" y="58674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Delta - Deposition – water 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Mississippi River Delta – Louisiana - USA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9600" y="65532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NASA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osnap.com/public/media/2009/02/louisiana/20090207-neworleans-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153400" cy="632090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Isosceles Triangle 4"/>
          <p:cNvSpPr/>
          <p:nvPr/>
        </p:nvSpPr>
        <p:spPr>
          <a:xfrm rot="17561449">
            <a:off x="4993279" y="2227748"/>
            <a:ext cx="2520590" cy="3024920"/>
          </a:xfrm>
          <a:prstGeom prst="triangle">
            <a:avLst>
              <a:gd name="adj" fmla="val 48752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91400" y="655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	NASA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pixdaus.com/pics/12102036972hV6tq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229600" cy="6172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6172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Delta - Deposition – water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Nile River Delta – Egypt - Africa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Isosceles Triangle 3"/>
          <p:cNvSpPr/>
          <p:nvPr/>
        </p:nvSpPr>
        <p:spPr>
          <a:xfrm rot="4873767">
            <a:off x="3058438" y="2171143"/>
            <a:ext cx="1521101" cy="1325544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5753100" y="1257300"/>
            <a:ext cx="1905000" cy="12192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05600" y="457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Nile River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53400" y="66294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NASA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nasa.gov/centers/goddard/images/content/118893main_AmazonRiver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6400800" cy="62301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6172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River - Water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Amazon River, Brazil – South America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9600" y="65532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      NASA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gulfofmexicomap.com/images/gulf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7964228" cy="52578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66800" y="58674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Gulf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Gulf of Mexico – Western Hemisphere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91400" y="57150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       Rand McNally  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earthobservatory.nasa.gov/images/imagerecords/37000/37753/ISS018-E-018129_l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7772400" cy="518160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5715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Atoll – originally tectonic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–volcanic island that sinks.</a:t>
            </a:r>
          </a:p>
          <a:p>
            <a:pPr marL="0" lvl="1" algn="ctr"/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Atafu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Atoll-Tokelau Islands S. Pacific 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0400" y="54864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	NASA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eosnap.com/public/media/2010/05/mexico/20100511-mexico-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38975" cy="53780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00200" y="58674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Isthmus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Gulf of Tehuantepec - Mexico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96200" y="5638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                NASA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zonu.com/maps/portugal_mapas/Satellite_Image_Photo_Iberian_Penins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04800"/>
            <a:ext cx="6775560" cy="546519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828800" y="60198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Peninsula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Iberian - Europe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1800" y="5791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               NASA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longpassages.org/images/Norway%20Geiranger%20fjo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7416798" cy="55626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90600" y="60960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Fjord - Erosion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Glacial movement (ice)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96200" y="58674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NGS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mountain.ru/photo/05-2002/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110685" cy="52578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09600" y="56388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Fault-block Mountains – Tectonic Activity</a:t>
            </a:r>
          </a:p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Sierra Nevada - California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www.gly.uga.edu/railsback/FieldImages/MechanicalWeathering.jpeg"/>
          <p:cNvPicPr/>
          <p:nvPr/>
        </p:nvPicPr>
        <p:blipFill>
          <a:blip r:embed="rId2" cstate="print"/>
          <a:srcRect b="5714"/>
          <a:stretch>
            <a:fillRect/>
          </a:stretch>
        </p:blipFill>
        <p:spPr bwMode="auto">
          <a:xfrm>
            <a:off x="1219200" y="0"/>
            <a:ext cx="6476999" cy="50292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50292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Weathering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the chemical and physical processes that change the characteristics of rocks on the Earth’s surface. It is also known as the </a:t>
            </a:r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preparation for erosion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In order for weathering to occur, the environment of a rock sample must change and the rock needs to be exposed to some form of water and the air. Human processes such as pollution, which can be a large factor in acid rain, along with the acts of other living organisms, can cause chemical weathering to occur at faster rates.</a:t>
            </a:r>
            <a:endParaRPr lang="en-US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irque, Ore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399"/>
            <a:ext cx="7238999" cy="542925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57150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Erosion - Formed by river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(water - V shaped valley ) </a:t>
            </a:r>
          </a:p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Cirque, Oregon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andsat.gsfc.nasa.gov/graphics/news/soc0017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5037807" cy="688020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638800" y="304800"/>
            <a:ext cx="32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Bay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Chesapeake Bay – East coast United States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64770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NASA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andscapes_0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27688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0" y="5638800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Glacier -Erosion – ice </a:t>
            </a:r>
          </a:p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Tierra del Fuego, Chile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34400" y="5638800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NGS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0.gstatic.com/images?q=tbn:ANd9GcQv2MqKmSuenYkNuaxign7nhPrZvthyHqbWuMv0cjIAm0bisRhL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67848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57200" y="57912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Glacial movement – Ice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Great Lakes - USA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24800" y="57150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                   NASA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[DSC01056+Monument+Valley,+Grandview.JPG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"/>
            <a:ext cx="7988300" cy="599122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09600" y="61722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Plateau - Erosion (wind)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Colorado Plateau - USA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geology.rockbandit.net/wp-content/uploads/2008/09/barrier-is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7883804" cy="539252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371600" y="58674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Barrier Island - Deposition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water 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96200" y="56388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           NASA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eoearth.org/files/156701_156800/156767/ushapedvalley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934" y="367510"/>
            <a:ext cx="8485266" cy="481409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81000" y="53340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U-shaped valley carved by a glacial erosion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 Cottonwood Canyon, Wasatch Mountains, Utah.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barwonbluff.com.au/education/activities/earth%20science/rock%20on/images/06%20differential%20weatherin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04800"/>
            <a:ext cx="7010400" cy="480059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66800" y="5257800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Weathering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the various mechanical and chemical processes that cause exposed rock to decompose; or the erosion or breakdown of rock into smaller fragments by natural physical agents with no chemicals involved; also called </a:t>
            </a:r>
            <a:r>
              <a:rPr lang="en-US" sz="2000" b="1" u="sng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Desintigration</a:t>
            </a:r>
            <a:r>
              <a:rPr lang="en-US" sz="20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b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regentsprep.org/regents/earthsci/units/weathering/soils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85800"/>
            <a:ext cx="6553199" cy="52578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6019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C horizon (parent material and rock) where the weathering can occur.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524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 Horizons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2400" y="65532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                     USGS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amazingdata.com/mediadata6/Image/amazing_fun_featured_2528717010104237032S600x600Q85_2009072315204018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52400"/>
            <a:ext cx="6172200" cy="639313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Right Arrow 2"/>
          <p:cNvSpPr/>
          <p:nvPr/>
        </p:nvSpPr>
        <p:spPr>
          <a:xfrm>
            <a:off x="1828800" y="4876800"/>
            <a:ext cx="2286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228600"/>
            <a:ext cx="2438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Strait – tectonic activity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(not Atlas!) </a:t>
            </a:r>
          </a:p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Strait of Gibraltar</a:t>
            </a:r>
          </a:p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the continents of Europe and Africa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6477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</a:t>
            </a:r>
            <a:r>
              <a:rPr lang="en-US" sz="1200" i="1" dirty="0" smtClean="0"/>
              <a:t>Photo - NASA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msnbcmedia.msn.com/j/MSNBC/Components/Photo/_new/pb-101103-spaceshot-5p.photoblog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8572500" cy="442912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Left Brace 2"/>
          <p:cNvSpPr/>
          <p:nvPr/>
        </p:nvSpPr>
        <p:spPr>
          <a:xfrm rot="6566306">
            <a:off x="4191731" y="-298508"/>
            <a:ext cx="2895600" cy="5444142"/>
          </a:xfrm>
          <a:prstGeom prst="leftBrace">
            <a:avLst>
              <a:gd name="adj1" fmla="val 8333"/>
              <a:gd name="adj2" fmla="val 49287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57150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Peninsula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Florida at night - USA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5600" y="54864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	     </a:t>
            </a:r>
            <a:r>
              <a:rPr lang="en-US" sz="1200" i="1" dirty="0" smtClean="0"/>
              <a:t>Photo - NASA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 descr="data:image/jpg;base64,/9j/4AAQSkZJRgABAQAAAQABAAD/2wCEAAkGBhQSEBUUERQVFRQVFRcVFRUYGBgUGBUYFRcVGBcXFBUXHCYeFxkjGhcVHy8gIycpLCwsFR8xNTAqNSYrLCkBCQoKDgwOGg8PGikkHyQsLCwpLCwsLCwsLCwsLCwsLCwsKSwsLCwsLCkvLCksLCwpLCwsKSksLCwsLCksKSwpLP/AABEIAMIBAwMBIgACEQEDEQH/xAAcAAABBQEBAQAAAAAAAAAAAAADAAEEBQYCBwj/xABEEAABAgQDBAcFBQYGAQUAAAABAhEAAxIhBDFBBSJRYQYTMnGBkaFCscHR8AcjUoKSFTNisuHxFCRDY3LCFjREc9Li/8QAGgEAAgMBAQAAAAAAAAAAAAAAAQIAAwQFBv/EAC0RAAICAQQBAwMDBAMAAAAAAAABAhEDEiExQQQFE1EUMmEicZGhseHwUoHB/9oADAMBAAIRAxEAPwCiph2jumHpj2pwzhoTR3TD0wbIcNCaO6YTQbIcUw9MdtCpiAB0wqYJTCpiEBtCpglMNTBAcUw1MFphqYIoOmE0EphUxCA6YamC0wOZNALa8Bc8cu6FnkjjWqbpBjFydRQ1MNTECbtf7srSAACU3/ECA3dn6RVYvaswhICilZ0BADMqq45hLRzZ+rYYuo2zVHwsj52NJTCoio2kVDrVPlLUzHUCSxL67yj+aIksUy3zdJlObZoKs34hozP1r4h/X/Bb9B8yL7rEs9QYByXGUOkghwQRxF/dFPiEgYd0pDgJJIu4CZVrGyXJB7+6Kw4w4efuElGZToxZ7P5Q+L1e5VONIWfg0rizVlMNTHUmYFpCk3Cg4jumO6natHOoCUxy0GphqYIAJTDNBimOSmCCgTQzQUphimIAE0KCUwoFELCmHpjtoTRmNZxTD0x20JoJDimFTBKYTRCA6YemO2hUwQHFMJoI0JogAVMKmCUwqYIAdMKmCUw9MEgKmFTBaYZVhaFnJRi5PoKVtIrsbie0hLuBci5FgbeBHnAyGKXuQ1R17Um5OtnziKgkIUR/qT13/hS6Q/6Ym4xLKOjg5Zs8w5/lHjHh/I8ieeWqb/wd/HijjVRKbFygMMpLMaVLPe6WF8ySffETEBp0sD2ZTvlYImfARPx07fCP9tBLcTNqHoPSIs9FUwn8OFWPJJl/zE+XOK0xiXtQqomgJJqKkD8xk0/2gknDN1aSAWnLSoZgmmaPG7+kPtYUSizWVLDHiSkkvqAUesSjKJmEkf8AuDyfeOvG8DoJVv8A5NaeCfciXbzc+EUu0EiiUoaywD4KmJPuEaSSl5MxL5oP8rXMZqcapEv+GoeFYPvV6w0WBmi6I4iqSU6oV6KuPV4u6Yy/Qqb95MTxSD+kt/2jWkR7T0+evx4t/t/BwfJjpysCUxzTBimGpjaZwVMc0wamGKYJANMMUwamGKYgANMKC0wohCdTCpgjQqYyGgG0PTHdMPTDEOKYVMdtCaIA4phUx3TDtBIDphUwRoTRAA6YemO6YemDYAdMKmCUw9MSwAqY4nqCUKJ0ST5An4RIpiBt5RGHIHamKTLH5lAe54w+o5NHjy/O38mjxY6sq/krpcgtIGSUoCuNTEG/mrxgkxVSVr00H5AQ/B1FXlErFyWlrb2JVKeLqqA9SIj9UKadFTEpHd1oP8i/SPG2d1kXaUgBduKg+pEq3k6lecV0pFSlnisp/KJ+XcweLWempRU/ZSzcTOa7+XnEDZBdMsn2lKUfzBaveIZCk6ckLmKBukrV5IWk/LzhCWQqYrjMQtPHtKAc6H5x1IVv21WofqpP/WOJx+7UT/sv4rV84gQqJaSqYRlQkAaXrHy8oxsj/wBPMH4FIV4LBSfciNfsUfdJyvnz30gRkwLzk8ZQP6TKV84aIGF6KzqcUgfiCk+YceoEb0pjzHB4iiYhf4VJV5EGPU24eEeo9JyXjcfh/wBzkedGpp/gDTDUwamGpjs2YAJTCpgtMNTEsgKmGKYNTDFMSyAaIUFohQSUS6YVMEphUxksvOAmFTBAmFTBADph6YJTCpiWSgdMKmC0wqYlkoHTCpglMPTBslAqYVMdTVhIKlEADMmwERdpbTTJCSpiCoAsbgEEuBrp5wk8kYK5Mii3siTTD0x1KUFJCklwoAg8jcR3RDpgoFTFTtdbz5KNEus94FvVRi7CIzmLVViZpHsywPFair3COF6zk/TGH7v/AH+To+DDdyJmJtLD+1MQPBJCj/IfOI0w0pluWAKlEm37uUtP8yExIx8wFEukguuYXFxZC02PeoCBY+X1jMGT1ikd4M1LnyC/1CPOo6bK/HLplTlfxhI/IEK+BgGxkWk//Gk+/wD+0dbUSVSEJ1mzlnhmVoz/ADJguzZgJUoMyQwawAALMByAixcCneBTvSzzSr+cfCAzuwxs/wDhwTm3YJ/miww8tkn+GUo+SltEWbJdRH+9LHgE4YfGB2QNstH3I5AX/OmMmuW2IUn8UuYPKWsD1TGu2ahsMBqUHzSQfhGe2vKCMXKLhipj/wAVLVc+CiPCHj2BmaMen9H5/WYWUrWkJPejd+Eeb4yRQuk5gB+RYP6vGs6AbS7chRv20f8AcD0PnHY9My6Mul9mLzIaoX8GrKIYog5RDUR6WzkUAohqIPTDUQbBQAohqYPRDFMSyUAphQamFBshJohUQWmFTGSzRQOmHpglMJoNkB0w9MEphUxLIDphUwWmFTEsgOmFTBKYg7Z2h1EqoB1EhKRxJfQXOWQgSmoq2BK3SK7b2JlzJS5QNSwSAnIVpAUEEkM5DsNWjHJxCpy1dcpmoqIDskOAKUhyq7fmYtFhjMWtP3yKK1ulShnVk4SbpBQAWUOPKKnEJFCTXvkOriQoilmO8b5FmaOB5OfXPjjn4a6/ub8UKRuJu2EYYSpNJ7CbFSQUAdqttQATzyEXGFnpmJCkF0nXuzHfHmmy8SuWZi0/vCkUrVRShNTPcEhT5NwjZdG9pIqRh5ShMCZa1zV37ZUDuuzglStI6PjeXrdP/pGbJi08F3ONKSeAJ9IzeHS6p6zpMA8JSA/vMXm3cV1cpR4JJPwHiT6RmtkJKcFvkusTJhfOlSh7wh/GOR6rPVmpdJL/ANN/hqsf7k7Zcm0kEZAq/XNSXPMhKvOJapNCZTgPSpanCc1EMxN37WXDlBMCguHzShAP/Kio+qn8ILjZC5pliWhSiRoHZ0qA/neOWuTWZzacoolS1KA+6lgsbiqYqSSS2o3mHKA7EH3c/ktSf0S0p+PrF/t5SZITUhMwFwtILlKZaVKcNYG5Ll8iNIr9i7LmiQlNBrnVTgGqNK1BiQLgMgl++LlH9NiXuHb96P8AaSP1JWo+8R3giBOW99/Q5VIw19Mot8P0bmqKySlIXMoFxumWESaV3sayLXziu/ZK0qnJDKKj7JcVICEG45oOXzELT5HA7NSepUSUiipV9WLkJ4q9IzO3MIKkzFBagGJa26HObWfjGv2hsZW/KIoIJSACBSsn1D1X4cogdIpIQaFpKUK6wKKXUSkApBBVc0lQUeN+EPDnYWXBhtuTAqbWkMlaQsDhU5IPiTAtkY0yZ8uYPZUH7jZQ8iYWMw6gwUQWcBrlh8LhoiRetWOSZXtJUe1FEclEVXQ3anX4VLl1y9xXh2T4pbxBi7KY9bjyKcVJdnDlFxbTAUQ1ESKYamHsUj0wxRBymGKYNkoBRCg9ENEslB6IVMGohUxlsuoDTD0wWmHCImolAaYemC0wWVhiqA5pchUW+CNTCpi0/ZgbtRDXJaFjljLgaWNx5AURT9KigYffe6t1QySoAlJVqA/CLxcskEAsSGBzY8W1jCT+k01JSpRcBpZYhVakEuSjIOPDJjaKfJzRjDS+w44Nu0VOLxYdJUKutaYotclNQI1Pi2hiDIQetIQqylAPawUQ5tmzs3zi7x0xM9EtVACgCFCspBDKJUlOQQTlq7hoosfIMtY6pZUGCknJQBuLh9Scjoco4WTaWro3Q3VAVYcJXSpIuvtvSUgZ5lh3nhyaNJ0T2aJGIQqatDqcoFZdg+YCd7lcCxN2EZ7F7UWpgTax4kkAB1HuAy4Rby8eTOlzVuh0pUStKh1pyCEAWKTSP0xIZY43qS3XAXByVPjs0u2pyZ0wSi5SCFKQM1JcMCX3QdSeIPFrLaOGlzFSpdpYmEkpJEsBCR2QFEMAlQA93ChnYiTMWmcZpUSVGkApU0pIUEsE5GplZDtMWi82ljgZ0iY90ImImlkAg0KJSygwABCnuSDbIRRK5O5F62VIt9l7PlqSiZUk1r1PYUaBvgkZIKt3uiPtfa5krUZdSRLxCWpbJ1pJDOkAUkUlrHJooMVtOsTeqBlietJpYKTuDKWK3Fjcvko5AEQOSucuWZaZoIUlRVKK0hJIIKEy2ACgyBbI21ZxpSDZVYycvFzQKVpSpRAJegsAl+yGa7m4FTcTG9kdLZ0qbuoEwCSAZMreMvqlISlLi7JSFuSQHUW0jG4PAKlIQszUraoHDAFFVl51gi7Kdkh3sTpYypqkynl0SK0PLfdqJ7ZJBvcM62pSCABkL1SVFfZZYjaEw0y04gpczZylUdtRCJxCEquwXYKNiTkLxM2ftCXIMtJkzqphKpldFiRUkoCUi7glQJDbwbSMzsnDlJmTFzZYm1gMVdXSJiq0zKzkkEB0nOrO8T9nIXiVpV1YUQoIRQFqpUklkrmkMmyQN03q5RHTCrL3am1UTJqpsqWVEoTulNTTFOkAMc90HRnBca5/aqV9YJcxJNMqZNEsqCB1lVIAKnJlsUkg92ggm0tsLklZJpF1zVOVjVNQUDUXWQLKSSQnlFdtHbC5kpU1XaKAgJSCBWsBShToAA+dioeFK23Q732ZnNqTk9cpEwFJUWJFk5EgoDBgCWyFiYqcVKcsRvK1cM+vhkfGLDbUxiq17U3CmSgpRvHUuOVy+tqMLfPvfwy9BeNizKcaZm9tp2i36NbUVhp3WJuguhSX7Q08Qbv849Il7ekKemYFECohIUq1r2GV848sQilOuT34sOX08c4DFmWsqU5BSQWzFXB+emo74t8XzXjejorzYNf6uz17CYlM1AWguk+fcRBSmMr0G2oFJSgrS5SpShYKqMwJS5zJuGjYFEd3HlU4qRz5QcXQCmOSmJBRHJTFti0AphQWmHiWQkFMNTB6YamMdmigNMPRBqYVESyUBpjsHhDKxCAaStIVwKgD5PBgiJaYeDgzDxhE8YZM1JUUOKgHI1aOMepSZS1IAKkpJAORa94Fpbk3AY7AdYAKihSS6VJzSWIfnYm0Y3qjh1TkzQCuhRK2CioEbpSF3N9RqniY0n/kEudLmISpUibQW6wUlBJCUknIbxT5xnJk9c6XTPWJcxE1wuaQA7KK0ilyQ9JbIcWaMWecXTjyWQT7BCdgZlalpm1BwpVApNThyEWAz/uIx00ELs5DFnsSDlbLKLjGYqipG4QfaQALEAOlQYqy1fjnFJMzJBB5EB/kcvWOVmyatqRrxxoeeNDmTd3ccC93cX8YlTdqzKkl3KEISkK9gJuGSCA4yuDmdTEac6WPtaGzt4fXrATMdT2udWGepOge/hFCLSfs2eoTXCygkKS7p7K0lKwSTugpJDtrForEJTMIXdALqY1KLEAhKw4chwCzbxtFFKlisAFxnUzcefP3QTEKu2fEsztYWv8ATxLIaVWIOJoUFFBSsBKQW3Vh7JsCpzTZnMXMjFS0AS5YBcJIUTUsgkpCD2kuWJa+XhGFO0yZYlpDPZZUyivJg7OAGsHiwk7ZSMOuUiWlJWN4gqFLEWTvZZku/fDqq5JZf7e2gFJMpVSAskJABUqpTCqo3KXDc7wLZOxSEqSqdS8ooNgpCXuzmwO9nmCRGcn47rFIsbFNncnIDT6JMEn7fmFFKVM4IVYOd5zfPhAUqI6ZbbR2HLkhFUyiqYoGYpSiSA1ykWCWAtncc21GzdtrFcvresQpaEAncEtNFSwU1BR7Sszk5zaPPMX0gVNKKnZCQAl3sOKi5Lm5eBKxawup6mJXrYkHesbGHUt6Aa/FY1OJmEFaUyEocuc3JqEpgGTUQkIBABJvawcbikTJMxKC5D181KILW0IYW4eJxs8KUylNdkpSLAAZB9ItNmllJKckMZhycAgDv7+cVyaGTBY+XM/w/wB4khSSllWegCkgtrUE+UVWGlVLHAXPdyi22mFFSkBzvEhruAHc8BkfGK+Xh2c1MR6fXKDjknyKw5NqUliA3fk+eTxBxJAtzuRrw7onTBWnIBzpa44nXTziMiRUSEgm+fCz3OX9oVchQPDYooUFJLFNx4HSNnsD7QZipoGIppUpnAamtQY20AceN4ymI2aAAara6tyfUxxIw4BBzYggOzte+sa8XkTxvZ7FU8cZrdHuCkRyUR5HK2/PQdyasLUpyxzOVxly7o3COnko2YkiXUWbt23QOGd47OLzceT8GGWCUTR0QoxOJ6brKiUmgW3SkKYsHvrd4UK/UMXyH6eRYyftPw5UgKRMSlQ3lWNJ4Ui5HP0iHtLp3MAmUU7s1NKgfZdKgnxCVXOisrER54lqgNHB7sngqLA93v8AhHIfmZGjb7ETfTftRQpCwJK0LKTSawQCRb2ePugGzftJUiWgTUFZFlHIlsiC9zkMowyEv776w8zn5ZfX9YX6vLfJPZiabanSOXMNcpJBJqUCA3FSARdjlo48ogTumeJKkq61Qo7IFgM8xrYtf4RVKcDl/SI43j4Qnvzbux1jia6V07mmb1pCAqmiyXYW7NSixz88okHpouchaFMqpaSkEqBGhpKCGzFri+UYxIyA0jqQo5uxcF72hl5E+2K8US6xeOVKUqiySky6VALFJFklw1QDMWBtFWueok1uXAYneZsrnTTygqZyi72B8Mix77PDrkhzd/T0jM5sZRAKxHA+g0AGT/TQGZMBswFzlzb0HxgiZbF8nFrPB67uBzHPxObAGBYxFnSlAX/t8u7lAKeNvrhEo4rNhchn4QFUqzg+kMgnVYDMSu3cBwtBlEkFz8R4eURWaDSXILevO30YDRDmWQFXOsSsOhlbzEkUgM4c2Z3t6xDVzF9f7eEW+z8CtO+sBgGDsc7gwJOlZAeMwJSp3BTZ2Z/LOIs5YYONfoRZYjGVTGUlJ9Pf9WinnTw5YBnsIEG3yA7W7E2ZmIy42EdTHAvytpDSDu38PH3xKlYexJDnwsLwW6IDw+HKyEgs7eZeLOSimpFdgEqc6sYDgkCXvll1AsngXDPzzyiQqYohVubceXNoqlIZCUslajcoSglxZ+zZ/PyitCHLsW7zbvaJM7FEIJWRUWZGjcCR3jyiFKUVJIAJ4tk54cIMUB7hZ86jIZ+o5RFlzqSbpHJnOUSZOHIN957AZ6sYjqS62QGJLOH+uMOiB04kZqFTeHcA3C0cS5xILf38dItNn9Epy1BIBZQzItYcPrKLvAfZvNqIUoBNr58zbwHnAeSK7GWOT6MmQNPMaecdIlkd6j5Nyj0fAfZxKSHmkr5ZC3dF3g+h0hDGhNsn598UvyI9FiwPs8jl4SYRYL8MvUw8e5Iw6AGASBw+hCiv35fA/sL5PnCqDiyGJzP14RHpg6hYa5d143MznUk8eGnxhFLsPdzjlh3Dzh08LK1gACTQMqg/BifWBygOfj/e8IzuAYX90CJJOsRIIRBd2+vq8Mbhh5QpSmfL6BiVg5W6onW3d9WiN0Q4w+IJUyrj64RImocC7eueVvrOIsmUygSkm5fSLNNk3bX5wktnsAgTJYGvx7soafMAVYuGItkmOsQvMPfUXP8ATX0iOqXcZj6+UMvyRDpU6gwABbPKwhLQwfIvl8Y5MstlaLDZ+GVPUJaEEqV+EP6CGIVtfG9m4xLlSjSRozi3efnFxh+g+KWR9wrm7AO7EEk2bhF3h/s9xag1KRbMlPdqcs4DsKRjMMgBaagSODs/dF4ZLkrIDeyORs4H1lGjk/ZBOUUkzZaLB33m+jFft3ZK8EQhTKN2WAwPc/d6RXkT5JRVLwaXJdjkQNLFjcxWYnDpS9JB1vbJm74NicQUgh3q9Lf3iVs7YhmUAkJrvUbWFLkPzLZ6QI7btg3fBVyMMSFE7rF+fE28okCW6eBOhzs9/rjHrWB+z/BhN6llhUX1HDhEyZ0bwcpJUZSbZktducJLNEuWFnkwmKVK7JcbpISLfxAt5mOMIpgTcZ5uRdtNTG8PSmSFBCJASAWUGuxe4tkPjFFtTBypyqpZQVElqQE1JBc1p/ED6Qmq+gOK6ZlZsmpVyGc21L8tBFhs6QlSDuJQSQl3Y3BJIcMAA7nugy8AUzUoICQpX7xqmWlxbiHcHviJicNMlYhjNUWtW1RBsWSnS+lou5QKo3nR7o3JUFOh5aQEyph7UwZqNOiarDu1i6wfRiQg1IlB8wW8fKI3RidMVK+9FAV+7UsVTCly5mNk5sLARdFaqglJVSRmVAHJ9adQ7XjO4yb5NCquBLKQdElsyOJ4RyuakJep7ta9/QCDfsxU1qkhB1VUCS1uym2g1gqdkpSkXSosB2UsTlqIKwfIdZXq2iKwBUb6i3vu0OMYTctbK987NeLWilJGrMQAgAtypuITslwEgs1mGfMeEFwS7CmyJQ9yhN+SPnCjlUtL5J8zChFMOk8JkdHZ6gCJaj4aH6ygqdhEgoSFGa9k5U31eN7072IqUlMyQpSpQzNS1lF8lOTb3GMFMxRqJJZwCRxOo+tI2SUk6MNon4H7OcYsAmWG0daQOWsWA+zWYP3kyRL4gry52eNT0DrVKCjKQpIHaUpi2jgvzbLOLucuQhyUSgDkoJCiXUAGaxzbPWL1GPLCjA4f7OpIP3mOkvkyd4cDnEqV0AwKTvYsnUsG46kj04RspiwlKqZSAEhySkMlIBcl3irJmLS8tMtaS4BTLfXgw9ILeJfIUpfgqf8Aw/ZqWJmqIPBQItn2UkxOw+w9nJSyULVcsGUoedI+uMR5wmC1ADkkgIAy5jLujuXg56x2VW0ux7gYqlkxrr+o6hIhY/orLWqqXXLDDcpN2Jcushge7R4iYTopStVY6wAWTUx03lFF35BhGik9HJhsQQMy5Nzzc8YnSujKQAScsvnGd54Lob2bMYjo/JCN9LTKrklQSkZM1L5d+QjnY+ASnHpSKVpCSXKllJslwSEvqzAX8L+gI2LJGYFuUSJWCkpLhIq465fKK/ql0hvYIOFlULK0ycKRbdSledjUnczuX7ovcJNoG6iUjLsJp7tID1+iQ/IX90ERJWdG1c6d/CG+ryv7Yh9iC5ZP/wAeeMcL2ieMQJrvSk1KGgbxuSwERJiVXBIJuwSQp+9srHjFfuZ5D6caIm0+m8tCqA6tCXLCM1O26ha1y1/eS1CxJenNr8H4wulWwepClISQV3pUwJP8CQTZ9eUZ3Y+2ESSrrpZW6VDUUqOpAF9ReG0N8szue5E2or2SzJVm17cR4R2rEqmUoDivLUjg7G3dHWOnpSp7Uka/LSOdibalSyTMRMd7KSoABruU66GLIqyrs9E6PomSpQQsF8xeonmfSH6U4RUxCVy10qQSWqABbn7JHxiv6PKXtCeJpWsS0OCACkFINnI1v5avG/RsWUlKhTZQYvvPna/eYC8ffVZo9y1R4XitoTDNImJAJ1AsWYX0OUF2EVLVM3EqKQ4BDkEmxBAse6N3tLoklClCVLlrBcpFRdIdma97NqGLGIkzAf4aWTKaXPSxLKDKAYGlnJaxKf6EPpSZXpfJjztmY01KkMnrHsaRUSc3ew3iwbPkIsejuLSiYspSqaS1EuyBVd1GYCGAHCKfF4NRqKnJWpTq1ckp9WMXOwv8PJKVUqChvJJVcE2tZmsYOzCkz0TrE0bwRLDglEtNnOe8QHYvcPB9nYmSUEBOgJfMvf5Rk5u26wSXVa3MZfO/OOMJtdMt3C3tSx5+ljCRl+ota2NcrbYCilrB+AyY5A88ogq6SiosD8r39/pFNNWywWNybkvakH5/piNiGqLav5fQity1PYZKkaWbtoNUQH4WP1rFava5UrPNzbk3laK+TWQxGvjcZecd4XBKEtNQY5F7Z5s/jCNDFiZ55+f9YeIKsQRZxDRRTH2KfDdMWwvVrLqUkgo0ZRNyeL91jGJx8kB71C+TcbgnMaf1iPMWag54XHB4Fi54KrAeocx1LbZzTXbK6QiVgyAVu5TRUwVUCATcu18+XCD7Ew2JxautMwgJUFEdm6SVJa1syfLgIz2Aw1fVml0g3pa7Acbi2fh4b3o+FyyXUmhSiwGj8CTybwinJllFbF0IJvc18tX3VCmLhjYahmvytAsNIly0hKEpAGVgfUxVzdp3a7cdPWJmFQuZdIcDvFuVrnlGVyyyfLNKUETZk+zwOdi2EMMKogBKVOS3cP4nIA8TBZezphciYlByZKQsgu7k2a3vgrDOT3I5pHMuaopdrcWt5xGnYsA3WnhYv7olypJBuuZMWAXDqUKh/AABxzNoNh8BukpCkKV2usUkAdyEa3twi1eMhfcI0tKCWcqLVFqQEg5OSb6QWWCF/uhm1TlVWeVKSE6ZgRzPUulKEIWQ7KKJfVA5AAKKhxfO7RPxyJ7IEogJpZQLEltSpSj8TF8cUV0VubOClU3dRNRLV+G5IbO1V/EDWAYtBBSlRQKuytSa1EDRjSltbEwTBbCWBStUpScxSVpD5glCQEnTN8onSsCUpEuTMAXn1nVAguWuEsHy1i3RsJqAYfZaUJdajMFJqCpaSeNmS4bLjlBdnhNBMlKyDlWsgG+YDkDXTSI6paiVpXOUQO0tKUyhkD2iVHXSIUrFSxNAQudNQkg26xdN2L0gAggu5g7LgnJhenG0FJxChMNJfJKipIOdiQIyeIK5qnLHJiS78L90eldPcAjFShOlIdnBLFJLG5/iD+6PL14RdQCXDnLO/G3jFMlUiumGxZl0JCmUotS9gka3bl6xY4DYYSyjOlEJUBc7j3sSzM7e/hEDZ2KXKUSEoKgSxKQogMxAqcHWJsxM3FoLAJo3lEBn4JYcx4NBTrYOk3+xekqZEpmkhZJ7AUEK8A+ndlEXG7fXNd1KY6JdIAY5kxl9l7IqlJmTMQlQH+mkFw1i7gMwvrnFkkSpmSii4O8d0iwAZnB8fCFkpN0y6LSVlhImpSp03UeJqIDhgXtaFjZtZNnL58wWD+kRMLhiXHWISOTqJDfIRb4WRKQQpSipGrpcqfgKgBbmWbIxT7Tst1qgmy+iSZqAVgpQCCCWS5HjxJ8YtF9C8KE/iUGLu7NpE5fSKUM0LUQ2bcLWFteEBmdJ3ylWJI3jxtqMso2Y8DSKJZNyFO6LSwA26MvDSzX0iIrZcrJU5jdnSlvUceEPtDb8whilJbgCfZPNn+cZbEpWF9lRLPlxF78XJhscEnsCU9jSdUkkoKgpgA6SBc5Xe/lrCnASAVKQKk5GxYcir6vANl7FxKk7iXzYldrckkAxKwHROcQoz1Sykgg9pfA5X0fWLZeLCFOxFmcuih/a6VKV1YUVEEpHHWzC19P4olYPZ2IxDAhQTmd24OoNVuGfCNrs/YaJaUrkoClpsCKUEWIOd9T5wbF7NzWVlKyL1LJAvytFHtpbj6+jPjokn8KvGex8mhROOCkJtMnGv2t4Z+JhQLX/ABQd/k8SxeyyklSbpAJIINvK2o9IrJyQS7NnbjllF7LUmYl1BSCXcJJybNrN/SODKQubLlqqICVgMAlRBKW9yuOUVxe9FVFYjaa0ywhAAAdyBGg2R0pUlMpBSFkKAcAVHPJy5JJuT/alxWy86LgXDqT2W1+tYhy5xT2LnQ8NS3lnDpIFs9x2X0yw5mpkJSCt6ciu4ANlZkuT+nm0XmLJKlEFZVkABUOV6bZ5Bo8t6BbN6ucpc2rJ05MXcuaXpGXnHoM/aM1S7sVW3UVdn/mU8IZtUWwvslCUpCWYKWN4tLz5HROdjnEJWCmqmOpMuWhRClVzFKqD5MlQBJL6N36yZK1PvpYAuT1hazM+rZ2I1gCcSVEEMQ4Sb2SxJdm+GsBxGstcMEpCgEimkmqgISRfdtw7or5eESpZKFKlqdy4L5aFfZ45QVOJUQ6aSLO6yb55ANleIO2cYZanSUhb5UOS4ZgXY3axfSGm1QI8kudtDqi5UWu9W8o+RbwbSDftGZMT92gZdpSwPT1jHYgLWd4oLuWBSD4ka+MT8JgVbqpc0g3sQSlOXEDSKlNt0M1RoNr7UMlKQUVSykdYRcNYXUpgX4Z5RWnbMyn/ACiR1abMosQTewsCAPHjEPEomoUZip5bRNIItYaW+uEQlYhlfeLdRuWsX535e6DObXBIxJc3GBArmTVrKv8ATQBKawDqU5PdlnE79vy5cn7ldDWIXWsXzd7u54iM+vBVAFDuSxDoT53fz4xzMwpUChnc5ApJJF9DFfuSQ2hMmL2/OVvdYSXIdgkMc3SHPrpA0oTMLlKXpzAA0Fw2WfpHGEwSwRWkgDiCA9sn98SAtie4RmyTldFsYorkbFTVYZAsM7u5i9k7BkrQQkqlFYFbDJWRKXPd5RAwmOA8fg3xeLIYsrUCGFi9wMz9ecGLl2BpCR0XlFzVYu9mB0dnztnCHQqSXUlZOhDAA6g5914MmepbCoC7E215QbrxKQqWZgUoFmBHtB8+drRrxytWymSrgi4XY8lCQDnlf+haOFplpLcvFgOHjEY7QS4MzMHLw4nuMExsiU/WJVmLjOzXbhl6RXu7Y23BZCRLIcm5u0GlbPlNxOgbyze/jFVLxaSphUBbeAJvflllnGkwmDFAetR42APdGnA3IqyUiuw+FKm3KA/tBLlnyBOVonbOnyVTFS00VJuQEji2bcYmIwYHs+4mJKJIS4CQHvYWJ4lszGhR08FTlfJ0mWBa/cMo4Mgk7hZTu5c6Nk7NHeOJCbBzETCzyHrKRyDk255QsnvQUtrD4LZ3VFe8tRWajUXAI/CAwGfpyjvEyrdkKNrFhx1g8tYIf4xUbU25LlLAU2XyECT0oEd2c/8Ajsk3XLl1G57Rv3veFFrLWWG4r9J+UKBoiHUz5/6PKrxEmvech6rvvHN4L9oqAMZKAAA6oWFtTDQooh2QyRWRUxObeFw0EwX7xPfDwoLIj3fZUsJwu6AHBJYM9mu3cPKIkhRGDSoFlFVyLE741hQoEuv2LlwPshNQFV6qne7558Yg4vCoE1bJSGKGsOUKFB6QOy4kJaVKAsOqllhYOQST4xTbWWetNzp6M0PChcnA0SVhU7kj/go+L5x1JOuv/wCRChRWMUuPmlmct3/8Irn3vyfAwoUKiMlbM7X50xO2qf8AMgacPFMKFFq+0V8lnOWSA5PZMVis/wAsKFGbJ9xbHgpcMrf/ADfAxY4NRcX1HvhQoZgLHDKLgPa/vEdGSkzi4F0ObC5pVfvhoUX4vsKp/cNIw6SkulJuMwD7Rix6RSUpUsJAAASzABr8oaFDP7ALkBhf36BoyLaZJ0jeyQyGGQNvOHhQ+PgWZW4hZCwxOcS0l0uc6s4UKNEeSqXAtpqPVGKnoXKC5alLAUqtW8Q5y4m8KFFcvvQy+00E1IuNLW8YCMBL7XVoquaqQ78XZ4UKHYiJCTYQoUKCQ//Z"/>
          <p:cNvSpPr>
            <a:spLocks noChangeAspect="1" noChangeArrowheads="1"/>
          </p:cNvSpPr>
          <p:nvPr/>
        </p:nvSpPr>
        <p:spPr bwMode="auto">
          <a:xfrm>
            <a:off x="7620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data:image/jpg;base64,/9j/4AAQSkZJRgABAQAAAQABAAD/2wCEAAkGBhQSEBUUERQVFRQVFRcVFRUYGBgUGBUYFRcVGBcXFBUXHCYeFxkjGhcVHy8gIycpLCwsFR8xNTAqNSYrLCkBCQoKDgwOGg8PGikkHyQsLCwpLCwsLCwsLCwsLCwsLCwsKSwsLCwsLCkvLCksLCwpLCwsKSksLCwsLCksKSwpLP/AABEIAMIBAwMBIgACEQEDEQH/xAAcAAABBQEBAQAAAAAAAAAAAAADAAEEBQYCBwj/xABEEAABAgQDBAcFBQYGAQUAAAABAhEAAxIhBDFBBSJRYQYTMnGBkaFCscHR8AcjUoKSFTNisuHxFCRDY3LCFjREc9Li/8QAGgEAAgMBAQAAAAAAAAAAAAAAAQIAAwQFBv/EAC0RAAICAQQBAwMDBAMAAAAAAAABAhEDEiExQQQFE1EUMmEicZGhseHwUoHB/9oADAMBAAIRAxEAPwCiph2jumHpj2pwzhoTR3TD0wbIcNCaO6YTQbIcUw9MdtCpiAB0wqYJTCpiEBtCpglMNTBAcUw1MFphqYIoOmE0EphUxCA6YamC0wOZNALa8Bc8cu6FnkjjWqbpBjFydRQ1MNTECbtf7srSAACU3/ECA3dn6RVYvaswhICilZ0BADMqq45hLRzZ+rYYuo2zVHwsj52NJTCoio2kVDrVPlLUzHUCSxL67yj+aIksUy3zdJlObZoKs34hozP1r4h/X/Bb9B8yL7rEs9QYByXGUOkghwQRxF/dFPiEgYd0pDgJJIu4CZVrGyXJB7+6Kw4w4efuElGZToxZ7P5Q+L1e5VONIWfg0rizVlMNTHUmYFpCk3Cg4jumO6natHOoCUxy0GphqYIAJTDNBimOSmCCgTQzQUphimIAE0KCUwoFELCmHpjtoTRmNZxTD0x20JoJDimFTBKYTRCA6YemO2hUwQHFMJoI0JogAVMKmCUwqYIAdMKmCUw9MEgKmFTBaYZVhaFnJRi5PoKVtIrsbie0hLuBci5FgbeBHnAyGKXuQ1R17Um5OtnziKgkIUR/qT13/hS6Q/6Ym4xLKOjg5Zs8w5/lHjHh/I8ieeWqb/wd/HijjVRKbFygMMpLMaVLPe6WF8ySffETEBp0sD2ZTvlYImfARPx07fCP9tBLcTNqHoPSIs9FUwn8OFWPJJl/zE+XOK0xiXtQqomgJJqKkD8xk0/2gknDN1aSAWnLSoZgmmaPG7+kPtYUSizWVLDHiSkkvqAUesSjKJmEkf8AuDyfeOvG8DoJVv8A5NaeCfciXbzc+EUu0EiiUoaywD4KmJPuEaSSl5MxL5oP8rXMZqcapEv+GoeFYPvV6w0WBmi6I4iqSU6oV6KuPV4u6Yy/Qqb95MTxSD+kt/2jWkR7T0+evx4t/t/BwfJjpysCUxzTBimGpjaZwVMc0wamGKYJANMMUwamGKYgANMKC0wohCdTCpgjQqYyGgG0PTHdMPTDEOKYVMdtCaIA4phUx3TDtBIDphUwRoTRAA6YemO6YemDYAdMKmCUw9MSwAqY4nqCUKJ0ST5An4RIpiBt5RGHIHamKTLH5lAe54w+o5NHjy/O38mjxY6sq/krpcgtIGSUoCuNTEG/mrxgkxVSVr00H5AQ/B1FXlErFyWlrb2JVKeLqqA9SIj9UKadFTEpHd1oP8i/SPG2d1kXaUgBduKg+pEq3k6lecV0pFSlnisp/KJ+XcweLWempRU/ZSzcTOa7+XnEDZBdMsn2lKUfzBaveIZCk6ckLmKBukrV5IWk/LzhCWQqYrjMQtPHtKAc6H5x1IVv21WofqpP/WOJx+7UT/sv4rV84gQqJaSqYRlQkAaXrHy8oxsj/wBPMH4FIV4LBSfciNfsUfdJyvnz30gRkwLzk8ZQP6TKV84aIGF6KzqcUgfiCk+YceoEb0pjzHB4iiYhf4VJV5EGPU24eEeo9JyXjcfh/wBzkedGpp/gDTDUwamGpjs2YAJTCpgtMNTEsgKmGKYNTDFMSyAaIUFohQSUS6YVMEphUxksvOAmFTBAmFTBADph6YJTCpiWSgdMKmC0wqYlkoHTCpglMPTBslAqYVMdTVhIKlEADMmwERdpbTTJCSpiCoAsbgEEuBrp5wk8kYK5Mii3siTTD0x1KUFJCklwoAg8jcR3RDpgoFTFTtdbz5KNEus94FvVRi7CIzmLVViZpHsywPFair3COF6zk/TGH7v/AH+To+DDdyJmJtLD+1MQPBJCj/IfOI0w0pluWAKlEm37uUtP8yExIx8wFEukguuYXFxZC02PeoCBY+X1jMGT1ikd4M1LnyC/1CPOo6bK/HLplTlfxhI/IEK+BgGxkWk//Gk+/wD+0dbUSVSEJ1mzlnhmVoz/ADJguzZgJUoMyQwawAALMByAixcCneBTvSzzSr+cfCAzuwxs/wDhwTm3YJ/miww8tkn+GUo+SltEWbJdRH+9LHgE4YfGB2QNstH3I5AX/OmMmuW2IUn8UuYPKWsD1TGu2ahsMBqUHzSQfhGe2vKCMXKLhipj/wAVLVc+CiPCHj2BmaMen9H5/WYWUrWkJPejd+Eeb4yRQuk5gB+RYP6vGs6AbS7chRv20f8AcD0PnHY9My6Mul9mLzIaoX8GrKIYog5RDUR6WzkUAohqIPTDUQbBQAohqYPRDFMSyUAphQamFBshJohUQWmFTGSzRQOmHpglMJoNkB0w9MEphUxLIDphUwWmFTEsgOmFTBKYg7Z2h1EqoB1EhKRxJfQXOWQgSmoq2BK3SK7b2JlzJS5QNSwSAnIVpAUEEkM5DsNWjHJxCpy1dcpmoqIDskOAKUhyq7fmYtFhjMWtP3yKK1ulShnVk4SbpBQAWUOPKKnEJFCTXvkOriQoilmO8b5FmaOB5OfXPjjn4a6/ub8UKRuJu2EYYSpNJ7CbFSQUAdqttQATzyEXGFnpmJCkF0nXuzHfHmmy8SuWZi0/vCkUrVRShNTPcEhT5NwjZdG9pIqRh5ShMCZa1zV37ZUDuuzglStI6PjeXrdP/pGbJi08F3ONKSeAJ9IzeHS6p6zpMA8JSA/vMXm3cV1cpR4JJPwHiT6RmtkJKcFvkusTJhfOlSh7wh/GOR6rPVmpdJL/ANN/hqsf7k7Zcm0kEZAq/XNSXPMhKvOJapNCZTgPSpanCc1EMxN37WXDlBMCguHzShAP/Kio+qn8ILjZC5pliWhSiRoHZ0qA/neOWuTWZzacoolS1KA+6lgsbiqYqSSS2o3mHKA7EH3c/ktSf0S0p+PrF/t5SZITUhMwFwtILlKZaVKcNYG5Ll8iNIr9i7LmiQlNBrnVTgGqNK1BiQLgMgl++LlH9NiXuHb96P8AaSP1JWo+8R3giBOW99/Q5VIw19Mot8P0bmqKySlIXMoFxumWESaV3sayLXziu/ZK0qnJDKKj7JcVICEG45oOXzELT5HA7NSepUSUiipV9WLkJ4q9IzO3MIKkzFBagGJa26HObWfjGv2hsZW/KIoIJSACBSsn1D1X4cogdIpIQaFpKUK6wKKXUSkApBBVc0lQUeN+EPDnYWXBhtuTAqbWkMlaQsDhU5IPiTAtkY0yZ8uYPZUH7jZQ8iYWMw6gwUQWcBrlh8LhoiRetWOSZXtJUe1FEclEVXQ3anX4VLl1y9xXh2T4pbxBi7KY9bjyKcVJdnDlFxbTAUQ1ESKYamHsUj0wxRBymGKYNkoBRCg9ENEslB6IVMGohUxlsuoDTD0wWmHCImolAaYemC0wWVhiqA5pchUW+CNTCpi0/ZgbtRDXJaFjljLgaWNx5AURT9KigYffe6t1QySoAlJVqA/CLxcskEAsSGBzY8W1jCT+k01JSpRcBpZYhVakEuSjIOPDJjaKfJzRjDS+w44Nu0VOLxYdJUKutaYotclNQI1Pi2hiDIQetIQqylAPawUQ5tmzs3zi7x0xM9EtVACgCFCspBDKJUlOQQTlq7hoosfIMtY6pZUGCknJQBuLh9Scjoco4WTaWro3Q3VAVYcJXSpIuvtvSUgZ5lh3nhyaNJ0T2aJGIQqatDqcoFZdg+YCd7lcCxN2EZ7F7UWpgTax4kkAB1HuAy4Rby8eTOlzVuh0pUStKh1pyCEAWKTSP0xIZY43qS3XAXByVPjs0u2pyZ0wSi5SCFKQM1JcMCX3QdSeIPFrLaOGlzFSpdpYmEkpJEsBCR2QFEMAlQA93ChnYiTMWmcZpUSVGkApU0pIUEsE5GplZDtMWi82ljgZ0iY90ImImlkAg0KJSygwABCnuSDbIRRK5O5F62VIt9l7PlqSiZUk1r1PYUaBvgkZIKt3uiPtfa5krUZdSRLxCWpbJ1pJDOkAUkUlrHJooMVtOsTeqBlietJpYKTuDKWK3Fjcvko5AEQOSucuWZaZoIUlRVKK0hJIIKEy2ACgyBbI21ZxpSDZVYycvFzQKVpSpRAJegsAl+yGa7m4FTcTG9kdLZ0qbuoEwCSAZMreMvqlISlLi7JSFuSQHUW0jG4PAKlIQszUraoHDAFFVl51gi7Kdkh3sTpYypqkynl0SK0PLfdqJ7ZJBvcM62pSCABkL1SVFfZZYjaEw0y04gpczZylUdtRCJxCEquwXYKNiTkLxM2ftCXIMtJkzqphKpldFiRUkoCUi7glQJDbwbSMzsnDlJmTFzZYm1gMVdXSJiq0zKzkkEB0nOrO8T9nIXiVpV1YUQoIRQFqpUklkrmkMmyQN03q5RHTCrL3am1UTJqpsqWVEoTulNTTFOkAMc90HRnBca5/aqV9YJcxJNMqZNEsqCB1lVIAKnJlsUkg92ggm0tsLklZJpF1zVOVjVNQUDUXWQLKSSQnlFdtHbC5kpU1XaKAgJSCBWsBShToAA+dioeFK23Q732ZnNqTk9cpEwFJUWJFk5EgoDBgCWyFiYqcVKcsRvK1cM+vhkfGLDbUxiq17U3CmSgpRvHUuOVy+tqMLfPvfwy9BeNizKcaZm9tp2i36NbUVhp3WJuguhSX7Q08Qbv849Il7ekKemYFECohIUq1r2GV848sQilOuT34sOX08c4DFmWsqU5BSQWzFXB+emo74t8XzXjejorzYNf6uz17CYlM1AWguk+fcRBSmMr0G2oFJSgrS5SpShYKqMwJS5zJuGjYFEd3HlU4qRz5QcXQCmOSmJBRHJTFti0AphQWmHiWQkFMNTB6YamMdmigNMPRBqYVESyUBpjsHhDKxCAaStIVwKgD5PBgiJaYeDgzDxhE8YZM1JUUOKgHI1aOMepSZS1IAKkpJAORa94Fpbk3AY7AdYAKihSS6VJzSWIfnYm0Y3qjh1TkzQCuhRK2CioEbpSF3N9RqniY0n/kEudLmISpUibQW6wUlBJCUknIbxT5xnJk9c6XTPWJcxE1wuaQA7KK0ilyQ9JbIcWaMWecXTjyWQT7BCdgZlalpm1BwpVApNThyEWAz/uIx00ELs5DFnsSDlbLKLjGYqipG4QfaQALEAOlQYqy1fjnFJMzJBB5EB/kcvWOVmyatqRrxxoeeNDmTd3ccC93cX8YlTdqzKkl3KEISkK9gJuGSCA4yuDmdTEac6WPtaGzt4fXrATMdT2udWGepOge/hFCLSfs2eoTXCygkKS7p7K0lKwSTugpJDtrForEJTMIXdALqY1KLEAhKw4chwCzbxtFFKlisAFxnUzcefP3QTEKu2fEsztYWv8ATxLIaVWIOJoUFFBSsBKQW3Vh7JsCpzTZnMXMjFS0AS5YBcJIUTUsgkpCD2kuWJa+XhGFO0yZYlpDPZZUyivJg7OAGsHiwk7ZSMOuUiWlJWN4gqFLEWTvZZku/fDqq5JZf7e2gFJMpVSAskJABUqpTCqo3KXDc7wLZOxSEqSqdS8ooNgpCXuzmwO9nmCRGcn47rFIsbFNncnIDT6JMEn7fmFFKVM4IVYOd5zfPhAUqI6ZbbR2HLkhFUyiqYoGYpSiSA1ykWCWAtncc21GzdtrFcvresQpaEAncEtNFSwU1BR7Sszk5zaPPMX0gVNKKnZCQAl3sOKi5Lm5eBKxawup6mJXrYkHesbGHUt6Aa/FY1OJmEFaUyEocuc3JqEpgGTUQkIBABJvawcbikTJMxKC5D181KILW0IYW4eJxs8KUylNdkpSLAAZB9ItNmllJKckMZhycAgDv7+cVyaGTBY+XM/w/wB4khSSllWegCkgtrUE+UVWGlVLHAXPdyi22mFFSkBzvEhruAHc8BkfGK+Xh2c1MR6fXKDjknyKw5NqUliA3fk+eTxBxJAtzuRrw7onTBWnIBzpa44nXTziMiRUSEgm+fCz3OX9oVchQPDYooUFJLFNx4HSNnsD7QZipoGIppUpnAamtQY20AceN4ymI2aAAara6tyfUxxIw4BBzYggOzte+sa8XkTxvZ7FU8cZrdHuCkRyUR5HK2/PQdyasLUpyxzOVxly7o3COnko2YkiXUWbt23QOGd47OLzceT8GGWCUTR0QoxOJ6brKiUmgW3SkKYsHvrd4UK/UMXyH6eRYyftPw5UgKRMSlQ3lWNJ4Ui5HP0iHtLp3MAmUU7s1NKgfZdKgnxCVXOisrER54lqgNHB7sngqLA93v8AhHIfmZGjb7ETfTftRQpCwJK0LKTSawQCRb2ePugGzftJUiWgTUFZFlHIlsiC9zkMowyEv776w8zn5ZfX9YX6vLfJPZiabanSOXMNcpJBJqUCA3FSARdjlo48ogTumeJKkq61Qo7IFgM8xrYtf4RVKcDl/SI43j4Qnvzbux1jia6V07mmb1pCAqmiyXYW7NSixz88okHpouchaFMqpaSkEqBGhpKCGzFri+UYxIyA0jqQo5uxcF72hl5E+2K8US6xeOVKUqiySky6VALFJFklw1QDMWBtFWueok1uXAYneZsrnTTygqZyi72B8Mix77PDrkhzd/T0jM5sZRAKxHA+g0AGT/TQGZMBswFzlzb0HxgiZbF8nFrPB67uBzHPxObAGBYxFnSlAX/t8u7lAKeNvrhEo4rNhchn4QFUqzg+kMgnVYDMSu3cBwtBlEkFz8R4eURWaDSXILevO30YDRDmWQFXOsSsOhlbzEkUgM4c2Z3t6xDVzF9f7eEW+z8CtO+sBgGDsc7gwJOlZAeMwJSp3BTZ2Z/LOIs5YYONfoRZYjGVTGUlJ9Pf9WinnTw5YBnsIEG3yA7W7E2ZmIy42EdTHAvytpDSDu38PH3xKlYexJDnwsLwW6IDw+HKyEgs7eZeLOSimpFdgEqc6sYDgkCXvll1AsngXDPzzyiQqYohVubceXNoqlIZCUslajcoSglxZ+zZ/PyitCHLsW7zbvaJM7FEIJWRUWZGjcCR3jyiFKUVJIAJ4tk54cIMUB7hZ86jIZ+o5RFlzqSbpHJnOUSZOHIN957AZ6sYjqS62QGJLOH+uMOiB04kZqFTeHcA3C0cS5xILf38dItNn9Epy1BIBZQzItYcPrKLvAfZvNqIUoBNr58zbwHnAeSK7GWOT6MmQNPMaecdIlkd6j5Nyj0fAfZxKSHmkr5ZC3dF3g+h0hDGhNsn598UvyI9FiwPs8jl4SYRYL8MvUw8e5Iw6AGASBw+hCiv35fA/sL5PnCqDiyGJzP14RHpg6hYa5d143MznUk8eGnxhFLsPdzjlh3Dzh08LK1gACTQMqg/BifWBygOfj/e8IzuAYX90CJJOsRIIRBd2+vq8Mbhh5QpSmfL6BiVg5W6onW3d9WiN0Q4w+IJUyrj64RImocC7eueVvrOIsmUygSkm5fSLNNk3bX5wktnsAgTJYGvx7soafMAVYuGItkmOsQvMPfUXP8ATX0iOqXcZj6+UMvyRDpU6gwABbPKwhLQwfIvl8Y5MstlaLDZ+GVPUJaEEqV+EP6CGIVtfG9m4xLlSjSRozi3efnFxh+g+KWR9wrm7AO7EEk2bhF3h/s9xag1KRbMlPdqcs4DsKRjMMgBaagSODs/dF4ZLkrIDeyORs4H1lGjk/ZBOUUkzZaLB33m+jFft3ZK8EQhTKN2WAwPc/d6RXkT5JRVLwaXJdjkQNLFjcxWYnDpS9JB1vbJm74NicQUgh3q9Lf3iVs7YhmUAkJrvUbWFLkPzLZ6QI7btg3fBVyMMSFE7rF+fE28okCW6eBOhzs9/rjHrWB+z/BhN6llhUX1HDhEyZ0bwcpJUZSbZktducJLNEuWFnkwmKVK7JcbpISLfxAt5mOMIpgTcZ5uRdtNTG8PSmSFBCJASAWUGuxe4tkPjFFtTBypyqpZQVElqQE1JBc1p/ED6Qmq+gOK6ZlZsmpVyGc21L8tBFhs6QlSDuJQSQl3Y3BJIcMAA7nugy8AUzUoICQpX7xqmWlxbiHcHviJicNMlYhjNUWtW1RBsWSnS+lou5QKo3nR7o3JUFOh5aQEyph7UwZqNOiarDu1i6wfRiQg1IlB8wW8fKI3RidMVK+9FAV+7UsVTCly5mNk5sLARdFaqglJVSRmVAHJ9adQ7XjO4yb5NCquBLKQdElsyOJ4RyuakJep7ta9/QCDfsxU1qkhB1VUCS1uym2g1gqdkpSkXSosB2UsTlqIKwfIdZXq2iKwBUb6i3vu0OMYTctbK987NeLWilJGrMQAgAtypuITslwEgs1mGfMeEFwS7CmyJQ9yhN+SPnCjlUtL5J8zChFMOk8JkdHZ6gCJaj4aH6ygqdhEgoSFGa9k5U31eN7072IqUlMyQpSpQzNS1lF8lOTb3GMFMxRqJJZwCRxOo+tI2SUk6MNon4H7OcYsAmWG0daQOWsWA+zWYP3kyRL4gry52eNT0DrVKCjKQpIHaUpi2jgvzbLOLucuQhyUSgDkoJCiXUAGaxzbPWL1GPLCjA4f7OpIP3mOkvkyd4cDnEqV0AwKTvYsnUsG46kj04RspiwlKqZSAEhySkMlIBcl3irJmLS8tMtaS4BTLfXgw9ILeJfIUpfgqf8Aw/ZqWJmqIPBQItn2UkxOw+w9nJSyULVcsGUoedI+uMR5wmC1ADkkgIAy5jLujuXg56x2VW0ux7gYqlkxrr+o6hIhY/orLWqqXXLDDcpN2Jcushge7R4iYTopStVY6wAWTUx03lFF35BhGik9HJhsQQMy5Nzzc8YnSujKQAScsvnGd54Lob2bMYjo/JCN9LTKrklQSkZM1L5d+QjnY+ASnHpSKVpCSXKllJslwSEvqzAX8L+gI2LJGYFuUSJWCkpLhIq465fKK/ql0hvYIOFlULK0ycKRbdSledjUnczuX7ovcJNoG6iUjLsJp7tID1+iQ/IX90ERJWdG1c6d/CG+ryv7Yh9iC5ZP/wAeeMcL2ieMQJrvSk1KGgbxuSwERJiVXBIJuwSQp+9srHjFfuZ5D6caIm0+m8tCqA6tCXLCM1O26ha1y1/eS1CxJenNr8H4wulWwepClISQV3pUwJP8CQTZ9eUZ3Y+2ESSrrpZW6VDUUqOpAF9ReG0N8szue5E2or2SzJVm17cR4R2rEqmUoDivLUjg7G3dHWOnpSp7Uka/LSOdibalSyTMRMd7KSoABruU66GLIqyrs9E6PomSpQQsF8xeonmfSH6U4RUxCVy10qQSWqABbn7JHxiv6PKXtCeJpWsS0OCACkFINnI1v5avG/RsWUlKhTZQYvvPna/eYC8ffVZo9y1R4XitoTDNImJAJ1AsWYX0OUF2EVLVM3EqKQ4BDkEmxBAse6N3tLoklClCVLlrBcpFRdIdma97NqGLGIkzAf4aWTKaXPSxLKDKAYGlnJaxKf6EPpSZXpfJjztmY01KkMnrHsaRUSc3ew3iwbPkIsejuLSiYspSqaS1EuyBVd1GYCGAHCKfF4NRqKnJWpTq1ckp9WMXOwv8PJKVUqChvJJVcE2tZmsYOzCkz0TrE0bwRLDglEtNnOe8QHYvcPB9nYmSUEBOgJfMvf5Rk5u26wSXVa3MZfO/OOMJtdMt3C3tSx5+ljCRl+ota2NcrbYCilrB+AyY5A88ogq6SiosD8r39/pFNNWywWNybkvakH5/piNiGqLav5fQity1PYZKkaWbtoNUQH4WP1rFava5UrPNzbk3laK+TWQxGvjcZecd4XBKEtNQY5F7Z5s/jCNDFiZ55+f9YeIKsQRZxDRRTH2KfDdMWwvVrLqUkgo0ZRNyeL91jGJx8kB71C+TcbgnMaf1iPMWag54XHB4Fi54KrAeocx1LbZzTXbK6QiVgyAVu5TRUwVUCATcu18+XCD7Ew2JxautMwgJUFEdm6SVJa1syfLgIz2Aw1fVml0g3pa7Acbi2fh4b3o+FyyXUmhSiwGj8CTybwinJllFbF0IJvc18tX3VCmLhjYahmvytAsNIly0hKEpAGVgfUxVzdp3a7cdPWJmFQuZdIcDvFuVrnlGVyyyfLNKUETZk+zwOdi2EMMKogBKVOS3cP4nIA8TBZezphciYlByZKQsgu7k2a3vgrDOT3I5pHMuaopdrcWt5xGnYsA3WnhYv7olypJBuuZMWAXDqUKh/AABxzNoNh8BukpCkKV2usUkAdyEa3twi1eMhfcI0tKCWcqLVFqQEg5OSb6QWWCF/uhm1TlVWeVKSE6ZgRzPUulKEIWQ7KKJfVA5AAKKhxfO7RPxyJ7IEogJpZQLEltSpSj8TF8cUV0VubOClU3dRNRLV+G5IbO1V/EDWAYtBBSlRQKuytSa1EDRjSltbEwTBbCWBStUpScxSVpD5glCQEnTN8onSsCUpEuTMAXn1nVAguWuEsHy1i3RsJqAYfZaUJdajMFJqCpaSeNmS4bLjlBdnhNBMlKyDlWsgG+YDkDXTSI6paiVpXOUQO0tKUyhkD2iVHXSIUrFSxNAQudNQkg26xdN2L0gAggu5g7LgnJhenG0FJxChMNJfJKipIOdiQIyeIK5qnLHJiS78L90eldPcAjFShOlIdnBLFJLG5/iD+6PL14RdQCXDnLO/G3jFMlUiumGxZl0JCmUotS9gka3bl6xY4DYYSyjOlEJUBc7j3sSzM7e/hEDZ2KXKUSEoKgSxKQogMxAqcHWJsxM3FoLAJo3lEBn4JYcx4NBTrYOk3+xekqZEpmkhZJ7AUEK8A+ndlEXG7fXNd1KY6JdIAY5kxl9l7IqlJmTMQlQH+mkFw1i7gMwvrnFkkSpmSii4O8d0iwAZnB8fCFkpN0y6LSVlhImpSp03UeJqIDhgXtaFjZtZNnL58wWD+kRMLhiXHWISOTqJDfIRb4WRKQQpSipGrpcqfgKgBbmWbIxT7Tst1qgmy+iSZqAVgpQCCCWS5HjxJ8YtF9C8KE/iUGLu7NpE5fSKUM0LUQ2bcLWFteEBmdJ3ylWJI3jxtqMso2Y8DSKJZNyFO6LSwA26MvDSzX0iIrZcrJU5jdnSlvUceEPtDb8whilJbgCfZPNn+cZbEpWF9lRLPlxF78XJhscEnsCU9jSdUkkoKgpgA6SBc5Xe/lrCnASAVKQKk5GxYcir6vANl7FxKk7iXzYldrckkAxKwHROcQoz1Sykgg9pfA5X0fWLZeLCFOxFmcuih/a6VKV1YUVEEpHHWzC19P4olYPZ2IxDAhQTmd24OoNVuGfCNrs/YaJaUrkoClpsCKUEWIOd9T5wbF7NzWVlKyL1LJAvytFHtpbj6+jPjokn8KvGex8mhROOCkJtMnGv2t4Z+JhQLX/ABQd/k8SxeyyklSbpAJIINvK2o9IrJyQS7NnbjllF7LUmYl1BSCXcJJybNrN/SODKQubLlqqICVgMAlRBKW9yuOUVxe9FVFYjaa0ywhAAAdyBGg2R0pUlMpBSFkKAcAVHPJy5JJuT/alxWy86LgXDqT2W1+tYhy5xT2LnQ8NS3lnDpIFs9x2X0yw5mpkJSCt6ciu4ANlZkuT+nm0XmLJKlEFZVkABUOV6bZ5Bo8t6BbN6ucpc2rJ05MXcuaXpGXnHoM/aM1S7sVW3UVdn/mU8IZtUWwvslCUpCWYKWN4tLz5HROdjnEJWCmqmOpMuWhRClVzFKqD5MlQBJL6N36yZK1PvpYAuT1hazM+rZ2I1gCcSVEEMQ4Sb2SxJdm+GsBxGstcMEpCgEimkmqgISRfdtw7or5eESpZKFKlqdy4L5aFfZ45QVOJUQ6aSLO6yb55ANleIO2cYZanSUhb5UOS4ZgXY3axfSGm1QI8kudtDqi5UWu9W8o+RbwbSDftGZMT92gZdpSwPT1jHYgLWd4oLuWBSD4ka+MT8JgVbqpc0g3sQSlOXEDSKlNt0M1RoNr7UMlKQUVSykdYRcNYXUpgX4Z5RWnbMyn/ACiR1abMosQTewsCAPHjEPEomoUZip5bRNIItYaW+uEQlYhlfeLdRuWsX535e6DObXBIxJc3GBArmTVrKv8ATQBKawDqU5PdlnE79vy5cn7ldDWIXWsXzd7u54iM+vBVAFDuSxDoT53fz4xzMwpUChnc5ApJJF9DFfuSQ2hMmL2/OVvdYSXIdgkMc3SHPrpA0oTMLlKXpzAA0Fw2WfpHGEwSwRWkgDiCA9sn98SAtie4RmyTldFsYorkbFTVYZAsM7u5i9k7BkrQQkqlFYFbDJWRKXPd5RAwmOA8fg3xeLIYsrUCGFi9wMz9ecGLl2BpCR0XlFzVYu9mB0dnztnCHQqSXUlZOhDAA6g5914MmepbCoC7E215QbrxKQqWZgUoFmBHtB8+drRrxytWymSrgi4XY8lCQDnlf+haOFplpLcvFgOHjEY7QS4MzMHLw4nuMExsiU/WJVmLjOzXbhl6RXu7Y23BZCRLIcm5u0GlbPlNxOgbyze/jFVLxaSphUBbeAJvflllnGkwmDFAetR42APdGnA3IqyUiuw+FKm3KA/tBLlnyBOVonbOnyVTFS00VJuQEji2bcYmIwYHs+4mJKJIS4CQHvYWJ4lszGhR08FTlfJ0mWBa/cMo4Mgk7hZTu5c6Nk7NHeOJCbBzETCzyHrKRyDk255QsnvQUtrD4LZ3VFe8tRWajUXAI/CAwGfpyjvEyrdkKNrFhx1g8tYIf4xUbU25LlLAU2XyECT0oEd2c/8Ajsk3XLl1G57Rv3veFFrLWWG4r9J+UKBoiHUz5/6PKrxEmvech6rvvHN4L9oqAMZKAAA6oWFtTDQooh2QyRWRUxObeFw0EwX7xPfDwoLIj3fZUsJwu6AHBJYM9mu3cPKIkhRGDSoFlFVyLE741hQoEuv2LlwPshNQFV6qne7558Yg4vCoE1bJSGKGsOUKFB6QOy4kJaVKAsOqllhYOQST4xTbWWetNzp6M0PChcnA0SVhU7kj/go+L5x1JOuv/wCRChRWMUuPmlmct3/8Irn3vyfAwoUKiMlbM7X50xO2qf8AMgacPFMKFFq+0V8lnOWSA5PZMVis/wAsKFGbJ9xbHgpcMrf/ADfAxY4NRcX1HvhQoZgLHDKLgPa/vEdGSkzi4F0ObC5pVfvhoUX4vsKp/cNIw6SkulJuMwD7Rix6RSUpUsJAAASzABr8oaFDP7ALkBhf36BoyLaZJ0jeyQyGGQNvOHhQ+PgWZW4hZCwxOcS0l0uc6s4UKNEeSqXAtpqPVGKnoXKC5alLAUqtW8Q5y4m8KFFcvvQy+00E1IuNLW8YCMBL7XVoquaqQ78XZ4UKHYiJCTYQoUKCQ//Z"/>
          <p:cNvSpPr>
            <a:spLocks noChangeAspect="1" noChangeArrowheads="1"/>
          </p:cNvSpPr>
          <p:nvPr/>
        </p:nvSpPr>
        <p:spPr bwMode="auto">
          <a:xfrm>
            <a:off x="7620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8" name="Picture 8" descr=" Desktop Wallpaper-s &gt; Nature &gt; Devils Tower National Monument, Wyoming">
            <a:hlinkClick r:id="rId2" tooltip="Devils Tower National Monument, Wyoming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"/>
            <a:ext cx="7620000" cy="5715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85800" y="60960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Erosion – wind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Devil’s Tower, Wyoming - USA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4800" y="5867400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NGS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japan-i.jp/explorejapan/chubu/yamanashi/mt_fuji-fujifivelakes/d8jk7l00000005wf-img/d8jk7l00000005w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8001000" cy="600075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04800" y="59436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Volcanic mountain – tectonic activity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Mt. Fuji – Honshu Island  Japan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576</Words>
  <Application>Microsoft Office PowerPoint</Application>
  <PresentationFormat>On-screen Show (4:3)</PresentationFormat>
  <Paragraphs>87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Change Over Time</vt:lpstr>
      <vt:lpstr>The Forces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That Landform!</dc:title>
  <dc:creator>Linda</dc:creator>
  <cp:lastModifiedBy>Maggie</cp:lastModifiedBy>
  <cp:revision>45</cp:revision>
  <dcterms:created xsi:type="dcterms:W3CDTF">2011-03-11T16:24:53Z</dcterms:created>
  <dcterms:modified xsi:type="dcterms:W3CDTF">2012-12-19T05:40:10Z</dcterms:modified>
  <cp:category>landscapes</cp:category>
</cp:coreProperties>
</file>