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0.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1.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3.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4.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5.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 id="2147483731" r:id="rId2"/>
    <p:sldMasterId id="2147483805" r:id="rId3"/>
    <p:sldMasterId id="2147483885" r:id="rId4"/>
    <p:sldMasterId id="2147483897" r:id="rId5"/>
    <p:sldMasterId id="2147483913" r:id="rId6"/>
    <p:sldMasterId id="2147483925" r:id="rId7"/>
    <p:sldMasterId id="2147483954" r:id="rId8"/>
    <p:sldMasterId id="2147484008" r:id="rId9"/>
    <p:sldMasterId id="2147484020" r:id="rId10"/>
    <p:sldMasterId id="2147497352" r:id="rId11"/>
    <p:sldMasterId id="2147506834" r:id="rId12"/>
    <p:sldMasterId id="2147511685" r:id="rId13"/>
    <p:sldMasterId id="2147516609" r:id="rId14"/>
    <p:sldMasterId id="2147516638" r:id="rId15"/>
    <p:sldMasterId id="2147516651" r:id="rId16"/>
  </p:sldMasterIdLst>
  <p:notesMasterIdLst>
    <p:notesMasterId r:id="rId84"/>
  </p:notesMasterIdLst>
  <p:handoutMasterIdLst>
    <p:handoutMasterId r:id="rId85"/>
  </p:handoutMasterIdLst>
  <p:sldIdLst>
    <p:sldId id="1353" r:id="rId17"/>
    <p:sldId id="1381" r:id="rId18"/>
    <p:sldId id="1356" r:id="rId19"/>
    <p:sldId id="1357" r:id="rId20"/>
    <p:sldId id="1358" r:id="rId21"/>
    <p:sldId id="1280" r:id="rId22"/>
    <p:sldId id="1404" r:id="rId23"/>
    <p:sldId id="1403" r:id="rId24"/>
    <p:sldId id="1359" r:id="rId25"/>
    <p:sldId id="1360" r:id="rId26"/>
    <p:sldId id="1361" r:id="rId27"/>
    <p:sldId id="1362" r:id="rId28"/>
    <p:sldId id="1363" r:id="rId29"/>
    <p:sldId id="1364" r:id="rId30"/>
    <p:sldId id="1402" r:id="rId31"/>
    <p:sldId id="1483" r:id="rId32"/>
    <p:sldId id="1484" r:id="rId33"/>
    <p:sldId id="1485" r:id="rId34"/>
    <p:sldId id="1486" r:id="rId35"/>
    <p:sldId id="1487" r:id="rId36"/>
    <p:sldId id="1488" r:id="rId37"/>
    <p:sldId id="1489" r:id="rId38"/>
    <p:sldId id="1490" r:id="rId39"/>
    <p:sldId id="1491" r:id="rId40"/>
    <p:sldId id="1492" r:id="rId41"/>
    <p:sldId id="1493" r:id="rId42"/>
    <p:sldId id="1494" r:id="rId43"/>
    <p:sldId id="1495" r:id="rId44"/>
    <p:sldId id="1496" r:id="rId45"/>
    <p:sldId id="1497" r:id="rId46"/>
    <p:sldId id="1498" r:id="rId47"/>
    <p:sldId id="1499" r:id="rId48"/>
    <p:sldId id="1500" r:id="rId49"/>
    <p:sldId id="1501" r:id="rId50"/>
    <p:sldId id="1502" r:id="rId51"/>
    <p:sldId id="1503" r:id="rId52"/>
    <p:sldId id="1504" r:id="rId53"/>
    <p:sldId id="1505" r:id="rId54"/>
    <p:sldId id="1506" r:id="rId55"/>
    <p:sldId id="1507" r:id="rId56"/>
    <p:sldId id="1508" r:id="rId57"/>
    <p:sldId id="1509" r:id="rId58"/>
    <p:sldId id="1510" r:id="rId59"/>
    <p:sldId id="1511" r:id="rId60"/>
    <p:sldId id="1512" r:id="rId61"/>
    <p:sldId id="1513" r:id="rId62"/>
    <p:sldId id="1514" r:id="rId63"/>
    <p:sldId id="1515" r:id="rId64"/>
    <p:sldId id="1516" r:id="rId65"/>
    <p:sldId id="1517" r:id="rId66"/>
    <p:sldId id="1468" r:id="rId67"/>
    <p:sldId id="1449" r:id="rId68"/>
    <p:sldId id="1406" r:id="rId69"/>
    <p:sldId id="1407" r:id="rId70"/>
    <p:sldId id="1408" r:id="rId71"/>
    <p:sldId id="1371" r:id="rId72"/>
    <p:sldId id="1372" r:id="rId73"/>
    <p:sldId id="1373" r:id="rId74"/>
    <p:sldId id="1374" r:id="rId75"/>
    <p:sldId id="1376" r:id="rId76"/>
    <p:sldId id="1377" r:id="rId77"/>
    <p:sldId id="1378" r:id="rId78"/>
    <p:sldId id="1452" r:id="rId79"/>
    <p:sldId id="1447" r:id="rId80"/>
    <p:sldId id="1451" r:id="rId81"/>
    <p:sldId id="1379" r:id="rId82"/>
    <p:sldId id="1380" r:id="rId8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imes"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Times"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E6D382"/>
    <a:srgbClr val="EED9B0"/>
    <a:srgbClr val="FFFFE5"/>
    <a:srgbClr val="FFFFCC"/>
    <a:srgbClr val="EBD29F"/>
    <a:srgbClr val="E7CA91"/>
    <a:srgbClr val="E3C2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707" autoAdjust="0"/>
  </p:normalViewPr>
  <p:slideViewPr>
    <p:cSldViewPr>
      <p:cViewPr varScale="1">
        <p:scale>
          <a:sx n="84" d="100"/>
          <a:sy n="84" d="100"/>
        </p:scale>
        <p:origin x="1440" y="288"/>
      </p:cViewPr>
      <p:guideLst>
        <p:guide orient="horz" pos="2160"/>
        <p:guide pos="2880"/>
      </p:guideLst>
    </p:cSldViewPr>
  </p:slideViewPr>
  <p:outlineViewPr>
    <p:cViewPr>
      <p:scale>
        <a:sx n="33" d="100"/>
        <a:sy n="33" d="100"/>
      </p:scale>
      <p:origin x="0" y="-34350"/>
    </p:cViewPr>
  </p:outlineViewPr>
  <p:notesTextViewPr>
    <p:cViewPr>
      <p:scale>
        <a:sx n="1" d="1"/>
        <a:sy n="1" d="1"/>
      </p:scale>
      <p:origin x="0" y="0"/>
    </p:cViewPr>
  </p:notesTextViewPr>
  <p:sorterViewPr>
    <p:cViewPr varScale="1">
      <p:scale>
        <a:sx n="1" d="1"/>
        <a:sy n="1" d="1"/>
      </p:scale>
      <p:origin x="0" y="14080"/>
    </p:cViewPr>
  </p:sorterViewPr>
  <p:notesViewPr>
    <p:cSldViewPr>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slide" Target="slides/slide60.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cs typeface="+mn-cs"/>
              </a:defRPr>
            </a:lvl1pPr>
          </a:lstStyle>
          <a:p>
            <a:pPr>
              <a:defRPr/>
            </a:pPr>
            <a:fld id="{DAF09C9D-65E4-47D5-B77F-793D1098F0F8}" type="datetime1">
              <a:rPr lang="en-US"/>
              <a:pPr>
                <a:defRPr/>
              </a:pPr>
              <a:t>12/5/2016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9142C1E-7BD7-42ED-8338-3B67193DFC3A}" type="slidenum">
              <a:rPr lang="en-US"/>
              <a:pPr>
                <a:defRPr/>
              </a:pPr>
              <a:t>‹#›</a:t>
            </a:fld>
            <a:endParaRPr lang="en-US"/>
          </a:p>
        </p:txBody>
      </p:sp>
    </p:spTree>
    <p:extLst>
      <p:ext uri="{BB962C8B-B14F-4D97-AF65-F5344CB8AC3E}">
        <p14:creationId xmlns:p14="http://schemas.microsoft.com/office/powerpoint/2010/main" val="239675838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ea typeface="+mn-ea"/>
                <a:cs typeface="+mn-cs"/>
              </a:defRPr>
            </a:lvl1pPr>
          </a:lstStyle>
          <a:p>
            <a:pPr>
              <a:defRPr/>
            </a:pPr>
            <a:fld id="{8DB9295B-59C1-4305-8AFE-BB95AE9916AB}" type="datetime1">
              <a:rPr lang="en-US"/>
              <a:pPr>
                <a:defRPr/>
              </a:pPr>
              <a:t>12/5/2016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AFFA69E-23CC-436D-8F1A-29B0D33169F1}" type="slidenum">
              <a:rPr lang="en-US"/>
              <a:pPr>
                <a:defRPr/>
              </a:pPr>
              <a:t>‹#›</a:t>
            </a:fld>
            <a:endParaRPr lang="en-US"/>
          </a:p>
        </p:txBody>
      </p:sp>
    </p:spTree>
    <p:extLst>
      <p:ext uri="{BB962C8B-B14F-4D97-AF65-F5344CB8AC3E}">
        <p14:creationId xmlns:p14="http://schemas.microsoft.com/office/powerpoint/2010/main" val="1730399241"/>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imes" panose="02020603050405020304" pitchFamily="18" charset="0"/>
                <a:ea typeface="ＭＳ Ｐゴシック" panose="020B0600070205080204" pitchFamily="34" charset="-128"/>
              </a:defRPr>
            </a:lvl1pPr>
            <a:lvl2pPr marL="755650" indent="-290513">
              <a:defRPr>
                <a:solidFill>
                  <a:schemeClr val="tx1"/>
                </a:solidFill>
                <a:latin typeface="Times" panose="02020603050405020304" pitchFamily="18" charset="0"/>
                <a:ea typeface="ＭＳ Ｐゴシック" panose="020B0600070205080204" pitchFamily="34" charset="-128"/>
              </a:defRPr>
            </a:lvl2pPr>
            <a:lvl3pPr marL="1163638" indent="-231775">
              <a:defRPr>
                <a:solidFill>
                  <a:schemeClr val="tx1"/>
                </a:solidFill>
                <a:latin typeface="Times" panose="02020603050405020304" pitchFamily="18" charset="0"/>
                <a:ea typeface="ＭＳ Ｐゴシック" panose="020B0600070205080204" pitchFamily="34" charset="-128"/>
              </a:defRPr>
            </a:lvl3pPr>
            <a:lvl4pPr marL="1630363" indent="-231775">
              <a:defRPr>
                <a:solidFill>
                  <a:schemeClr val="tx1"/>
                </a:solidFill>
                <a:latin typeface="Times" panose="02020603050405020304" pitchFamily="18" charset="0"/>
                <a:ea typeface="ＭＳ Ｐゴシック" panose="020B0600070205080204" pitchFamily="34" charset="-128"/>
              </a:defRPr>
            </a:lvl4pPr>
            <a:lvl5pPr marL="2095500" indent="-231775">
              <a:defRPr>
                <a:solidFill>
                  <a:schemeClr val="tx1"/>
                </a:solidFill>
                <a:latin typeface="Times"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9pPr>
          </a:lstStyle>
          <a:p>
            <a:fld id="{0FAD1C5F-4A15-47D3-9034-9BC5054D58AF}" type="slidenum">
              <a:rPr lang="en-US" altLang="en-US" smtClean="0">
                <a:solidFill>
                  <a:srgbClr val="000000"/>
                </a:solidFill>
                <a:latin typeface="Arial" panose="020B0604020202020204" pitchFamily="34" charset="0"/>
              </a:rPr>
              <a:pPr/>
              <a:t>1</a:t>
            </a:fld>
            <a:endParaRPr lang="en-US" altLang="en-US" smtClean="0">
              <a:solidFill>
                <a:srgbClr val="000000"/>
              </a:solidFill>
              <a:latin typeface="Arial" panose="020B0604020202020204" pitchFamily="34" charset="0"/>
            </a:endParaRPr>
          </a:p>
        </p:txBody>
      </p:sp>
      <p:sp>
        <p:nvSpPr>
          <p:cNvPr id="210947" name="Rectangle 2"/>
          <p:cNvSpPr>
            <a:spLocks noGrp="1" noRot="1" noChangeAspect="1" noChangeArrowheads="1" noTextEdit="1"/>
          </p:cNvSpPr>
          <p:nvPr>
            <p:ph type="sldImg"/>
          </p:nvPr>
        </p:nvSpPr>
        <p:spPr bwMode="auto">
          <a:xfrm>
            <a:off x="1141413" y="677863"/>
            <a:ext cx="4727575" cy="354488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0948" name="Rectangle 3"/>
          <p:cNvSpPr>
            <a:spLocks noGrp="1" noChangeArrowheads="1"/>
          </p:cNvSpPr>
          <p:nvPr>
            <p:ph type="body" idx="1"/>
          </p:nvPr>
        </p:nvSpPr>
        <p:spPr bwMode="auto">
          <a:xfrm>
            <a:off x="925513" y="4297363"/>
            <a:ext cx="5083175" cy="40687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Title Page</a:t>
            </a:r>
          </a:p>
        </p:txBody>
      </p:sp>
    </p:spTree>
    <p:extLst>
      <p:ext uri="{BB962C8B-B14F-4D97-AF65-F5344CB8AC3E}">
        <p14:creationId xmlns:p14="http://schemas.microsoft.com/office/powerpoint/2010/main" val="3445984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imes" panose="02020603050405020304" pitchFamily="18" charset="0"/>
                <a:ea typeface="ＭＳ Ｐゴシック" panose="020B0600070205080204" pitchFamily="34" charset="-128"/>
              </a:defRPr>
            </a:lvl1pPr>
            <a:lvl2pPr marL="757066" indent="-291179">
              <a:defRPr>
                <a:solidFill>
                  <a:schemeClr val="tx1"/>
                </a:solidFill>
                <a:latin typeface="Times" panose="02020603050405020304" pitchFamily="18" charset="0"/>
                <a:ea typeface="ＭＳ Ｐゴシック" panose="020B0600070205080204" pitchFamily="34" charset="-128"/>
              </a:defRPr>
            </a:lvl2pPr>
            <a:lvl3pPr marL="1164717" indent="-232943">
              <a:defRPr>
                <a:solidFill>
                  <a:schemeClr val="tx1"/>
                </a:solidFill>
                <a:latin typeface="Times" panose="02020603050405020304" pitchFamily="18" charset="0"/>
                <a:ea typeface="ＭＳ Ｐゴシック" panose="020B0600070205080204" pitchFamily="34" charset="-128"/>
              </a:defRPr>
            </a:lvl3pPr>
            <a:lvl4pPr marL="1630604" indent="-232943">
              <a:defRPr>
                <a:solidFill>
                  <a:schemeClr val="tx1"/>
                </a:solidFill>
                <a:latin typeface="Times" panose="02020603050405020304" pitchFamily="18" charset="0"/>
                <a:ea typeface="ＭＳ Ｐゴシック" panose="020B0600070205080204" pitchFamily="34" charset="-128"/>
              </a:defRPr>
            </a:lvl4pPr>
            <a:lvl5pPr marL="2096491" indent="-232943">
              <a:defRPr>
                <a:solidFill>
                  <a:schemeClr val="tx1"/>
                </a:solidFill>
                <a:latin typeface="Times" panose="02020603050405020304" pitchFamily="18" charset="0"/>
                <a:ea typeface="ＭＳ Ｐゴシック" panose="020B0600070205080204" pitchFamily="34" charset="-128"/>
              </a:defRPr>
            </a:lvl5pPr>
            <a:lvl6pPr marL="2562377" indent="-232943"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6pPr>
            <a:lvl7pPr marL="3028264" indent="-232943"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7pPr>
            <a:lvl8pPr marL="3494151" indent="-232943"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8pPr>
            <a:lvl9pPr marL="3960038" indent="-232943"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9pPr>
          </a:lstStyle>
          <a:p>
            <a:fld id="{DCD1B049-63FD-40D6-87E5-FB9188109EF5}" type="slidenum">
              <a:rPr lang="en-US" smtClean="0">
                <a:solidFill>
                  <a:srgbClr val="000000"/>
                </a:solidFill>
                <a:latin typeface="Calibri" panose="020F0502020204030204" pitchFamily="34" charset="0"/>
              </a:rPr>
              <a:pPr/>
              <a:t>33</a:t>
            </a:fld>
            <a:endParaRPr lang="en-US" smtClean="0">
              <a:solidFill>
                <a:srgbClr val="000000"/>
              </a:solidFill>
              <a:latin typeface="Calibri" panose="020F0502020204030204" pitchFamily="34" charset="0"/>
            </a:endParaRPr>
          </a:p>
        </p:txBody>
      </p:sp>
      <p:sp>
        <p:nvSpPr>
          <p:cNvPr id="231427" name="Rectangle 2"/>
          <p:cNvSpPr>
            <a:spLocks noGrp="1" noRot="1" noChangeAspect="1" noChangeArrowheads="1" noTextEdit="1"/>
          </p:cNvSpPr>
          <p:nvPr>
            <p:ph type="sldImg"/>
          </p:nvPr>
        </p:nvSpPr>
        <p:spPr bwMode="auto">
          <a:xfrm>
            <a:off x="1219200" y="711200"/>
            <a:ext cx="4727575" cy="35448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142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Gossip mill, possible violence, bringing personal problems to the work site.</a:t>
            </a:r>
          </a:p>
        </p:txBody>
      </p:sp>
    </p:spTree>
    <p:extLst>
      <p:ext uri="{BB962C8B-B14F-4D97-AF65-F5344CB8AC3E}">
        <p14:creationId xmlns:p14="http://schemas.microsoft.com/office/powerpoint/2010/main" val="2524456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imes" panose="02020603050405020304" pitchFamily="18" charset="0"/>
                <a:ea typeface="ＭＳ Ｐゴシック" panose="020B0600070205080204" pitchFamily="34" charset="-128"/>
              </a:defRPr>
            </a:lvl1pPr>
            <a:lvl2pPr marL="757066" indent="-291179">
              <a:defRPr>
                <a:solidFill>
                  <a:schemeClr val="tx1"/>
                </a:solidFill>
                <a:latin typeface="Times" panose="02020603050405020304" pitchFamily="18" charset="0"/>
                <a:ea typeface="ＭＳ Ｐゴシック" panose="020B0600070205080204" pitchFamily="34" charset="-128"/>
              </a:defRPr>
            </a:lvl2pPr>
            <a:lvl3pPr marL="1164717" indent="-232943">
              <a:defRPr>
                <a:solidFill>
                  <a:schemeClr val="tx1"/>
                </a:solidFill>
                <a:latin typeface="Times" panose="02020603050405020304" pitchFamily="18" charset="0"/>
                <a:ea typeface="ＭＳ Ｐゴシック" panose="020B0600070205080204" pitchFamily="34" charset="-128"/>
              </a:defRPr>
            </a:lvl3pPr>
            <a:lvl4pPr marL="1630604" indent="-232943">
              <a:defRPr>
                <a:solidFill>
                  <a:schemeClr val="tx1"/>
                </a:solidFill>
                <a:latin typeface="Times" panose="02020603050405020304" pitchFamily="18" charset="0"/>
                <a:ea typeface="ＭＳ Ｐゴシック" panose="020B0600070205080204" pitchFamily="34" charset="-128"/>
              </a:defRPr>
            </a:lvl4pPr>
            <a:lvl5pPr marL="2096491" indent="-232943">
              <a:defRPr>
                <a:solidFill>
                  <a:schemeClr val="tx1"/>
                </a:solidFill>
                <a:latin typeface="Times" panose="02020603050405020304" pitchFamily="18" charset="0"/>
                <a:ea typeface="ＭＳ Ｐゴシック" panose="020B0600070205080204" pitchFamily="34" charset="-128"/>
              </a:defRPr>
            </a:lvl5pPr>
            <a:lvl6pPr marL="2562377" indent="-232943"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6pPr>
            <a:lvl7pPr marL="3028264" indent="-232943"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7pPr>
            <a:lvl8pPr marL="3494151" indent="-232943"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8pPr>
            <a:lvl9pPr marL="3960038" indent="-232943"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9pPr>
          </a:lstStyle>
          <a:p>
            <a:fld id="{34AD2B03-BF12-4921-97CE-CE4AB8446E08}" type="slidenum">
              <a:rPr lang="en-US" smtClean="0">
                <a:solidFill>
                  <a:srgbClr val="000000"/>
                </a:solidFill>
                <a:latin typeface="Calibri" panose="020F0502020204030204" pitchFamily="34" charset="0"/>
              </a:rPr>
              <a:pPr/>
              <a:t>35</a:t>
            </a:fld>
            <a:endParaRPr lang="en-US" smtClean="0">
              <a:solidFill>
                <a:srgbClr val="000000"/>
              </a:solidFill>
              <a:latin typeface="Calibri" panose="020F0502020204030204" pitchFamily="34" charset="0"/>
            </a:endParaRPr>
          </a:p>
        </p:txBody>
      </p:sp>
      <p:sp>
        <p:nvSpPr>
          <p:cNvPr id="238595" name="Rectangle 2"/>
          <p:cNvSpPr>
            <a:spLocks noGrp="1" noRot="1" noChangeAspect="1" noChangeArrowheads="1" noTextEdit="1"/>
          </p:cNvSpPr>
          <p:nvPr>
            <p:ph type="sldImg"/>
          </p:nvPr>
        </p:nvSpPr>
        <p:spPr bwMode="auto">
          <a:xfrm>
            <a:off x="1219200" y="711200"/>
            <a:ext cx="4727575" cy="35448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859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640120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txBox="1">
            <a:spLocks noGrp="1" noChangeArrowheads="1"/>
          </p:cNvSpPr>
          <p:nvPr/>
        </p:nvSpPr>
        <p:spPr bwMode="auto">
          <a:xfrm>
            <a:off x="4060190" y="8978451"/>
            <a:ext cx="3105997" cy="4728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Times" panose="02020603050405020304" pitchFamily="18" charset="0"/>
                <a:ea typeface="ＭＳ Ｐゴシック" panose="020B0600070205080204" pitchFamily="34" charset="-128"/>
              </a:defRPr>
            </a:lvl1pPr>
            <a:lvl2pPr marL="742950" indent="-285750">
              <a:defRPr>
                <a:solidFill>
                  <a:schemeClr val="tx1"/>
                </a:solidFill>
                <a:latin typeface="Times" panose="02020603050405020304" pitchFamily="18" charset="0"/>
                <a:ea typeface="ＭＳ Ｐゴシック" panose="020B0600070205080204" pitchFamily="34" charset="-128"/>
              </a:defRPr>
            </a:lvl2pPr>
            <a:lvl3pPr marL="1143000" indent="-228600">
              <a:defRPr>
                <a:solidFill>
                  <a:schemeClr val="tx1"/>
                </a:solidFill>
                <a:latin typeface="Times" panose="02020603050405020304" pitchFamily="18" charset="0"/>
                <a:ea typeface="ＭＳ Ｐゴシック" panose="020B0600070205080204" pitchFamily="34" charset="-128"/>
              </a:defRPr>
            </a:lvl3pPr>
            <a:lvl4pPr marL="1600200" indent="-228600">
              <a:defRPr>
                <a:solidFill>
                  <a:schemeClr val="tx1"/>
                </a:solidFill>
                <a:latin typeface="Times" panose="02020603050405020304" pitchFamily="18" charset="0"/>
                <a:ea typeface="ＭＳ Ｐゴシック" panose="020B0600070205080204" pitchFamily="34" charset="-128"/>
              </a:defRPr>
            </a:lvl4pPr>
            <a:lvl5pPr marL="2057400" indent="-228600">
              <a:defRPr>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9pPr>
          </a:lstStyle>
          <a:p>
            <a:pPr algn="r" eaLnBrk="1" fontAlgn="auto" hangingPunct="1">
              <a:spcBef>
                <a:spcPts val="0"/>
              </a:spcBef>
              <a:spcAft>
                <a:spcPts val="0"/>
              </a:spcAft>
            </a:pPr>
            <a:fld id="{8775B047-E785-42E5-9FED-69A14042296A}" type="slidenum">
              <a:rPr lang="en-US" sz="1200">
                <a:solidFill>
                  <a:srgbClr val="000000"/>
                </a:solidFill>
              </a:rPr>
              <a:pPr algn="r" eaLnBrk="1" fontAlgn="auto" hangingPunct="1">
                <a:spcBef>
                  <a:spcPts val="0"/>
                </a:spcBef>
                <a:spcAft>
                  <a:spcPts val="0"/>
                </a:spcAft>
              </a:pPr>
              <a:t>37</a:t>
            </a:fld>
            <a:endParaRPr lang="en-US" sz="1200">
              <a:solidFill>
                <a:srgbClr val="000000"/>
              </a:solidFill>
            </a:endParaRPr>
          </a:p>
        </p:txBody>
      </p:sp>
      <p:sp>
        <p:nvSpPr>
          <p:cNvPr id="243715" name="Rectangle 2"/>
          <p:cNvSpPr>
            <a:spLocks noGrp="1" noRot="1" noChangeAspect="1" noChangeArrowheads="1" noTextEdit="1"/>
          </p:cNvSpPr>
          <p:nvPr>
            <p:ph type="sldImg"/>
          </p:nvPr>
        </p:nvSpPr>
        <p:spPr bwMode="auto">
          <a:xfrm>
            <a:off x="1219200" y="711200"/>
            <a:ext cx="4727575" cy="3544888"/>
          </a:xfrm>
          <a:solidFill>
            <a:srgbClr val="FFFFFF"/>
          </a:solidFill>
          <a:ln>
            <a:solidFill>
              <a:srgbClr val="000000"/>
            </a:solidFill>
            <a:miter lim="800000"/>
            <a:headEnd/>
            <a:tailEnd/>
          </a:ln>
        </p:spPr>
      </p:sp>
      <p:sp>
        <p:nvSpPr>
          <p:cNvPr id="243716" name="Rectangle 3"/>
          <p:cNvSpPr>
            <a:spLocks noGrp="1" noChangeArrowheads="1"/>
          </p:cNvSpPr>
          <p:nvPr>
            <p:ph type="body" idx="1"/>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square" numCol="1" anchor="t" anchorCtr="0" compatLnSpc="1">
            <a:prstTxWarp prst="textNoShape">
              <a:avLst/>
            </a:prstTxWarp>
          </a:bodyPr>
          <a:lstStyle/>
          <a:p>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54715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172248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10923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91949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951806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667903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txBox="1">
            <a:spLocks noGrp="1" noChangeArrowheads="1"/>
          </p:cNvSpPr>
          <p:nvPr/>
        </p:nvSpPr>
        <p:spPr bwMode="auto">
          <a:xfrm>
            <a:off x="4060190" y="8978451"/>
            <a:ext cx="3105997" cy="4728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Times" panose="02020603050405020304" pitchFamily="18" charset="0"/>
                <a:ea typeface="ＭＳ Ｐゴシック" panose="020B0600070205080204" pitchFamily="34" charset="-128"/>
              </a:defRPr>
            </a:lvl1pPr>
            <a:lvl2pPr marL="742950" indent="-285750">
              <a:defRPr>
                <a:solidFill>
                  <a:schemeClr val="tx1"/>
                </a:solidFill>
                <a:latin typeface="Times" panose="02020603050405020304" pitchFamily="18" charset="0"/>
                <a:ea typeface="ＭＳ Ｐゴシック" panose="020B0600070205080204" pitchFamily="34" charset="-128"/>
              </a:defRPr>
            </a:lvl2pPr>
            <a:lvl3pPr marL="1143000" indent="-228600">
              <a:defRPr>
                <a:solidFill>
                  <a:schemeClr val="tx1"/>
                </a:solidFill>
                <a:latin typeface="Times" panose="02020603050405020304" pitchFamily="18" charset="0"/>
                <a:ea typeface="ＭＳ Ｐゴシック" panose="020B0600070205080204" pitchFamily="34" charset="-128"/>
              </a:defRPr>
            </a:lvl3pPr>
            <a:lvl4pPr marL="1600200" indent="-228600">
              <a:defRPr>
                <a:solidFill>
                  <a:schemeClr val="tx1"/>
                </a:solidFill>
                <a:latin typeface="Times" panose="02020603050405020304" pitchFamily="18" charset="0"/>
                <a:ea typeface="ＭＳ Ｐゴシック" panose="020B0600070205080204" pitchFamily="34" charset="-128"/>
              </a:defRPr>
            </a:lvl4pPr>
            <a:lvl5pPr marL="2057400" indent="-228600">
              <a:defRPr>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9pPr>
          </a:lstStyle>
          <a:p>
            <a:pPr algn="r" eaLnBrk="1" fontAlgn="auto" hangingPunct="1">
              <a:spcBef>
                <a:spcPts val="0"/>
              </a:spcBef>
              <a:spcAft>
                <a:spcPts val="0"/>
              </a:spcAft>
            </a:pPr>
            <a:fld id="{857BE3A5-B8FB-49C0-89BA-0434ED0CC0E0}" type="slidenum">
              <a:rPr lang="en-US" sz="1200">
                <a:solidFill>
                  <a:srgbClr val="000000"/>
                </a:solidFill>
              </a:rPr>
              <a:pPr algn="r" eaLnBrk="1" fontAlgn="auto" hangingPunct="1">
                <a:spcBef>
                  <a:spcPts val="0"/>
                </a:spcBef>
                <a:spcAft>
                  <a:spcPts val="0"/>
                </a:spcAft>
              </a:pPr>
              <a:t>16</a:t>
            </a:fld>
            <a:endParaRPr lang="en-US" sz="1200">
              <a:solidFill>
                <a:srgbClr val="000000"/>
              </a:solidFill>
            </a:endParaRPr>
          </a:p>
        </p:txBody>
      </p:sp>
      <p:sp>
        <p:nvSpPr>
          <p:cNvPr id="199683" name="Rectangle 1026"/>
          <p:cNvSpPr>
            <a:spLocks noGrp="1" noRot="1" noChangeAspect="1" noChangeArrowheads="1" noTextEdit="1"/>
          </p:cNvSpPr>
          <p:nvPr>
            <p:ph type="sldImg"/>
          </p:nvPr>
        </p:nvSpPr>
        <p:spPr bwMode="auto">
          <a:xfrm>
            <a:off x="1219200" y="711200"/>
            <a:ext cx="4727575" cy="3544888"/>
          </a:xfrm>
          <a:solidFill>
            <a:srgbClr val="FFFFFF"/>
          </a:solidFill>
          <a:ln>
            <a:solidFill>
              <a:srgbClr val="000000"/>
            </a:solidFill>
            <a:miter lim="800000"/>
            <a:headEnd/>
            <a:tailEnd/>
          </a:ln>
        </p:spPr>
      </p:sp>
      <p:sp>
        <p:nvSpPr>
          <p:cNvPr id="199684" name="Rectangle 1027"/>
          <p:cNvSpPr>
            <a:spLocks noGrp="1" noChangeArrowheads="1"/>
          </p:cNvSpPr>
          <p:nvPr>
            <p:ph type="body" idx="1"/>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square" numCol="1" anchor="t" anchorCtr="0" compatLnSpc="1">
            <a:prstTxWarp prst="textNoShape">
              <a:avLst/>
            </a:prstTxWarp>
          </a:bodyPr>
          <a:lstStyle/>
          <a:p>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00265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imes" panose="02020603050405020304" pitchFamily="18" charset="0"/>
                <a:ea typeface="ＭＳ Ｐゴシック" panose="020B0600070205080204" pitchFamily="34" charset="-128"/>
              </a:defRPr>
            </a:lvl1pPr>
            <a:lvl2pPr marL="757066" indent="-291179">
              <a:defRPr>
                <a:solidFill>
                  <a:schemeClr val="tx1"/>
                </a:solidFill>
                <a:latin typeface="Times" panose="02020603050405020304" pitchFamily="18" charset="0"/>
                <a:ea typeface="ＭＳ Ｐゴシック" panose="020B0600070205080204" pitchFamily="34" charset="-128"/>
              </a:defRPr>
            </a:lvl2pPr>
            <a:lvl3pPr marL="1164717" indent="-232943">
              <a:defRPr>
                <a:solidFill>
                  <a:schemeClr val="tx1"/>
                </a:solidFill>
                <a:latin typeface="Times" panose="02020603050405020304" pitchFamily="18" charset="0"/>
                <a:ea typeface="ＭＳ Ｐゴシック" panose="020B0600070205080204" pitchFamily="34" charset="-128"/>
              </a:defRPr>
            </a:lvl3pPr>
            <a:lvl4pPr marL="1630604" indent="-232943">
              <a:defRPr>
                <a:solidFill>
                  <a:schemeClr val="tx1"/>
                </a:solidFill>
                <a:latin typeface="Times" panose="02020603050405020304" pitchFamily="18" charset="0"/>
                <a:ea typeface="ＭＳ Ｐゴシック" panose="020B0600070205080204" pitchFamily="34" charset="-128"/>
              </a:defRPr>
            </a:lvl4pPr>
            <a:lvl5pPr marL="2096491" indent="-232943">
              <a:defRPr>
                <a:solidFill>
                  <a:schemeClr val="tx1"/>
                </a:solidFill>
                <a:latin typeface="Times" panose="02020603050405020304" pitchFamily="18" charset="0"/>
                <a:ea typeface="ＭＳ Ｐゴシック" panose="020B0600070205080204" pitchFamily="34" charset="-128"/>
              </a:defRPr>
            </a:lvl5pPr>
            <a:lvl6pPr marL="2562377" indent="-232943"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6pPr>
            <a:lvl7pPr marL="3028264" indent="-232943"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7pPr>
            <a:lvl8pPr marL="3494151" indent="-232943"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8pPr>
            <a:lvl9pPr marL="3960038" indent="-232943"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9pPr>
          </a:lstStyle>
          <a:p>
            <a:fld id="{08F42427-853B-4D18-AD59-CE09228816E7}" type="slidenum">
              <a:rPr lang="en-US" smtClean="0">
                <a:solidFill>
                  <a:srgbClr val="000000"/>
                </a:solidFill>
                <a:latin typeface="Calibri" panose="020F0502020204030204" pitchFamily="34" charset="0"/>
              </a:rPr>
              <a:pPr/>
              <a:t>17</a:t>
            </a:fld>
            <a:endParaRPr lang="en-US" smtClean="0">
              <a:solidFill>
                <a:srgbClr val="000000"/>
              </a:solidFill>
              <a:latin typeface="Calibri" panose="020F0502020204030204" pitchFamily="34" charset="0"/>
            </a:endParaRPr>
          </a:p>
        </p:txBody>
      </p:sp>
      <p:sp>
        <p:nvSpPr>
          <p:cNvPr id="204803" name="Rectangle 2"/>
          <p:cNvSpPr>
            <a:spLocks noGrp="1" noRot="1" noChangeAspect="1" noChangeArrowheads="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480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5 min</a:t>
            </a:r>
          </a:p>
          <a:p>
            <a:endParaRPr lang="en-US" smtClean="0"/>
          </a:p>
          <a:p>
            <a:r>
              <a:rPr lang="en-US" smtClean="0"/>
              <a:t>Bridge between the mission seen through the diversity lens</a:t>
            </a:r>
          </a:p>
          <a:p>
            <a:endParaRPr lang="en-US" smtClean="0"/>
          </a:p>
          <a:p>
            <a:r>
              <a:rPr lang="en-US" smtClean="0"/>
              <a:t>Objective: definition of excellence/success = quality and diversity combined</a:t>
            </a:r>
          </a:p>
          <a:p>
            <a:endParaRPr lang="en-US" smtClean="0"/>
          </a:p>
          <a:p>
            <a:r>
              <a:rPr lang="en-US" smtClean="0"/>
              <a:t>NRU: marsha may have said something about NRU: national research university status requires innovation, hard work, multiple perspectives</a:t>
            </a:r>
          </a:p>
          <a:p>
            <a:endParaRPr lang="en-US" smtClean="0"/>
          </a:p>
          <a:p>
            <a:r>
              <a:rPr lang="en-US" smtClean="0"/>
              <a:t>Benefits of reaching NRU: image of Tx State is enhanced, educational journey benefits from superior research,</a:t>
            </a:r>
          </a:p>
          <a:p>
            <a:r>
              <a:rPr lang="en-US" smtClean="0"/>
              <a:t> </a:t>
            </a:r>
          </a:p>
        </p:txBody>
      </p:sp>
    </p:spTree>
    <p:extLst>
      <p:ext uri="{BB962C8B-B14F-4D97-AF65-F5344CB8AC3E}">
        <p14:creationId xmlns:p14="http://schemas.microsoft.com/office/powerpoint/2010/main" val="3291649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10 min</a:t>
            </a:r>
          </a:p>
          <a:p>
            <a:endParaRPr lang="en-US" smtClean="0"/>
          </a:p>
          <a:p>
            <a:r>
              <a:rPr lang="en-US" smtClean="0"/>
              <a:t>Defines A quality idea:  </a:t>
            </a:r>
          </a:p>
          <a:p>
            <a:endParaRPr lang="en-US" smtClean="0"/>
          </a:p>
          <a:p>
            <a:r>
              <a:rPr lang="en-US" smtClean="0"/>
              <a:t>What does quality mean to you?</a:t>
            </a:r>
          </a:p>
          <a:p>
            <a:endParaRPr lang="en-US" smtClean="0"/>
          </a:p>
          <a:p>
            <a:r>
              <a:rPr lang="en-US" smtClean="0"/>
              <a:t>Examples of inclusion/exclusion?</a:t>
            </a:r>
          </a:p>
          <a:p>
            <a:endParaRPr lang="en-US" smtClean="0"/>
          </a:p>
          <a:p>
            <a:r>
              <a:rPr lang="en-US" smtClean="0"/>
              <a:t>What are the consequences of exclusion?</a:t>
            </a:r>
          </a:p>
          <a:p>
            <a:endParaRPr lang="en-US" smtClean="0"/>
          </a:p>
          <a:p>
            <a:r>
              <a:rPr lang="en-US" smtClean="0"/>
              <a:t>How has Central Texas changed related to diversity?</a:t>
            </a:r>
          </a:p>
          <a:p>
            <a:endParaRPr lang="en-US" smtClean="0"/>
          </a:p>
          <a:p>
            <a:r>
              <a:rPr lang="en-US" smtClean="0"/>
              <a:t>How is Texas State different from where you were?</a:t>
            </a:r>
          </a:p>
          <a:p>
            <a:endParaRPr lang="en-US" smtClean="0"/>
          </a:p>
          <a:p>
            <a:r>
              <a:rPr lang="en-US" smtClean="0"/>
              <a:t>Equity means fairness….. What are the challenges to treating everyone fairly?</a:t>
            </a:r>
          </a:p>
          <a:p>
            <a:endParaRPr lang="en-US" smtClean="0"/>
          </a:p>
          <a:p>
            <a:r>
              <a:rPr lang="en-US" smtClean="0"/>
              <a:t>Access: To whom do we provide access? Have you ever heard a story about lack of access?</a:t>
            </a:r>
          </a:p>
          <a:p>
            <a:endParaRPr lang="en-US" smtClean="0"/>
          </a:p>
          <a:p>
            <a:endParaRPr lang="en-US" smtClean="0"/>
          </a:p>
        </p:txBody>
      </p:sp>
      <p:sp>
        <p:nvSpPr>
          <p:cNvPr id="2068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imes" panose="02020603050405020304" pitchFamily="18" charset="0"/>
                <a:ea typeface="ＭＳ Ｐゴシック" panose="020B0600070205080204" pitchFamily="34" charset="-128"/>
              </a:defRPr>
            </a:lvl1pPr>
            <a:lvl2pPr marL="757066" indent="-291179">
              <a:defRPr>
                <a:solidFill>
                  <a:schemeClr val="tx1"/>
                </a:solidFill>
                <a:latin typeface="Times" panose="02020603050405020304" pitchFamily="18" charset="0"/>
                <a:ea typeface="ＭＳ Ｐゴシック" panose="020B0600070205080204" pitchFamily="34" charset="-128"/>
              </a:defRPr>
            </a:lvl2pPr>
            <a:lvl3pPr marL="1164717" indent="-232943">
              <a:defRPr>
                <a:solidFill>
                  <a:schemeClr val="tx1"/>
                </a:solidFill>
                <a:latin typeface="Times" panose="02020603050405020304" pitchFamily="18" charset="0"/>
                <a:ea typeface="ＭＳ Ｐゴシック" panose="020B0600070205080204" pitchFamily="34" charset="-128"/>
              </a:defRPr>
            </a:lvl3pPr>
            <a:lvl4pPr marL="1630604" indent="-232943">
              <a:defRPr>
                <a:solidFill>
                  <a:schemeClr val="tx1"/>
                </a:solidFill>
                <a:latin typeface="Times" panose="02020603050405020304" pitchFamily="18" charset="0"/>
                <a:ea typeface="ＭＳ Ｐゴシック" panose="020B0600070205080204" pitchFamily="34" charset="-128"/>
              </a:defRPr>
            </a:lvl4pPr>
            <a:lvl5pPr marL="2096491" indent="-232943">
              <a:defRPr>
                <a:solidFill>
                  <a:schemeClr val="tx1"/>
                </a:solidFill>
                <a:latin typeface="Times" panose="02020603050405020304" pitchFamily="18" charset="0"/>
                <a:ea typeface="ＭＳ Ｐゴシック" panose="020B0600070205080204" pitchFamily="34" charset="-128"/>
              </a:defRPr>
            </a:lvl5pPr>
            <a:lvl6pPr marL="2562377" indent="-232943"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6pPr>
            <a:lvl7pPr marL="3028264" indent="-232943"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7pPr>
            <a:lvl8pPr marL="3494151" indent="-232943"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8pPr>
            <a:lvl9pPr marL="3960038" indent="-232943"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9pPr>
          </a:lstStyle>
          <a:p>
            <a:fld id="{5BCD80DC-7F5D-4A2B-A6CB-4CFFF52C9AD9}" type="slidenum">
              <a:rPr lang="en-US" smtClean="0">
                <a:solidFill>
                  <a:srgbClr val="000000"/>
                </a:solidFill>
                <a:latin typeface="Calibri" panose="020F0502020204030204" pitchFamily="34" charset="0"/>
              </a:rPr>
              <a:pPr/>
              <a:t>19</a:t>
            </a:fld>
            <a:endParaRPr 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626048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bwMode="auto">
          <a:xfrm>
            <a:off x="1219200" y="711200"/>
            <a:ext cx="4727575" cy="3544888"/>
          </a:xfrm>
          <a:solidFill>
            <a:srgbClr val="FFFFFF"/>
          </a:solidFill>
          <a:ln>
            <a:solidFill>
              <a:srgbClr val="000000"/>
            </a:solidFill>
            <a:miter lim="800000"/>
            <a:headEnd/>
            <a:tailEnd/>
          </a:ln>
        </p:spPr>
      </p:sp>
      <p:sp>
        <p:nvSpPr>
          <p:cNvPr id="22221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smtClean="0">
                <a:latin typeface="Arial" panose="020B0604020202020204" pitchFamily="34" charset="0"/>
                <a:ea typeface="ＭＳ Ｐゴシック" panose="020B0600070205080204" pitchFamily="34" charset="-128"/>
              </a:rPr>
              <a:t>Break after this slide…….</a:t>
            </a:r>
          </a:p>
        </p:txBody>
      </p:sp>
    </p:spTree>
    <p:extLst>
      <p:ext uri="{BB962C8B-B14F-4D97-AF65-F5344CB8AC3E}">
        <p14:creationId xmlns:p14="http://schemas.microsoft.com/office/powerpoint/2010/main" val="1164430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63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10 min</a:t>
            </a:r>
          </a:p>
          <a:p>
            <a:endParaRPr lang="en-US" smtClean="0"/>
          </a:p>
          <a:p>
            <a:r>
              <a:rPr lang="en-US" smtClean="0"/>
              <a:t>Best way to eliminate discrimination is to treat people with respect.</a:t>
            </a:r>
          </a:p>
          <a:p>
            <a:endParaRPr lang="en-US" smtClean="0"/>
          </a:p>
          <a:p>
            <a:r>
              <a:rPr lang="en-US" smtClean="0"/>
              <a:t>Use the checklist</a:t>
            </a:r>
          </a:p>
        </p:txBody>
      </p:sp>
      <p:sp>
        <p:nvSpPr>
          <p:cNvPr id="2263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imes" panose="02020603050405020304" pitchFamily="18" charset="0"/>
                <a:ea typeface="ＭＳ Ｐゴシック" panose="020B0600070205080204" pitchFamily="34" charset="-128"/>
              </a:defRPr>
            </a:lvl1pPr>
            <a:lvl2pPr marL="757024" indent="-291163">
              <a:defRPr>
                <a:solidFill>
                  <a:schemeClr val="tx1"/>
                </a:solidFill>
                <a:latin typeface="Times" panose="02020603050405020304" pitchFamily="18" charset="0"/>
                <a:ea typeface="ＭＳ Ｐゴシック" panose="020B0600070205080204" pitchFamily="34" charset="-128"/>
              </a:defRPr>
            </a:lvl2pPr>
            <a:lvl3pPr marL="1164653" indent="-232930">
              <a:defRPr>
                <a:solidFill>
                  <a:schemeClr val="tx1"/>
                </a:solidFill>
                <a:latin typeface="Times" panose="02020603050405020304" pitchFamily="18" charset="0"/>
                <a:ea typeface="ＭＳ Ｐゴシック" panose="020B0600070205080204" pitchFamily="34" charset="-128"/>
              </a:defRPr>
            </a:lvl3pPr>
            <a:lvl4pPr marL="1630514" indent="-232930">
              <a:defRPr>
                <a:solidFill>
                  <a:schemeClr val="tx1"/>
                </a:solidFill>
                <a:latin typeface="Times" panose="02020603050405020304" pitchFamily="18" charset="0"/>
                <a:ea typeface="ＭＳ Ｐゴシック" panose="020B0600070205080204" pitchFamily="34" charset="-128"/>
              </a:defRPr>
            </a:lvl4pPr>
            <a:lvl5pPr marL="2096375" indent="-232930">
              <a:defRPr>
                <a:solidFill>
                  <a:schemeClr val="tx1"/>
                </a:solidFill>
                <a:latin typeface="Times" panose="02020603050405020304" pitchFamily="18" charset="0"/>
                <a:ea typeface="ＭＳ Ｐゴシック" panose="020B0600070205080204" pitchFamily="34" charset="-128"/>
              </a:defRPr>
            </a:lvl5pPr>
            <a:lvl6pPr marL="2562236" indent="-23293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6pPr>
            <a:lvl7pPr marL="3028096" indent="-23293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7pPr>
            <a:lvl8pPr marL="3493957" indent="-23293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8pPr>
            <a:lvl9pPr marL="3959819" indent="-23293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9pPr>
          </a:lstStyle>
          <a:p>
            <a:fld id="{DED75325-F2AC-4A9E-BB2F-133AB51248E0}" type="slidenum">
              <a:rPr lang="en-US" smtClean="0">
                <a:solidFill>
                  <a:srgbClr val="000000"/>
                </a:solidFill>
                <a:latin typeface="Calibri" panose="020F0502020204030204" pitchFamily="34" charset="0"/>
              </a:rPr>
              <a:pPr/>
              <a:t>24</a:t>
            </a:fld>
            <a:endParaRPr 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543107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Highlight the protected classes</a:t>
            </a:r>
          </a:p>
          <a:p>
            <a:endParaRPr lang="en-US" smtClean="0"/>
          </a:p>
          <a:p>
            <a:r>
              <a:rPr lang="en-US" smtClean="0"/>
              <a:t>Explain what protected classes: categories</a:t>
            </a:r>
          </a:p>
        </p:txBody>
      </p:sp>
      <p:sp>
        <p:nvSpPr>
          <p:cNvPr id="2242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imes" panose="02020603050405020304" pitchFamily="18" charset="0"/>
                <a:ea typeface="ＭＳ Ｐゴシック" panose="020B0600070205080204" pitchFamily="34" charset="-128"/>
              </a:defRPr>
            </a:lvl1pPr>
            <a:lvl2pPr marL="757066" indent="-291179">
              <a:defRPr>
                <a:solidFill>
                  <a:schemeClr val="tx1"/>
                </a:solidFill>
                <a:latin typeface="Times" panose="02020603050405020304" pitchFamily="18" charset="0"/>
                <a:ea typeface="ＭＳ Ｐゴシック" panose="020B0600070205080204" pitchFamily="34" charset="-128"/>
              </a:defRPr>
            </a:lvl2pPr>
            <a:lvl3pPr marL="1164717" indent="-232943">
              <a:defRPr>
                <a:solidFill>
                  <a:schemeClr val="tx1"/>
                </a:solidFill>
                <a:latin typeface="Times" panose="02020603050405020304" pitchFamily="18" charset="0"/>
                <a:ea typeface="ＭＳ Ｐゴシック" panose="020B0600070205080204" pitchFamily="34" charset="-128"/>
              </a:defRPr>
            </a:lvl3pPr>
            <a:lvl4pPr marL="1630604" indent="-232943">
              <a:defRPr>
                <a:solidFill>
                  <a:schemeClr val="tx1"/>
                </a:solidFill>
                <a:latin typeface="Times" panose="02020603050405020304" pitchFamily="18" charset="0"/>
                <a:ea typeface="ＭＳ Ｐゴシック" panose="020B0600070205080204" pitchFamily="34" charset="-128"/>
              </a:defRPr>
            </a:lvl4pPr>
            <a:lvl5pPr marL="2096491" indent="-232943">
              <a:defRPr>
                <a:solidFill>
                  <a:schemeClr val="tx1"/>
                </a:solidFill>
                <a:latin typeface="Times" panose="02020603050405020304" pitchFamily="18" charset="0"/>
                <a:ea typeface="ＭＳ Ｐゴシック" panose="020B0600070205080204" pitchFamily="34" charset="-128"/>
              </a:defRPr>
            </a:lvl5pPr>
            <a:lvl6pPr marL="2562377" indent="-232943"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6pPr>
            <a:lvl7pPr marL="3028264" indent="-232943"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7pPr>
            <a:lvl8pPr marL="3494151" indent="-232943"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8pPr>
            <a:lvl9pPr marL="3960038" indent="-232943"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9pPr>
          </a:lstStyle>
          <a:p>
            <a:fld id="{9077B9C7-5A62-4282-A459-A1486D297377}" type="slidenum">
              <a:rPr lang="en-US" smtClean="0">
                <a:solidFill>
                  <a:srgbClr val="000000"/>
                </a:solidFill>
                <a:latin typeface="Calibri" panose="020F0502020204030204" pitchFamily="34" charset="0"/>
              </a:rPr>
              <a:pPr/>
              <a:t>25</a:t>
            </a:fld>
            <a:endParaRPr 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417437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Definitions:</a:t>
            </a:r>
          </a:p>
          <a:p>
            <a:endParaRPr lang="en-US" smtClean="0"/>
          </a:p>
        </p:txBody>
      </p:sp>
      <p:sp>
        <p:nvSpPr>
          <p:cNvPr id="2345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imes" panose="02020603050405020304" pitchFamily="18" charset="0"/>
                <a:ea typeface="ＭＳ Ｐゴシック" panose="020B0600070205080204" pitchFamily="34" charset="-128"/>
              </a:defRPr>
            </a:lvl1pPr>
            <a:lvl2pPr marL="757024" indent="-291163">
              <a:defRPr>
                <a:solidFill>
                  <a:schemeClr val="tx1"/>
                </a:solidFill>
                <a:latin typeface="Times" panose="02020603050405020304" pitchFamily="18" charset="0"/>
                <a:ea typeface="ＭＳ Ｐゴシック" panose="020B0600070205080204" pitchFamily="34" charset="-128"/>
              </a:defRPr>
            </a:lvl2pPr>
            <a:lvl3pPr marL="1164653" indent="-232930">
              <a:defRPr>
                <a:solidFill>
                  <a:schemeClr val="tx1"/>
                </a:solidFill>
                <a:latin typeface="Times" panose="02020603050405020304" pitchFamily="18" charset="0"/>
                <a:ea typeface="ＭＳ Ｐゴシック" panose="020B0600070205080204" pitchFamily="34" charset="-128"/>
              </a:defRPr>
            </a:lvl3pPr>
            <a:lvl4pPr marL="1630514" indent="-232930">
              <a:defRPr>
                <a:solidFill>
                  <a:schemeClr val="tx1"/>
                </a:solidFill>
                <a:latin typeface="Times" panose="02020603050405020304" pitchFamily="18" charset="0"/>
                <a:ea typeface="ＭＳ Ｐゴシック" panose="020B0600070205080204" pitchFamily="34" charset="-128"/>
              </a:defRPr>
            </a:lvl4pPr>
            <a:lvl5pPr marL="2096375" indent="-232930">
              <a:defRPr>
                <a:solidFill>
                  <a:schemeClr val="tx1"/>
                </a:solidFill>
                <a:latin typeface="Times" panose="02020603050405020304" pitchFamily="18" charset="0"/>
                <a:ea typeface="ＭＳ Ｐゴシック" panose="020B0600070205080204" pitchFamily="34" charset="-128"/>
              </a:defRPr>
            </a:lvl5pPr>
            <a:lvl6pPr marL="2562236" indent="-23293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6pPr>
            <a:lvl7pPr marL="3028096" indent="-23293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7pPr>
            <a:lvl8pPr marL="3493957" indent="-23293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8pPr>
            <a:lvl9pPr marL="3959819" indent="-23293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9pPr>
          </a:lstStyle>
          <a:p>
            <a:fld id="{5B4065E3-D79B-41A3-81D4-451C497CB907}" type="slidenum">
              <a:rPr lang="en-US" smtClean="0">
                <a:solidFill>
                  <a:srgbClr val="000000"/>
                </a:solidFill>
                <a:latin typeface="Calibri" panose="020F0502020204030204" pitchFamily="34" charset="0"/>
              </a:rPr>
              <a:pPr/>
              <a:t>26</a:t>
            </a:fld>
            <a:endParaRPr 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543745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imes" panose="02020603050405020304" pitchFamily="18" charset="0"/>
                <a:ea typeface="ＭＳ Ｐゴシック" panose="020B0600070205080204" pitchFamily="34" charset="-128"/>
              </a:defRPr>
            </a:lvl1pPr>
            <a:lvl2pPr marL="757066" indent="-291179">
              <a:defRPr>
                <a:solidFill>
                  <a:schemeClr val="tx1"/>
                </a:solidFill>
                <a:latin typeface="Times" panose="02020603050405020304" pitchFamily="18" charset="0"/>
                <a:ea typeface="ＭＳ Ｐゴシック" panose="020B0600070205080204" pitchFamily="34" charset="-128"/>
              </a:defRPr>
            </a:lvl2pPr>
            <a:lvl3pPr marL="1164717" indent="-232943">
              <a:defRPr>
                <a:solidFill>
                  <a:schemeClr val="tx1"/>
                </a:solidFill>
                <a:latin typeface="Times" panose="02020603050405020304" pitchFamily="18" charset="0"/>
                <a:ea typeface="ＭＳ Ｐゴシック" panose="020B0600070205080204" pitchFamily="34" charset="-128"/>
              </a:defRPr>
            </a:lvl3pPr>
            <a:lvl4pPr marL="1630604" indent="-232943">
              <a:defRPr>
                <a:solidFill>
                  <a:schemeClr val="tx1"/>
                </a:solidFill>
                <a:latin typeface="Times" panose="02020603050405020304" pitchFamily="18" charset="0"/>
                <a:ea typeface="ＭＳ Ｐゴシック" panose="020B0600070205080204" pitchFamily="34" charset="-128"/>
              </a:defRPr>
            </a:lvl4pPr>
            <a:lvl5pPr marL="2096491" indent="-232943">
              <a:defRPr>
                <a:solidFill>
                  <a:schemeClr val="tx1"/>
                </a:solidFill>
                <a:latin typeface="Times" panose="02020603050405020304" pitchFamily="18" charset="0"/>
                <a:ea typeface="ＭＳ Ｐゴシック" panose="020B0600070205080204" pitchFamily="34" charset="-128"/>
              </a:defRPr>
            </a:lvl5pPr>
            <a:lvl6pPr marL="2562377" indent="-232943"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6pPr>
            <a:lvl7pPr marL="3028264" indent="-232943"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7pPr>
            <a:lvl8pPr marL="3494151" indent="-232943"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8pPr>
            <a:lvl9pPr marL="3960038" indent="-232943"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9pPr>
          </a:lstStyle>
          <a:p>
            <a:fld id="{6F9FFF65-3675-4C29-AC84-F8E980828F2F}" type="slidenum">
              <a:rPr lang="en-US" smtClean="0">
                <a:solidFill>
                  <a:srgbClr val="000000"/>
                </a:solidFill>
                <a:latin typeface="Calibri" panose="020F0502020204030204" pitchFamily="34" charset="0"/>
              </a:rPr>
              <a:pPr/>
              <a:t>32</a:t>
            </a:fld>
            <a:endParaRPr lang="en-US" smtClean="0">
              <a:solidFill>
                <a:srgbClr val="000000"/>
              </a:solidFill>
              <a:latin typeface="Calibri" panose="020F0502020204030204" pitchFamily="34" charset="0"/>
            </a:endParaRPr>
          </a:p>
        </p:txBody>
      </p:sp>
      <p:sp>
        <p:nvSpPr>
          <p:cNvPr id="229379" name="Rectangle 2"/>
          <p:cNvSpPr>
            <a:spLocks noGrp="1" noRot="1" noChangeAspect="1" noChangeArrowheads="1" noTextEdit="1"/>
          </p:cNvSpPr>
          <p:nvPr>
            <p:ph type="sldImg"/>
          </p:nvPr>
        </p:nvSpPr>
        <p:spPr bwMode="auto">
          <a:xfrm>
            <a:off x="1219200" y="711200"/>
            <a:ext cx="4727575" cy="35448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938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So you can see that one source of problems would be the lack of objectivity on the part of the person with the higher authority.</a:t>
            </a:r>
          </a:p>
          <a:p>
            <a:r>
              <a:rPr lang="en-US" smtClean="0"/>
              <a:t>Another source of problems is the power or influence that the person with greater authority as over the other person.</a:t>
            </a:r>
          </a:p>
        </p:txBody>
      </p:sp>
    </p:spTree>
    <p:extLst>
      <p:ext uri="{BB962C8B-B14F-4D97-AF65-F5344CB8AC3E}">
        <p14:creationId xmlns:p14="http://schemas.microsoft.com/office/powerpoint/2010/main" val="477643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security.vpit.txstate.edu/" TargetMode="External"/><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security.vpit.txstate.edu/" TargetMode="External"/><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security.vpit.txstate.edu/" TargetMode="Externa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security.vpit.txstate.edu/" TargetMode="Externa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hyperlink" Target="http://security.vpit.txstate.edu/" TargetMode="Externa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hyperlink" Target="http://security.vpit.txstate.edu/" TargetMode="Externa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hyperlink" Target="http://security.vpit.txstate.edu/"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hyperlink" Target="http://security.vpit.txstate.edu/" TargetMode="Externa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hyperlink" Target="http://security.vpit.txstate.edu/" TargetMode="Externa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hyperlink" Target="http://security.vpit.txstate.edu/" TargetMode="Externa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hyperlink" Target="http://security.vpit.txstate.edu/" TargetMode="Externa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hyperlink" Target="http://security.vpit.txstate.edu/" TargetMode="Externa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hyperlink" Target="http://security.vpit.txstate.edu/" TargetMode="Externa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hyperlink" Target="http://security.vpit.txstate.edu/" TargetMode="Externa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hyperlink" Target="http://security.vpit.txstate.edu/" TargetMode="Externa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hyperlink" Target="http://security.vpit.txstate.edu/" TargetMode="Externa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01-flat-title_2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1" name="Rectangle 3"/>
          <p:cNvSpPr>
            <a:spLocks noGrp="1" noChangeArrowheads="1"/>
          </p:cNvSpPr>
          <p:nvPr>
            <p:ph type="ctrTitle"/>
          </p:nvPr>
        </p:nvSpPr>
        <p:spPr>
          <a:xfrm>
            <a:off x="685800" y="762000"/>
            <a:ext cx="7772400" cy="1143000"/>
          </a:xfrm>
        </p:spPr>
        <p:txBody>
          <a:bodyPr/>
          <a:lstStyle>
            <a:lvl1pPr>
              <a:defRPr sz="3600">
                <a:solidFill>
                  <a:schemeClr val="bg1"/>
                </a:solidFill>
              </a:defRPr>
            </a:lvl1pPr>
          </a:lstStyle>
          <a:p>
            <a:r>
              <a:rPr lang="en-US"/>
              <a:t>Click to edit Master title style</a:t>
            </a:r>
          </a:p>
        </p:txBody>
      </p:sp>
      <p:sp>
        <p:nvSpPr>
          <p:cNvPr id="12292" name="Rectangle 4"/>
          <p:cNvSpPr>
            <a:spLocks noGrp="1" noChangeArrowheads="1"/>
          </p:cNvSpPr>
          <p:nvPr>
            <p:ph type="subTitle" idx="1"/>
          </p:nvPr>
        </p:nvSpPr>
        <p:spPr>
          <a:xfrm>
            <a:off x="1371600" y="2438400"/>
            <a:ext cx="6400800" cy="1600200"/>
          </a:xfrm>
        </p:spPr>
        <p:txBody>
          <a:bodyPr/>
          <a:lstStyle>
            <a:lvl1pPr marL="0" indent="0" algn="ctr">
              <a:buFontTx/>
              <a:buNone/>
              <a:defRPr>
                <a:solidFill>
                  <a:schemeClr val="bg1"/>
                </a:solidFill>
                <a:latin typeface="Arial" charset="0"/>
              </a:defRPr>
            </a:lvl1pPr>
          </a:lstStyle>
          <a:p>
            <a:r>
              <a:rPr lang="en-US"/>
              <a:t>Click to edit Master subtitle style</a:t>
            </a:r>
          </a:p>
        </p:txBody>
      </p:sp>
    </p:spTree>
    <p:extLst>
      <p:ext uri="{BB962C8B-B14F-4D97-AF65-F5344CB8AC3E}">
        <p14:creationId xmlns:p14="http://schemas.microsoft.com/office/powerpoint/2010/main" val="359745898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2289098"/>
      </p:ext>
    </p:extLst>
  </p:cSld>
  <p:clrMapOvr>
    <a:masterClrMapping/>
  </p:clrMapOvr>
  <p:transition spd="slow"/>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fld id="{90AA0F7B-2D3A-4BEA-90BA-BD077E09BA82}" type="datetime1">
              <a:rPr lang="en-US"/>
              <a:pPr>
                <a:defRPr/>
              </a:pPr>
              <a:t>12/5/2016</a:t>
            </a:fld>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FD6F688E-1ACB-4936-B1D2-311A48B0D46F}" type="slidenum">
              <a:rPr lang="en-US"/>
              <a:pPr>
                <a:defRPr/>
              </a:pPr>
              <a:t>‹#›</a:t>
            </a:fld>
            <a:endParaRPr lang="en-US"/>
          </a:p>
        </p:txBody>
      </p:sp>
    </p:spTree>
    <p:extLst>
      <p:ext uri="{BB962C8B-B14F-4D97-AF65-F5344CB8AC3E}">
        <p14:creationId xmlns:p14="http://schemas.microsoft.com/office/powerpoint/2010/main" val="1440239653"/>
      </p:ext>
    </p:extLst>
  </p:cSld>
  <p:clrMapOvr>
    <a:masterClrMapping/>
  </p:clrMapOvr>
  <p:transition spd="slow"/>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A6E0ED3E-CE80-437A-B38A-38F7D96112D6}" type="datetime1">
              <a:rPr lang="en-US"/>
              <a:pPr>
                <a:defRPr/>
              </a:pPr>
              <a:t>12/5/2016</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E708C80-56AB-41FA-8ECF-768735349507}" type="slidenum">
              <a:rPr lang="en-US"/>
              <a:pPr>
                <a:defRPr/>
              </a:pPr>
              <a:t>‹#›</a:t>
            </a:fld>
            <a:endParaRPr lang="en-US"/>
          </a:p>
        </p:txBody>
      </p:sp>
    </p:spTree>
    <p:extLst>
      <p:ext uri="{BB962C8B-B14F-4D97-AF65-F5344CB8AC3E}">
        <p14:creationId xmlns:p14="http://schemas.microsoft.com/office/powerpoint/2010/main" val="797152003"/>
      </p:ext>
    </p:extLst>
  </p:cSld>
  <p:clrMapOvr>
    <a:masterClrMapping/>
  </p:clrMapOvr>
  <p:transition spd="slow"/>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26D1CC8C-3B10-4B62-8D2F-05C6D27F2E67}" type="datetime1">
              <a:rPr lang="en-US"/>
              <a:pPr>
                <a:defRPr/>
              </a:pPr>
              <a:t>12/5/2016</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7568A06-746C-44C8-A70A-3C967A9F33D6}" type="slidenum">
              <a:rPr lang="en-US"/>
              <a:pPr>
                <a:defRPr/>
              </a:pPr>
              <a:t>‹#›</a:t>
            </a:fld>
            <a:endParaRPr lang="en-US"/>
          </a:p>
        </p:txBody>
      </p:sp>
    </p:spTree>
    <p:extLst>
      <p:ext uri="{BB962C8B-B14F-4D97-AF65-F5344CB8AC3E}">
        <p14:creationId xmlns:p14="http://schemas.microsoft.com/office/powerpoint/2010/main" val="3767775192"/>
      </p:ext>
    </p:extLst>
  </p:cSld>
  <p:clrMapOvr>
    <a:masterClrMapping/>
  </p:clrMapOvr>
  <p:transition spd="slow"/>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09A7BFC4-2771-464C-BCE5-562CFD09E5D2}" type="datetime1">
              <a:rPr lang="en-US"/>
              <a:pPr>
                <a:defRPr/>
              </a:pPr>
              <a:t>12/5/2016</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5540F8-9C9C-432F-8834-8C8DB02B0801}" type="slidenum">
              <a:rPr lang="en-US"/>
              <a:pPr>
                <a:defRPr/>
              </a:pPr>
              <a:t>‹#›</a:t>
            </a:fld>
            <a:endParaRPr lang="en-US"/>
          </a:p>
        </p:txBody>
      </p:sp>
    </p:spTree>
    <p:extLst>
      <p:ext uri="{BB962C8B-B14F-4D97-AF65-F5344CB8AC3E}">
        <p14:creationId xmlns:p14="http://schemas.microsoft.com/office/powerpoint/2010/main" val="299295522"/>
      </p:ext>
    </p:extLst>
  </p:cSld>
  <p:clrMapOvr>
    <a:masterClrMapping/>
  </p:clrMapOvr>
  <p:transition spd="slow"/>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1"/>
            <a:ext cx="1771651"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6" y="685801"/>
            <a:ext cx="5162551"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815484E1-9C07-451B-8359-DC88368F996D}" type="datetime1">
              <a:rPr lang="en-US"/>
              <a:pPr>
                <a:defRPr/>
              </a:pPr>
              <a:t>12/5/2016</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B82945-4DB5-4D9E-92A8-B0ED8EDC4985}" type="slidenum">
              <a:rPr lang="en-US"/>
              <a:pPr>
                <a:defRPr/>
              </a:pPr>
              <a:t>‹#›</a:t>
            </a:fld>
            <a:endParaRPr lang="en-US"/>
          </a:p>
        </p:txBody>
      </p:sp>
    </p:spTree>
    <p:extLst>
      <p:ext uri="{BB962C8B-B14F-4D97-AF65-F5344CB8AC3E}">
        <p14:creationId xmlns:p14="http://schemas.microsoft.com/office/powerpoint/2010/main" val="2505948723"/>
      </p:ext>
    </p:extLst>
  </p:cSld>
  <p:clrMapOvr>
    <a:masterClrMapping/>
  </p:clrMapOvr>
  <p:transition spd="slow"/>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01-flat-title_2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1" name="Rectangle 3"/>
          <p:cNvSpPr>
            <a:spLocks noGrp="1" noChangeArrowheads="1"/>
          </p:cNvSpPr>
          <p:nvPr>
            <p:ph type="ctrTitle"/>
          </p:nvPr>
        </p:nvSpPr>
        <p:spPr>
          <a:xfrm>
            <a:off x="685800" y="762000"/>
            <a:ext cx="7772400" cy="1143000"/>
          </a:xfrm>
        </p:spPr>
        <p:txBody>
          <a:bodyPr/>
          <a:lstStyle>
            <a:lvl1pPr>
              <a:defRPr sz="3600">
                <a:solidFill>
                  <a:schemeClr val="bg1"/>
                </a:solidFill>
              </a:defRPr>
            </a:lvl1pPr>
          </a:lstStyle>
          <a:p>
            <a:r>
              <a:rPr lang="en-US"/>
              <a:t>Click to edit Master title style</a:t>
            </a:r>
          </a:p>
        </p:txBody>
      </p:sp>
      <p:sp>
        <p:nvSpPr>
          <p:cNvPr id="12292" name="Rectangle 4"/>
          <p:cNvSpPr>
            <a:spLocks noGrp="1" noChangeArrowheads="1"/>
          </p:cNvSpPr>
          <p:nvPr>
            <p:ph type="subTitle" idx="1"/>
          </p:nvPr>
        </p:nvSpPr>
        <p:spPr>
          <a:xfrm>
            <a:off x="1371600" y="2438400"/>
            <a:ext cx="6400800" cy="1600200"/>
          </a:xfrm>
        </p:spPr>
        <p:txBody>
          <a:bodyPr/>
          <a:lstStyle>
            <a:lvl1pPr marL="0" indent="0" algn="ctr">
              <a:buFontTx/>
              <a:buNone/>
              <a:defRPr>
                <a:solidFill>
                  <a:schemeClr val="bg1"/>
                </a:solidFill>
                <a:latin typeface="Arial" charset="0"/>
              </a:defRPr>
            </a:lvl1pPr>
          </a:lstStyle>
          <a:p>
            <a:r>
              <a:rPr lang="en-US"/>
              <a:t>Click to edit Master subtitle style</a:t>
            </a:r>
          </a:p>
        </p:txBody>
      </p:sp>
    </p:spTree>
    <p:extLst>
      <p:ext uri="{BB962C8B-B14F-4D97-AF65-F5344CB8AC3E}">
        <p14:creationId xmlns:p14="http://schemas.microsoft.com/office/powerpoint/2010/main" val="174299873"/>
      </p:ext>
    </p:extLst>
  </p:cSld>
  <p:clrMapOvr>
    <a:masterClrMapping/>
  </p:clrMapOvr>
  <p:transition spd="slow"/>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3081311"/>
      </p:ext>
    </p:extLst>
  </p:cSld>
  <p:clrMapOvr>
    <a:masterClrMapping/>
  </p:clrMapOvr>
  <p:transition spd="slow"/>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85913814"/>
      </p:ext>
    </p:extLst>
  </p:cSld>
  <p:clrMapOvr>
    <a:masterClrMapping/>
  </p:clrMapOvr>
  <p:transition spd="slow"/>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2991489"/>
      </p:ext>
    </p:extLst>
  </p:cSld>
  <p:clrMapOvr>
    <a:masterClrMapping/>
  </p:clrMapOvr>
  <p:transition spd="slow"/>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205756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609600"/>
            <a:ext cx="1733551"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609600"/>
            <a:ext cx="5048251"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9568810"/>
      </p:ext>
    </p:extLst>
  </p:cSld>
  <p:clrMapOvr>
    <a:masterClrMapping/>
  </p:clrMapOvr>
  <p:transition spd="slow"/>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63129928"/>
      </p:ext>
    </p:extLst>
  </p:cSld>
  <p:clrMapOvr>
    <a:masterClrMapping/>
  </p:clrMapOvr>
  <p:transition spd="slow"/>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7535956"/>
      </p:ext>
    </p:extLst>
  </p:cSld>
  <p:clrMapOvr>
    <a:masterClrMapping/>
  </p:clrMapOvr>
  <p:transition spd="slow"/>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9000004"/>
      </p:ext>
    </p:extLst>
  </p:cSld>
  <p:clrMapOvr>
    <a:masterClrMapping/>
  </p:clrMapOvr>
  <p:transition spd="slow"/>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3219189"/>
      </p:ext>
    </p:extLst>
  </p:cSld>
  <p:clrMapOvr>
    <a:masterClrMapping/>
  </p:clrMapOvr>
  <p:transition spd="slow"/>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4489073"/>
      </p:ext>
    </p:extLst>
  </p:cSld>
  <p:clrMapOvr>
    <a:masterClrMapping/>
  </p:clrMapOvr>
  <p:transition spd="slow"/>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609600"/>
            <a:ext cx="17335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609600"/>
            <a:ext cx="50482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7456547"/>
      </p:ext>
    </p:extLst>
  </p:cSld>
  <p:clrMapOvr>
    <a:masterClrMapping/>
  </p:clrMapOvr>
  <p:transition spd="slow"/>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38010220"/>
      </p:ext>
    </p:extLst>
  </p:cSld>
  <p:clrMapOvr>
    <a:masterClrMapping/>
  </p:clrMapOvr>
  <p:transition spd="slow"/>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6830"/>
      </p:ext>
    </p:extLst>
  </p:cSld>
  <p:clrMapOvr>
    <a:masterClrMapping/>
  </p:clrMapOvr>
  <p:transition spd="slow"/>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55856973"/>
      </p:ext>
    </p:extLst>
  </p:cSld>
  <p:clrMapOvr>
    <a:masterClrMapping/>
  </p:clrMapOvr>
  <p:transition spd="slow"/>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6257728"/>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371600" y="6581775"/>
            <a:ext cx="25908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charset="-128"/>
              </a:defRPr>
            </a:lvl1pPr>
            <a:lvl2pPr marL="742950" indent="-285750" eaLnBrk="0" hangingPunct="0">
              <a:defRPr sz="2400">
                <a:solidFill>
                  <a:schemeClr val="tx1"/>
                </a:solidFill>
                <a:latin typeface="Tahoma" pitchFamily="34" charset="0"/>
                <a:ea typeface="ＭＳ Ｐゴシック" charset="-128"/>
              </a:defRPr>
            </a:lvl2pPr>
            <a:lvl3pPr marL="1143000" indent="-228600" eaLnBrk="0" hangingPunct="0">
              <a:defRPr sz="2400">
                <a:solidFill>
                  <a:schemeClr val="tx1"/>
                </a:solidFill>
                <a:latin typeface="Tahoma" pitchFamily="34" charset="0"/>
                <a:ea typeface="ＭＳ Ｐゴシック" charset="-128"/>
              </a:defRPr>
            </a:lvl3pPr>
            <a:lvl4pPr marL="1600200" indent="-228600" eaLnBrk="0" hangingPunct="0">
              <a:defRPr sz="2400">
                <a:solidFill>
                  <a:schemeClr val="tx1"/>
                </a:solidFill>
                <a:latin typeface="Tahoma" pitchFamily="34" charset="0"/>
                <a:ea typeface="ＭＳ Ｐゴシック" charset="-128"/>
              </a:defRPr>
            </a:lvl4pPr>
            <a:lvl5pPr marL="2057400" indent="-228600" eaLnBrk="0" hangingPunct="0">
              <a:defRPr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charset="-128"/>
              </a:defRPr>
            </a:lvl9pPr>
          </a:lstStyle>
          <a:p>
            <a:pPr>
              <a:defRPr/>
            </a:pPr>
            <a:r>
              <a:rPr lang="en-US" sz="1200" b="1" smtClean="0">
                <a:solidFill>
                  <a:srgbClr val="501215"/>
                </a:solidFill>
                <a:latin typeface="Arial" pitchFamily="34" charset="0"/>
                <a:hlinkClick r:id="rId2"/>
              </a:rPr>
              <a:t>http://security.vpit.txstate.edu</a:t>
            </a:r>
            <a:r>
              <a:rPr lang="en-US" sz="1200" b="1" smtClean="0">
                <a:solidFill>
                  <a:srgbClr val="501215"/>
                </a:solidFill>
                <a:latin typeface="Arial" pitchFamily="34" charset="0"/>
              </a:rPr>
              <a:t> </a:t>
            </a:r>
          </a:p>
        </p:txBody>
      </p:sp>
      <p:sp>
        <p:nvSpPr>
          <p:cNvPr id="4" name="TextBox 3"/>
          <p:cNvSpPr txBox="1">
            <a:spLocks noChangeArrowheads="1"/>
          </p:cNvSpPr>
          <p:nvPr userDrawn="1"/>
        </p:nvSpPr>
        <p:spPr bwMode="auto">
          <a:xfrm>
            <a:off x="6934200" y="6550025"/>
            <a:ext cx="22098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charset="-128"/>
              </a:defRPr>
            </a:lvl1pPr>
            <a:lvl2pPr marL="742950" indent="-285750" eaLnBrk="0" hangingPunct="0">
              <a:defRPr sz="2400">
                <a:solidFill>
                  <a:schemeClr val="tx1"/>
                </a:solidFill>
                <a:latin typeface="Tahoma" pitchFamily="34" charset="0"/>
                <a:ea typeface="ＭＳ Ｐゴシック" charset="-128"/>
              </a:defRPr>
            </a:lvl2pPr>
            <a:lvl3pPr marL="1143000" indent="-228600" eaLnBrk="0" hangingPunct="0">
              <a:defRPr sz="2400">
                <a:solidFill>
                  <a:schemeClr val="tx1"/>
                </a:solidFill>
                <a:latin typeface="Tahoma" pitchFamily="34" charset="0"/>
                <a:ea typeface="ＭＳ Ｐゴシック" charset="-128"/>
              </a:defRPr>
            </a:lvl3pPr>
            <a:lvl4pPr marL="1600200" indent="-228600" eaLnBrk="0" hangingPunct="0">
              <a:defRPr sz="2400">
                <a:solidFill>
                  <a:schemeClr val="tx1"/>
                </a:solidFill>
                <a:latin typeface="Tahoma" pitchFamily="34" charset="0"/>
                <a:ea typeface="ＭＳ Ｐゴシック" charset="-128"/>
              </a:defRPr>
            </a:lvl4pPr>
            <a:lvl5pPr marL="2057400" indent="-228600" eaLnBrk="0" hangingPunct="0">
              <a:defRPr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charset="-128"/>
              </a:defRPr>
            </a:lvl9pPr>
          </a:lstStyle>
          <a:p>
            <a:pPr>
              <a:defRPr/>
            </a:pPr>
            <a:r>
              <a:rPr lang="en-US" sz="1400" b="1" smtClean="0">
                <a:solidFill>
                  <a:srgbClr val="501215"/>
                </a:solidFill>
                <a:latin typeface="Arial" pitchFamily="34" charset="0"/>
              </a:rPr>
              <a:t>itsecurity@txstate.edu</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72056977"/>
      </p:ext>
    </p:extLst>
  </p:cSld>
  <p:clrMapOvr>
    <a:masterClrMapping/>
  </p:clrMapOvr>
  <p:transition spd="slow"/>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1289271"/>
      </p:ext>
    </p:extLst>
  </p:cSld>
  <p:clrMapOvr>
    <a:masterClrMapping/>
  </p:clrMapOvr>
  <p:transition spd="slow"/>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96422665"/>
      </p:ext>
    </p:extLst>
  </p:cSld>
  <p:clrMapOvr>
    <a:masterClrMapping/>
  </p:clrMapOvr>
  <p:transition spd="slow"/>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60243"/>
      </p:ext>
    </p:extLst>
  </p:cSld>
  <p:clrMapOvr>
    <a:masterClrMapping/>
  </p:clrMapOvr>
  <p:transition spd="slow"/>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0485222"/>
      </p:ext>
    </p:extLst>
  </p:cSld>
  <p:clrMapOvr>
    <a:masterClrMapping/>
  </p:clrMapOvr>
  <p:transition spd="slow"/>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15540405"/>
      </p:ext>
    </p:extLst>
  </p:cSld>
  <p:clrMapOvr>
    <a:masterClrMapping/>
  </p:clrMapOvr>
  <p:transition spd="slow"/>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6917943"/>
      </p:ext>
    </p:extLst>
  </p:cSld>
  <p:clrMapOvr>
    <a:masterClrMapping/>
  </p:clrMapOvr>
  <p:transition spd="slow"/>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609600"/>
            <a:ext cx="17335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609600"/>
            <a:ext cx="50482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8012370"/>
      </p:ext>
    </p:extLst>
  </p:cSld>
  <p:clrMapOvr>
    <a:masterClrMapping/>
  </p:clrMapOvr>
  <p:transition spd="slow"/>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6" y="1600200"/>
            <a:ext cx="7085013" cy="10668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eaLnBrk="0" fontAlgn="auto" hangingPunct="0">
              <a:spcBef>
                <a:spcPts val="0"/>
              </a:spcBef>
              <a:spcAft>
                <a:spcPts val="0"/>
              </a:spcAft>
              <a:defRPr/>
            </a:lvl1pPr>
          </a:lstStyle>
          <a:p>
            <a:pPr>
              <a:defRPr/>
            </a:pPr>
            <a:fld id="{40494D51-2436-41EA-93FF-B2EEF3C6C3B7}" type="datetime1">
              <a:rPr lang="en-US"/>
              <a:pPr>
                <a:defRPr/>
              </a:pPr>
              <a:t>12/5/2016</a:t>
            </a:fld>
            <a:endParaRPr lang="en-US"/>
          </a:p>
        </p:txBody>
      </p:sp>
      <p:sp>
        <p:nvSpPr>
          <p:cNvPr id="5" name="Rectangle 5"/>
          <p:cNvSpPr>
            <a:spLocks noGrp="1" noChangeArrowheads="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E7D2DAF7-D5C3-4BD7-BEB1-1796C9A74A22}" type="slidenum">
              <a:rPr lang="en-US"/>
              <a:pPr>
                <a:defRPr/>
              </a:pPr>
              <a:t>‹#›</a:t>
            </a:fld>
            <a:endParaRPr lang="en-US"/>
          </a:p>
        </p:txBody>
      </p:sp>
    </p:spTree>
    <p:extLst>
      <p:ext uri="{BB962C8B-B14F-4D97-AF65-F5344CB8AC3E}">
        <p14:creationId xmlns:p14="http://schemas.microsoft.com/office/powerpoint/2010/main" val="2583206226"/>
      </p:ext>
    </p:extLst>
  </p:cSld>
  <p:clrMapOvr>
    <a:masterClrMapping/>
  </p:clrMapOvr>
  <p:transition spd="slow"/>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auto" hangingPunct="0">
              <a:spcBef>
                <a:spcPts val="0"/>
              </a:spcBef>
              <a:spcAft>
                <a:spcPts val="0"/>
              </a:spcAft>
              <a:defRPr/>
            </a:lvl1pPr>
          </a:lstStyle>
          <a:p>
            <a:pPr>
              <a:defRPr/>
            </a:pPr>
            <a:fld id="{9B6C0E29-CE42-4540-87B0-CF3F7F539AC9}" type="datetime1">
              <a:rPr lang="en-US"/>
              <a:pPr>
                <a:defRPr/>
              </a:pPr>
              <a:t>12/5/2016</a:t>
            </a:fld>
            <a:endParaRPr lang="en-US"/>
          </a:p>
        </p:txBody>
      </p:sp>
      <p:sp>
        <p:nvSpPr>
          <p:cNvPr id="5" name="Footer Placeholder 4"/>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8AEBD611-3C32-43F0-B39D-4FF259424B35}" type="slidenum">
              <a:rPr lang="en-US"/>
              <a:pPr>
                <a:defRPr/>
              </a:pPr>
              <a:t>‹#›</a:t>
            </a:fld>
            <a:endParaRPr lang="en-US"/>
          </a:p>
        </p:txBody>
      </p:sp>
    </p:spTree>
    <p:extLst>
      <p:ext uri="{BB962C8B-B14F-4D97-AF65-F5344CB8AC3E}">
        <p14:creationId xmlns:p14="http://schemas.microsoft.com/office/powerpoint/2010/main" val="2255112891"/>
      </p:ext>
    </p:extLst>
  </p:cSld>
  <p:clrMapOvr>
    <a:masterClrMapping/>
  </p:clrMapOvr>
  <p:transition spd="slow"/>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auto" hangingPunct="0">
              <a:spcBef>
                <a:spcPts val="0"/>
              </a:spcBef>
              <a:spcAft>
                <a:spcPts val="0"/>
              </a:spcAft>
              <a:defRPr/>
            </a:lvl1pPr>
          </a:lstStyle>
          <a:p>
            <a:pPr>
              <a:defRPr/>
            </a:pPr>
            <a:fld id="{52E91905-5C99-4B0C-B60B-AE166F8703B1}" type="datetime1">
              <a:rPr lang="en-US"/>
              <a:pPr>
                <a:defRPr/>
              </a:pPr>
              <a:t>12/5/2016</a:t>
            </a:fld>
            <a:endParaRPr lang="en-US"/>
          </a:p>
        </p:txBody>
      </p:sp>
      <p:sp>
        <p:nvSpPr>
          <p:cNvPr id="5" name="Footer Placeholder 4"/>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150FE75B-73C2-4DEC-9BB3-73FB4819F535}" type="slidenum">
              <a:rPr lang="en-US"/>
              <a:pPr>
                <a:defRPr/>
              </a:pPr>
              <a:t>‹#›</a:t>
            </a:fld>
            <a:endParaRPr lang="en-US"/>
          </a:p>
        </p:txBody>
      </p:sp>
    </p:spTree>
    <p:extLst>
      <p:ext uri="{BB962C8B-B14F-4D97-AF65-F5344CB8AC3E}">
        <p14:creationId xmlns:p14="http://schemas.microsoft.com/office/powerpoint/2010/main" val="2200209569"/>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371600" y="6581775"/>
            <a:ext cx="24384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charset="-128"/>
              </a:defRPr>
            </a:lvl1pPr>
            <a:lvl2pPr marL="742950" indent="-285750" eaLnBrk="0" hangingPunct="0">
              <a:defRPr sz="2400">
                <a:solidFill>
                  <a:schemeClr val="tx1"/>
                </a:solidFill>
                <a:latin typeface="Tahoma" pitchFamily="34" charset="0"/>
                <a:ea typeface="ＭＳ Ｐゴシック" charset="-128"/>
              </a:defRPr>
            </a:lvl2pPr>
            <a:lvl3pPr marL="1143000" indent="-228600" eaLnBrk="0" hangingPunct="0">
              <a:defRPr sz="2400">
                <a:solidFill>
                  <a:schemeClr val="tx1"/>
                </a:solidFill>
                <a:latin typeface="Tahoma" pitchFamily="34" charset="0"/>
                <a:ea typeface="ＭＳ Ｐゴシック" charset="-128"/>
              </a:defRPr>
            </a:lvl3pPr>
            <a:lvl4pPr marL="1600200" indent="-228600" eaLnBrk="0" hangingPunct="0">
              <a:defRPr sz="2400">
                <a:solidFill>
                  <a:schemeClr val="tx1"/>
                </a:solidFill>
                <a:latin typeface="Tahoma" pitchFamily="34" charset="0"/>
                <a:ea typeface="ＭＳ Ｐゴシック" charset="-128"/>
              </a:defRPr>
            </a:lvl4pPr>
            <a:lvl5pPr marL="2057400" indent="-228600" eaLnBrk="0" hangingPunct="0">
              <a:defRPr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charset="-128"/>
              </a:defRPr>
            </a:lvl9pPr>
          </a:lstStyle>
          <a:p>
            <a:pPr>
              <a:defRPr/>
            </a:pPr>
            <a:r>
              <a:rPr lang="en-US" sz="1200" b="1" smtClean="0">
                <a:solidFill>
                  <a:srgbClr val="501215"/>
                </a:solidFill>
                <a:latin typeface="Arial" pitchFamily="34" charset="0"/>
                <a:hlinkClick r:id="rId2"/>
              </a:rPr>
              <a:t>http://security.vpit.txstate.edu</a:t>
            </a:r>
            <a:r>
              <a:rPr lang="en-US" sz="1200" b="1" smtClean="0">
                <a:solidFill>
                  <a:srgbClr val="501215"/>
                </a:solidFill>
                <a:latin typeface="Arial" pitchFamily="34" charset="0"/>
              </a:rPr>
              <a:t> </a:t>
            </a:r>
          </a:p>
        </p:txBody>
      </p:sp>
      <p:sp>
        <p:nvSpPr>
          <p:cNvPr id="4" name="TextBox 3"/>
          <p:cNvSpPr txBox="1">
            <a:spLocks noChangeArrowheads="1"/>
          </p:cNvSpPr>
          <p:nvPr userDrawn="1"/>
        </p:nvSpPr>
        <p:spPr bwMode="auto">
          <a:xfrm>
            <a:off x="6934200" y="6550025"/>
            <a:ext cx="22098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charset="-128"/>
              </a:defRPr>
            </a:lvl1pPr>
            <a:lvl2pPr marL="742950" indent="-285750" eaLnBrk="0" hangingPunct="0">
              <a:defRPr sz="2400">
                <a:solidFill>
                  <a:schemeClr val="tx1"/>
                </a:solidFill>
                <a:latin typeface="Tahoma" pitchFamily="34" charset="0"/>
                <a:ea typeface="ＭＳ Ｐゴシック" charset="-128"/>
              </a:defRPr>
            </a:lvl2pPr>
            <a:lvl3pPr marL="1143000" indent="-228600" eaLnBrk="0" hangingPunct="0">
              <a:defRPr sz="2400">
                <a:solidFill>
                  <a:schemeClr val="tx1"/>
                </a:solidFill>
                <a:latin typeface="Tahoma" pitchFamily="34" charset="0"/>
                <a:ea typeface="ＭＳ Ｐゴシック" charset="-128"/>
              </a:defRPr>
            </a:lvl3pPr>
            <a:lvl4pPr marL="1600200" indent="-228600" eaLnBrk="0" hangingPunct="0">
              <a:defRPr sz="2400">
                <a:solidFill>
                  <a:schemeClr val="tx1"/>
                </a:solidFill>
                <a:latin typeface="Tahoma" pitchFamily="34" charset="0"/>
                <a:ea typeface="ＭＳ Ｐゴシック" charset="-128"/>
              </a:defRPr>
            </a:lvl4pPr>
            <a:lvl5pPr marL="2057400" indent="-228600" eaLnBrk="0" hangingPunct="0">
              <a:defRPr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charset="-128"/>
              </a:defRPr>
            </a:lvl9pPr>
          </a:lstStyle>
          <a:p>
            <a:pPr>
              <a:defRPr/>
            </a:pPr>
            <a:r>
              <a:rPr lang="en-US" sz="1400" b="1" smtClean="0">
                <a:solidFill>
                  <a:srgbClr val="501215"/>
                </a:solidFill>
                <a:latin typeface="Arial" pitchFamily="34" charset="0"/>
              </a:rPr>
              <a:t>itsecurity@txstate.edu</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2785423"/>
      </p:ext>
    </p:extLst>
  </p:cSld>
  <p:clrMapOvr>
    <a:masterClrMapping/>
  </p:clrMapOvr>
  <p:transition spd="slow"/>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6" y="1600201"/>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6" y="1600201"/>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auto" hangingPunct="0">
              <a:spcBef>
                <a:spcPts val="0"/>
              </a:spcBef>
              <a:spcAft>
                <a:spcPts val="0"/>
              </a:spcAft>
              <a:defRPr/>
            </a:lvl1pPr>
          </a:lstStyle>
          <a:p>
            <a:pPr>
              <a:defRPr/>
            </a:pPr>
            <a:fld id="{187A89B1-7CDF-4CE8-96B7-CAED8E9399AD}" type="datetime1">
              <a:rPr lang="en-US"/>
              <a:pPr>
                <a:defRPr/>
              </a:pPr>
              <a:t>12/5/2016</a:t>
            </a:fld>
            <a:endParaRPr lang="en-US"/>
          </a:p>
        </p:txBody>
      </p:sp>
      <p:sp>
        <p:nvSpPr>
          <p:cNvPr id="6" name="Footer Placeholder 5"/>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B4BD2C51-BDB6-46D2-A8D8-F768F11D0A4E}" type="slidenum">
              <a:rPr lang="en-US"/>
              <a:pPr>
                <a:defRPr/>
              </a:pPr>
              <a:t>‹#›</a:t>
            </a:fld>
            <a:endParaRPr lang="en-US"/>
          </a:p>
        </p:txBody>
      </p:sp>
    </p:spTree>
    <p:extLst>
      <p:ext uri="{BB962C8B-B14F-4D97-AF65-F5344CB8AC3E}">
        <p14:creationId xmlns:p14="http://schemas.microsoft.com/office/powerpoint/2010/main" val="2399182656"/>
      </p:ext>
    </p:extLst>
  </p:cSld>
  <p:clrMapOvr>
    <a:masterClrMapping/>
  </p:clrMapOvr>
  <p:transition spd="slow"/>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auto" hangingPunct="0">
              <a:spcBef>
                <a:spcPts val="0"/>
              </a:spcBef>
              <a:spcAft>
                <a:spcPts val="0"/>
              </a:spcAft>
              <a:defRPr/>
            </a:lvl1pPr>
          </a:lstStyle>
          <a:p>
            <a:pPr>
              <a:defRPr/>
            </a:pPr>
            <a:fld id="{335AEE6C-B650-4A8A-97B2-FA2AC48E101C}" type="datetime1">
              <a:rPr lang="en-US"/>
              <a:pPr>
                <a:defRPr/>
              </a:pPr>
              <a:t>12/5/2016</a:t>
            </a:fld>
            <a:endParaRPr lang="en-US"/>
          </a:p>
        </p:txBody>
      </p:sp>
      <p:sp>
        <p:nvSpPr>
          <p:cNvPr id="8" name="Footer Placeholder 7"/>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vl1pPr>
          </a:lstStyle>
          <a:p>
            <a:pPr>
              <a:defRPr/>
            </a:pPr>
            <a:fld id="{468633D8-A10E-42B2-8EB1-3F4BC2CAAFFE}" type="slidenum">
              <a:rPr lang="en-US"/>
              <a:pPr>
                <a:defRPr/>
              </a:pPr>
              <a:t>‹#›</a:t>
            </a:fld>
            <a:endParaRPr lang="en-US"/>
          </a:p>
        </p:txBody>
      </p:sp>
    </p:spTree>
    <p:extLst>
      <p:ext uri="{BB962C8B-B14F-4D97-AF65-F5344CB8AC3E}">
        <p14:creationId xmlns:p14="http://schemas.microsoft.com/office/powerpoint/2010/main" val="3349466119"/>
      </p:ext>
    </p:extLst>
  </p:cSld>
  <p:clrMapOvr>
    <a:masterClrMapping/>
  </p:clrMapOvr>
  <p:transition spd="slow"/>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auto" hangingPunct="0">
              <a:spcBef>
                <a:spcPts val="0"/>
              </a:spcBef>
              <a:spcAft>
                <a:spcPts val="0"/>
              </a:spcAft>
              <a:defRPr/>
            </a:lvl1pPr>
          </a:lstStyle>
          <a:p>
            <a:pPr>
              <a:defRPr/>
            </a:pPr>
            <a:fld id="{EA30621F-A79F-4C9C-A3E0-9EA34A78F57A}" type="datetime1">
              <a:rPr lang="en-US"/>
              <a:pPr>
                <a:defRPr/>
              </a:pPr>
              <a:t>12/5/2016</a:t>
            </a:fld>
            <a:endParaRPr lang="en-US"/>
          </a:p>
        </p:txBody>
      </p:sp>
      <p:sp>
        <p:nvSpPr>
          <p:cNvPr id="4" name="Footer Placeholder 3"/>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vl1pPr>
          </a:lstStyle>
          <a:p>
            <a:pPr>
              <a:defRPr/>
            </a:pPr>
            <a:fld id="{24C1986F-80DC-4DC4-A976-C4278ED51469}" type="slidenum">
              <a:rPr lang="en-US"/>
              <a:pPr>
                <a:defRPr/>
              </a:pPr>
              <a:t>‹#›</a:t>
            </a:fld>
            <a:endParaRPr lang="en-US"/>
          </a:p>
        </p:txBody>
      </p:sp>
    </p:spTree>
    <p:extLst>
      <p:ext uri="{BB962C8B-B14F-4D97-AF65-F5344CB8AC3E}">
        <p14:creationId xmlns:p14="http://schemas.microsoft.com/office/powerpoint/2010/main" val="1903734380"/>
      </p:ext>
    </p:extLst>
  </p:cSld>
  <p:clrMapOvr>
    <a:masterClrMapping/>
  </p:clrMapOvr>
  <p:transition spd="slow"/>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auto" hangingPunct="0">
              <a:spcBef>
                <a:spcPts val="0"/>
              </a:spcBef>
              <a:spcAft>
                <a:spcPts val="0"/>
              </a:spcAft>
              <a:defRPr/>
            </a:lvl1pPr>
          </a:lstStyle>
          <a:p>
            <a:pPr>
              <a:defRPr/>
            </a:pPr>
            <a:fld id="{219F1EF1-039F-41A0-80FE-E8E002CF1F37}" type="datetime1">
              <a:rPr lang="en-US"/>
              <a:pPr>
                <a:defRPr/>
              </a:pPr>
              <a:t>12/5/2016</a:t>
            </a:fld>
            <a:endParaRPr lang="en-US"/>
          </a:p>
        </p:txBody>
      </p:sp>
      <p:sp>
        <p:nvSpPr>
          <p:cNvPr id="3" name="Footer Placeholder 2"/>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vl1pPr>
          </a:lstStyle>
          <a:p>
            <a:pPr>
              <a:defRPr/>
            </a:pPr>
            <a:fld id="{5140E95C-3700-41EE-8FB1-DA7E07B2E5F2}" type="slidenum">
              <a:rPr lang="en-US"/>
              <a:pPr>
                <a:defRPr/>
              </a:pPr>
              <a:t>‹#›</a:t>
            </a:fld>
            <a:endParaRPr lang="en-US"/>
          </a:p>
        </p:txBody>
      </p:sp>
    </p:spTree>
    <p:extLst>
      <p:ext uri="{BB962C8B-B14F-4D97-AF65-F5344CB8AC3E}">
        <p14:creationId xmlns:p14="http://schemas.microsoft.com/office/powerpoint/2010/main" val="2336475035"/>
      </p:ext>
    </p:extLst>
  </p:cSld>
  <p:clrMapOvr>
    <a:masterClrMapping/>
  </p:clrMapOvr>
  <p:transition spd="slow"/>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auto" hangingPunct="0">
              <a:spcBef>
                <a:spcPts val="0"/>
              </a:spcBef>
              <a:spcAft>
                <a:spcPts val="0"/>
              </a:spcAft>
              <a:defRPr/>
            </a:lvl1pPr>
          </a:lstStyle>
          <a:p>
            <a:pPr>
              <a:defRPr/>
            </a:pPr>
            <a:fld id="{5853A4AF-C212-4726-AC6C-93B653D3E26D}" type="datetime1">
              <a:rPr lang="en-US"/>
              <a:pPr>
                <a:defRPr/>
              </a:pPr>
              <a:t>12/5/2016</a:t>
            </a:fld>
            <a:endParaRPr lang="en-US"/>
          </a:p>
        </p:txBody>
      </p:sp>
      <p:sp>
        <p:nvSpPr>
          <p:cNvPr id="6" name="Footer Placeholder 5"/>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6A02F6BE-272D-438D-BCA6-A2D76C424286}" type="slidenum">
              <a:rPr lang="en-US"/>
              <a:pPr>
                <a:defRPr/>
              </a:pPr>
              <a:t>‹#›</a:t>
            </a:fld>
            <a:endParaRPr lang="en-US"/>
          </a:p>
        </p:txBody>
      </p:sp>
    </p:spTree>
    <p:extLst>
      <p:ext uri="{BB962C8B-B14F-4D97-AF65-F5344CB8AC3E}">
        <p14:creationId xmlns:p14="http://schemas.microsoft.com/office/powerpoint/2010/main" val="3556072641"/>
      </p:ext>
    </p:extLst>
  </p:cSld>
  <p:clrMapOvr>
    <a:masterClrMapping/>
  </p:clrMapOvr>
  <p:transition spd="slow"/>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auto" hangingPunct="0">
              <a:spcBef>
                <a:spcPts val="0"/>
              </a:spcBef>
              <a:spcAft>
                <a:spcPts val="0"/>
              </a:spcAft>
              <a:defRPr/>
            </a:lvl1pPr>
          </a:lstStyle>
          <a:p>
            <a:pPr>
              <a:defRPr/>
            </a:pPr>
            <a:fld id="{61F03A58-433E-4E50-A193-58FF52E9C3EA}" type="datetime1">
              <a:rPr lang="en-US"/>
              <a:pPr>
                <a:defRPr/>
              </a:pPr>
              <a:t>12/5/2016</a:t>
            </a:fld>
            <a:endParaRPr lang="en-US"/>
          </a:p>
        </p:txBody>
      </p:sp>
      <p:sp>
        <p:nvSpPr>
          <p:cNvPr id="6" name="Footer Placeholder 5"/>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C1F41EB2-7F13-461F-9FFE-3CED1D1F02A2}" type="slidenum">
              <a:rPr lang="en-US"/>
              <a:pPr>
                <a:defRPr/>
              </a:pPr>
              <a:t>‹#›</a:t>
            </a:fld>
            <a:endParaRPr lang="en-US"/>
          </a:p>
        </p:txBody>
      </p:sp>
    </p:spTree>
    <p:extLst>
      <p:ext uri="{BB962C8B-B14F-4D97-AF65-F5344CB8AC3E}">
        <p14:creationId xmlns:p14="http://schemas.microsoft.com/office/powerpoint/2010/main" val="800593537"/>
      </p:ext>
    </p:extLst>
  </p:cSld>
  <p:clrMapOvr>
    <a:masterClrMapping/>
  </p:clrMapOvr>
  <p:transition spd="slow"/>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auto" hangingPunct="0">
              <a:spcBef>
                <a:spcPts val="0"/>
              </a:spcBef>
              <a:spcAft>
                <a:spcPts val="0"/>
              </a:spcAft>
              <a:defRPr/>
            </a:lvl1pPr>
          </a:lstStyle>
          <a:p>
            <a:pPr>
              <a:defRPr/>
            </a:pPr>
            <a:fld id="{18D56C4E-3D7A-4685-9474-5F7FF239D5AF}" type="datetime1">
              <a:rPr lang="en-US"/>
              <a:pPr>
                <a:defRPr/>
              </a:pPr>
              <a:t>12/5/2016</a:t>
            </a:fld>
            <a:endParaRPr lang="en-US"/>
          </a:p>
        </p:txBody>
      </p:sp>
      <p:sp>
        <p:nvSpPr>
          <p:cNvPr id="5" name="Footer Placeholder 4"/>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A2982669-F242-413A-AE58-4AD4AA3ED7F4}" type="slidenum">
              <a:rPr lang="en-US"/>
              <a:pPr>
                <a:defRPr/>
              </a:pPr>
              <a:t>‹#›</a:t>
            </a:fld>
            <a:endParaRPr lang="en-US"/>
          </a:p>
        </p:txBody>
      </p:sp>
    </p:spTree>
    <p:extLst>
      <p:ext uri="{BB962C8B-B14F-4D97-AF65-F5344CB8AC3E}">
        <p14:creationId xmlns:p14="http://schemas.microsoft.com/office/powerpoint/2010/main" val="3009566854"/>
      </p:ext>
    </p:extLst>
  </p:cSld>
  <p:clrMapOvr>
    <a:masterClrMapping/>
  </p:clrMapOvr>
  <p:transition spd="slow"/>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1"/>
            <a:ext cx="1771651"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6" y="685801"/>
            <a:ext cx="5162551"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auto" hangingPunct="0">
              <a:spcBef>
                <a:spcPts val="0"/>
              </a:spcBef>
              <a:spcAft>
                <a:spcPts val="0"/>
              </a:spcAft>
              <a:defRPr/>
            </a:lvl1pPr>
          </a:lstStyle>
          <a:p>
            <a:pPr>
              <a:defRPr/>
            </a:pPr>
            <a:fld id="{2F25D738-3718-43F6-A49E-166164620437}" type="datetime1">
              <a:rPr lang="en-US"/>
              <a:pPr>
                <a:defRPr/>
              </a:pPr>
              <a:t>12/5/2016</a:t>
            </a:fld>
            <a:endParaRPr lang="en-US"/>
          </a:p>
        </p:txBody>
      </p:sp>
      <p:sp>
        <p:nvSpPr>
          <p:cNvPr id="5" name="Footer Placeholder 4"/>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2B1922AC-AFA9-4F3B-8A0B-E98167C2F2E8}" type="slidenum">
              <a:rPr lang="en-US"/>
              <a:pPr>
                <a:defRPr/>
              </a:pPr>
              <a:t>‹#›</a:t>
            </a:fld>
            <a:endParaRPr lang="en-US"/>
          </a:p>
        </p:txBody>
      </p:sp>
    </p:spTree>
    <p:extLst>
      <p:ext uri="{BB962C8B-B14F-4D97-AF65-F5344CB8AC3E}">
        <p14:creationId xmlns:p14="http://schemas.microsoft.com/office/powerpoint/2010/main" val="3105814270"/>
      </p:ext>
    </p:extLst>
  </p:cSld>
  <p:clrMapOvr>
    <a:masterClrMapping/>
  </p:clrMapOvr>
  <p:transition spd="slow"/>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542E46CF-DD26-4285-8486-449C7ABD730D}" type="datetimeFigureOut">
              <a:rPr lang="en-US"/>
              <a:pPr>
                <a:defRPr/>
              </a:pPr>
              <a:t>12/5/2016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87AC0D0B-8604-4EC7-BBAF-979F8DE6F4C0}" type="slidenum">
              <a:rPr lang="en-US"/>
              <a:pPr>
                <a:defRPr/>
              </a:pPr>
              <a:t>‹#›</a:t>
            </a:fld>
            <a:endParaRPr lang="en-US"/>
          </a:p>
        </p:txBody>
      </p:sp>
    </p:spTree>
    <p:extLst>
      <p:ext uri="{BB962C8B-B14F-4D97-AF65-F5344CB8AC3E}">
        <p14:creationId xmlns:p14="http://schemas.microsoft.com/office/powerpoint/2010/main" val="1475865406"/>
      </p:ext>
    </p:extLst>
  </p:cSld>
  <p:clrMapOvr>
    <a:masterClrMapping/>
  </p:clrMapOvr>
  <p:transition spd="slow"/>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542E46CF-DD26-4285-8486-449C7ABD730D}" type="datetimeFigureOut">
              <a:rPr lang="en-US"/>
              <a:pPr>
                <a:defRPr/>
              </a:pPr>
              <a:t>12/5/2016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A5E8EFA6-C045-4730-BE7D-29A654F92AC8}" type="slidenum">
              <a:rPr lang="en-US"/>
              <a:pPr>
                <a:defRPr/>
              </a:pPr>
              <a:t>‹#›</a:t>
            </a:fld>
            <a:endParaRPr lang="en-US"/>
          </a:p>
        </p:txBody>
      </p:sp>
    </p:spTree>
    <p:extLst>
      <p:ext uri="{BB962C8B-B14F-4D97-AF65-F5344CB8AC3E}">
        <p14:creationId xmlns:p14="http://schemas.microsoft.com/office/powerpoint/2010/main" val="435577385"/>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02308828"/>
      </p:ext>
    </p:extLst>
  </p:cSld>
  <p:clrMapOvr>
    <a:masterClrMapping/>
  </p:clrMapOvr>
  <p:transition spd="slow"/>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542E46CF-DD26-4285-8486-449C7ABD730D}" type="datetimeFigureOut">
              <a:rPr lang="en-US"/>
              <a:pPr>
                <a:defRPr/>
              </a:pPr>
              <a:t>12/5/2016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65EA19FC-29E5-4841-AFBC-5F224786605D}" type="slidenum">
              <a:rPr lang="en-US"/>
              <a:pPr>
                <a:defRPr/>
              </a:pPr>
              <a:t>‹#›</a:t>
            </a:fld>
            <a:endParaRPr lang="en-US"/>
          </a:p>
        </p:txBody>
      </p:sp>
    </p:spTree>
    <p:extLst>
      <p:ext uri="{BB962C8B-B14F-4D97-AF65-F5344CB8AC3E}">
        <p14:creationId xmlns:p14="http://schemas.microsoft.com/office/powerpoint/2010/main" val="63627937"/>
      </p:ext>
    </p:extLst>
  </p:cSld>
  <p:clrMapOvr>
    <a:masterClrMapping/>
  </p:clrMapOvr>
  <p:transition spd="slow"/>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542E46CF-DD26-4285-8486-449C7ABD730D}" type="datetimeFigureOut">
              <a:rPr lang="en-US"/>
              <a:pPr>
                <a:defRPr/>
              </a:pPr>
              <a:t>12/5/2016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292F621E-F63E-4F5F-9D03-D4C10BCA3D1E}" type="slidenum">
              <a:rPr lang="en-US"/>
              <a:pPr>
                <a:defRPr/>
              </a:pPr>
              <a:t>‹#›</a:t>
            </a:fld>
            <a:endParaRPr lang="en-US"/>
          </a:p>
        </p:txBody>
      </p:sp>
    </p:spTree>
    <p:extLst>
      <p:ext uri="{BB962C8B-B14F-4D97-AF65-F5344CB8AC3E}">
        <p14:creationId xmlns:p14="http://schemas.microsoft.com/office/powerpoint/2010/main" val="3840564066"/>
      </p:ext>
    </p:extLst>
  </p:cSld>
  <p:clrMapOvr>
    <a:masterClrMapping/>
  </p:clrMapOvr>
  <p:transition spd="slow"/>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542E46CF-DD26-4285-8486-449C7ABD730D}" type="datetimeFigureOut">
              <a:rPr lang="en-US"/>
              <a:pPr>
                <a:defRPr/>
              </a:pPr>
              <a:t>12/5/2016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F479F438-2B2D-450B-A23C-8AA80D00D62F}" type="slidenum">
              <a:rPr lang="en-US"/>
              <a:pPr>
                <a:defRPr/>
              </a:pPr>
              <a:t>‹#›</a:t>
            </a:fld>
            <a:endParaRPr lang="en-US"/>
          </a:p>
        </p:txBody>
      </p:sp>
    </p:spTree>
    <p:extLst>
      <p:ext uri="{BB962C8B-B14F-4D97-AF65-F5344CB8AC3E}">
        <p14:creationId xmlns:p14="http://schemas.microsoft.com/office/powerpoint/2010/main" val="3307446017"/>
      </p:ext>
    </p:extLst>
  </p:cSld>
  <p:clrMapOvr>
    <a:masterClrMapping/>
  </p:clrMapOvr>
  <p:transition spd="slow"/>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542E46CF-DD26-4285-8486-449C7ABD730D}" type="datetimeFigureOut">
              <a:rPr lang="en-US"/>
              <a:pPr>
                <a:defRPr/>
              </a:pPr>
              <a:t>12/5/2016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78477309-1447-417F-A44E-FB0EB38E06B3}" type="slidenum">
              <a:rPr lang="en-US"/>
              <a:pPr>
                <a:defRPr/>
              </a:pPr>
              <a:t>‹#›</a:t>
            </a:fld>
            <a:endParaRPr lang="en-US"/>
          </a:p>
        </p:txBody>
      </p:sp>
    </p:spTree>
    <p:extLst>
      <p:ext uri="{BB962C8B-B14F-4D97-AF65-F5344CB8AC3E}">
        <p14:creationId xmlns:p14="http://schemas.microsoft.com/office/powerpoint/2010/main" val="2749842984"/>
      </p:ext>
    </p:extLst>
  </p:cSld>
  <p:clrMapOvr>
    <a:masterClrMapping/>
  </p:clrMapOvr>
  <p:transition spd="slow"/>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542E46CF-DD26-4285-8486-449C7ABD730D}" type="datetimeFigureOut">
              <a:rPr lang="en-US"/>
              <a:pPr>
                <a:defRPr/>
              </a:pPr>
              <a:t>12/5/2016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0442316A-F371-4786-8DE5-5A745697991D}" type="slidenum">
              <a:rPr lang="en-US"/>
              <a:pPr>
                <a:defRPr/>
              </a:pPr>
              <a:t>‹#›</a:t>
            </a:fld>
            <a:endParaRPr lang="en-US"/>
          </a:p>
        </p:txBody>
      </p:sp>
    </p:spTree>
    <p:extLst>
      <p:ext uri="{BB962C8B-B14F-4D97-AF65-F5344CB8AC3E}">
        <p14:creationId xmlns:p14="http://schemas.microsoft.com/office/powerpoint/2010/main" val="297267555"/>
      </p:ext>
    </p:extLst>
  </p:cSld>
  <p:clrMapOvr>
    <a:masterClrMapping/>
  </p:clrMapOvr>
  <p:transition spd="slow"/>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542E46CF-DD26-4285-8486-449C7ABD730D}" type="datetimeFigureOut">
              <a:rPr lang="en-US"/>
              <a:pPr>
                <a:defRPr/>
              </a:pPr>
              <a:t>12/5/2016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F09C5460-BC1C-479C-B254-AE959E89085E}" type="slidenum">
              <a:rPr lang="en-US"/>
              <a:pPr>
                <a:defRPr/>
              </a:pPr>
              <a:t>‹#›</a:t>
            </a:fld>
            <a:endParaRPr lang="en-US"/>
          </a:p>
        </p:txBody>
      </p:sp>
    </p:spTree>
    <p:extLst>
      <p:ext uri="{BB962C8B-B14F-4D97-AF65-F5344CB8AC3E}">
        <p14:creationId xmlns:p14="http://schemas.microsoft.com/office/powerpoint/2010/main" val="3370951987"/>
      </p:ext>
    </p:extLst>
  </p:cSld>
  <p:clrMapOvr>
    <a:masterClrMapping/>
  </p:clrMapOvr>
  <p:transition spd="slow"/>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542E46CF-DD26-4285-8486-449C7ABD730D}" type="datetimeFigureOut">
              <a:rPr lang="en-US"/>
              <a:pPr>
                <a:defRPr/>
              </a:pPr>
              <a:t>12/5/2016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AD883D56-85EF-42CD-A752-95F11433A958}" type="slidenum">
              <a:rPr lang="en-US"/>
              <a:pPr>
                <a:defRPr/>
              </a:pPr>
              <a:t>‹#›</a:t>
            </a:fld>
            <a:endParaRPr lang="en-US"/>
          </a:p>
        </p:txBody>
      </p:sp>
    </p:spTree>
    <p:extLst>
      <p:ext uri="{BB962C8B-B14F-4D97-AF65-F5344CB8AC3E}">
        <p14:creationId xmlns:p14="http://schemas.microsoft.com/office/powerpoint/2010/main" val="1608380526"/>
      </p:ext>
    </p:extLst>
  </p:cSld>
  <p:clrMapOvr>
    <a:masterClrMapping/>
  </p:clrMapOvr>
  <p:transition spd="slow"/>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542E46CF-DD26-4285-8486-449C7ABD730D}" type="datetimeFigureOut">
              <a:rPr lang="en-US"/>
              <a:pPr>
                <a:defRPr/>
              </a:pPr>
              <a:t>12/5/2016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67B8EC28-C9BA-45D7-96E8-697062E294B9}" type="slidenum">
              <a:rPr lang="en-US"/>
              <a:pPr>
                <a:defRPr/>
              </a:pPr>
              <a:t>‹#›</a:t>
            </a:fld>
            <a:endParaRPr lang="en-US"/>
          </a:p>
        </p:txBody>
      </p:sp>
    </p:spTree>
    <p:extLst>
      <p:ext uri="{BB962C8B-B14F-4D97-AF65-F5344CB8AC3E}">
        <p14:creationId xmlns:p14="http://schemas.microsoft.com/office/powerpoint/2010/main" val="849701872"/>
      </p:ext>
    </p:extLst>
  </p:cSld>
  <p:clrMapOvr>
    <a:masterClrMapping/>
  </p:clrMapOvr>
  <p:transition spd="slow"/>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542E46CF-DD26-4285-8486-449C7ABD730D}" type="datetimeFigureOut">
              <a:rPr lang="en-US"/>
              <a:pPr>
                <a:defRPr/>
              </a:pPr>
              <a:t>12/5/2016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DE2D6F25-0F78-45B5-9530-A52BA23FFD96}" type="slidenum">
              <a:rPr lang="en-US"/>
              <a:pPr>
                <a:defRPr/>
              </a:pPr>
              <a:t>‹#›</a:t>
            </a:fld>
            <a:endParaRPr lang="en-US"/>
          </a:p>
        </p:txBody>
      </p:sp>
    </p:spTree>
    <p:extLst>
      <p:ext uri="{BB962C8B-B14F-4D97-AF65-F5344CB8AC3E}">
        <p14:creationId xmlns:p14="http://schemas.microsoft.com/office/powerpoint/2010/main" val="1947907026"/>
      </p:ext>
    </p:extLst>
  </p:cSld>
  <p:clrMapOvr>
    <a:masterClrMapping/>
  </p:clrMapOvr>
  <p:transition spd="slow"/>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rgbClr val="501214"/>
            </a:gs>
            <a:gs pos="100000">
              <a:srgbClr val="281214"/>
            </a:gs>
          </a:gsLst>
          <a:lin ang="16200000"/>
        </a:gradFill>
        <a:effectLst/>
      </p:bgPr>
    </p:bg>
    <p:spTree>
      <p:nvGrpSpPr>
        <p:cNvPr id="1" name=""/>
        <p:cNvGrpSpPr/>
        <p:nvPr/>
      </p:nvGrpSpPr>
      <p:grpSpPr>
        <a:xfrm>
          <a:off x="0" y="0"/>
          <a:ext cx="0" cy="0"/>
          <a:chOff x="0" y="0"/>
          <a:chExt cx="0" cy="0"/>
        </a:xfrm>
      </p:grpSpPr>
      <p:pic>
        <p:nvPicPr>
          <p:cNvPr id="4"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762000"/>
            <a:ext cx="7772400" cy="1143000"/>
          </a:xfrm>
        </p:spPr>
        <p:txBody>
          <a:bodyPr/>
          <a:lstStyle>
            <a:lvl1pPr>
              <a:defRPr>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2133600"/>
            <a:ext cx="6400800" cy="1981200"/>
          </a:xfrm>
        </p:spPr>
        <p:txBody>
          <a:bodyPr/>
          <a:lstStyle>
            <a:lvl1pPr marL="0" indent="0" algn="ctr">
              <a:buFont typeface="Wingdings" charset="0"/>
              <a:buNone/>
              <a:defRPr>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3996522769"/>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0234393"/>
      </p:ext>
    </p:extLst>
  </p:cSld>
  <p:clrMapOvr>
    <a:masterClrMapping/>
  </p:clrMapOvr>
  <p:transition spd="slow"/>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3541832"/>
      </p:ext>
    </p:extLst>
  </p:cSld>
  <p:clrMapOvr>
    <a:masterClrMapping/>
  </p:clrMapOvr>
  <p:transition spd="slow"/>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35682856"/>
      </p:ext>
    </p:extLst>
  </p:cSld>
  <p:clrMapOvr>
    <a:masterClrMapping/>
  </p:clrMapOvr>
  <p:transition spd="slow"/>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604040"/>
      </p:ext>
    </p:extLst>
  </p:cSld>
  <p:clrMapOvr>
    <a:masterClrMapping/>
  </p:clrMapOvr>
  <p:transition spd="slow"/>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5491233"/>
      </p:ext>
    </p:extLst>
  </p:cSld>
  <p:clrMapOvr>
    <a:masterClrMapping/>
  </p:clrMapOvr>
  <p:transition spd="slow"/>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8969065"/>
      </p:ext>
    </p:extLst>
  </p:cSld>
  <p:clrMapOvr>
    <a:masterClrMapping/>
  </p:clrMapOvr>
  <p:transition spd="slow"/>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626604"/>
      </p:ext>
    </p:extLst>
  </p:cSld>
  <p:clrMapOvr>
    <a:masterClrMapping/>
  </p:clrMapOvr>
  <p:transition spd="slow"/>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53166026"/>
      </p:ext>
    </p:extLst>
  </p:cSld>
  <p:clrMapOvr>
    <a:masterClrMapping/>
  </p:clrMapOvr>
  <p:transition spd="slow"/>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84752214"/>
      </p:ext>
    </p:extLst>
  </p:cSld>
  <p:clrMapOvr>
    <a:masterClrMapping/>
  </p:clrMapOvr>
  <p:transition spd="slow"/>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0673414"/>
      </p:ext>
    </p:extLst>
  </p:cSld>
  <p:clrMapOvr>
    <a:masterClrMapping/>
  </p:clrMapOvr>
  <p:transition spd="slow"/>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609600"/>
            <a:ext cx="17335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609600"/>
            <a:ext cx="50482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2009521"/>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59516589"/>
      </p:ext>
    </p:extLst>
  </p:cSld>
  <p:clrMapOvr>
    <a:masterClrMapping/>
  </p:clrMapOvr>
  <p:transition spd="slow"/>
</p:sldLayout>
</file>

<file path=ppt/slideLayouts/slideLayout16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762000"/>
            <a:ext cx="7924800" cy="5324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1"/>
          <p:cNvSpPr>
            <a:spLocks noGrp="1" noChangeArrowheads="1"/>
          </p:cNvSpPr>
          <p:nvPr>
            <p:ph type="dt" sz="half" idx="10"/>
          </p:nvPr>
        </p:nvSpPr>
        <p:spPr>
          <a:xfrm>
            <a:off x="2438400" y="6248400"/>
            <a:ext cx="2130425" cy="474663"/>
          </a:xfrm>
          <a:prstGeom prst="rect">
            <a:avLst/>
          </a:prstGeom>
        </p:spPr>
        <p:txBody>
          <a:bodyPr/>
          <a:lstStyle>
            <a:lvl1pPr>
              <a:defRPr sz="2400">
                <a:solidFill>
                  <a:srgbClr val="000000"/>
                </a:solidFill>
                <a:latin typeface="Arial" charset="0"/>
                <a:ea typeface="ＭＳ Ｐゴシック" charset="0"/>
              </a:defRPr>
            </a:lvl1pPr>
          </a:lstStyle>
          <a:p>
            <a:pPr>
              <a:defRPr/>
            </a:pPr>
            <a:endParaRPr lang="en-US"/>
          </a:p>
        </p:txBody>
      </p:sp>
      <p:sp>
        <p:nvSpPr>
          <p:cNvPr id="4" name="Rectangle 12"/>
          <p:cNvSpPr>
            <a:spLocks noGrp="1" noChangeArrowheads="1"/>
          </p:cNvSpPr>
          <p:nvPr>
            <p:ph type="ftr" sz="quarter" idx="11"/>
          </p:nvPr>
        </p:nvSpPr>
        <p:spPr>
          <a:xfrm>
            <a:off x="5791200" y="6248400"/>
            <a:ext cx="2897188" cy="474663"/>
          </a:xfrm>
          <a:prstGeom prst="rect">
            <a:avLst/>
          </a:prstGeom>
        </p:spPr>
        <p:txBody>
          <a:bodyPr/>
          <a:lstStyle>
            <a:lvl1pPr>
              <a:defRPr sz="2400">
                <a:solidFill>
                  <a:srgbClr val="000000"/>
                </a:solidFill>
                <a:latin typeface="Arial" charset="0"/>
                <a:ea typeface="ＭＳ Ｐゴシック" charset="0"/>
              </a:defRPr>
            </a:lvl1pPr>
          </a:lstStyle>
          <a:p>
            <a:pPr>
              <a:defRPr/>
            </a:pPr>
            <a:endParaRPr lang="en-US"/>
          </a:p>
        </p:txBody>
      </p:sp>
      <p:sp>
        <p:nvSpPr>
          <p:cNvPr id="5" name="Rectangle 13"/>
          <p:cNvSpPr>
            <a:spLocks noGrp="1" noChangeArrowheads="1"/>
          </p:cNvSpPr>
          <p:nvPr>
            <p:ph type="sldNum" sz="quarter" idx="12"/>
          </p:nvPr>
        </p:nvSpPr>
        <p:spPr>
          <a:xfrm>
            <a:off x="84138" y="6242050"/>
            <a:ext cx="587375" cy="488950"/>
          </a:xfrm>
          <a:prstGeom prst="rect">
            <a:avLst/>
          </a:prstGeom>
        </p:spPr>
        <p:txBody>
          <a:bodyPr/>
          <a:lstStyle>
            <a:lvl1pPr>
              <a:defRPr sz="2400">
                <a:solidFill>
                  <a:srgbClr val="000000"/>
                </a:solidFill>
                <a:latin typeface="Arial" charset="0"/>
                <a:ea typeface="ＭＳ Ｐゴシック" charset="0"/>
              </a:defRPr>
            </a:lvl1pPr>
          </a:lstStyle>
          <a:p>
            <a:pPr>
              <a:defRPr/>
            </a:pPr>
            <a:fld id="{8864F1F8-119D-421C-996C-7332F9BBC1D2}" type="slidenum">
              <a:rPr lang="en-US"/>
              <a:pPr>
                <a:defRPr/>
              </a:pPr>
              <a:t>‹#›</a:t>
            </a:fld>
            <a:endParaRPr lang="en-US" dirty="0"/>
          </a:p>
        </p:txBody>
      </p:sp>
    </p:spTree>
    <p:extLst>
      <p:ext uri="{BB962C8B-B14F-4D97-AF65-F5344CB8AC3E}">
        <p14:creationId xmlns:p14="http://schemas.microsoft.com/office/powerpoint/2010/main" val="3381814006"/>
      </p:ext>
    </p:extLst>
  </p:cSld>
  <p:clrMapOvr>
    <a:masterClrMapping/>
  </p:clrMapOvr>
  <p:transition spd="slow"/>
</p:sldLayout>
</file>

<file path=ppt/slideLayouts/slideLayout16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38200" y="2362200"/>
            <a:ext cx="3770313" cy="3724275"/>
          </a:xfrm>
        </p:spPr>
        <p:txBody>
          <a:bodyPr/>
          <a:lstStyle/>
          <a:p>
            <a:pPr lvl="0"/>
            <a:endParaRPr lang="en-US" noProof="0" dirty="0" smtClean="0"/>
          </a:p>
        </p:txBody>
      </p:sp>
      <p:sp>
        <p:nvSpPr>
          <p:cNvPr id="4" name="Text Placeholder 3"/>
          <p:cNvSpPr>
            <a:spLocks noGrp="1"/>
          </p:cNvSpPr>
          <p:nvPr>
            <p:ph type="body"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xfrm>
            <a:off x="2438400" y="6248400"/>
            <a:ext cx="2130425" cy="474663"/>
          </a:xfrm>
          <a:prstGeom prst="rect">
            <a:avLst/>
          </a:prstGeom>
        </p:spPr>
        <p:txBody>
          <a:bodyPr/>
          <a:lstStyle>
            <a:lvl1pPr>
              <a:defRPr sz="2400">
                <a:solidFill>
                  <a:srgbClr val="000000"/>
                </a:solidFill>
                <a:latin typeface="Arial" charset="0"/>
                <a:ea typeface="ＭＳ Ｐゴシック" charset="0"/>
              </a:defRPr>
            </a:lvl1pPr>
          </a:lstStyle>
          <a:p>
            <a:pPr>
              <a:defRPr/>
            </a:pPr>
            <a:endParaRPr lang="en-US"/>
          </a:p>
        </p:txBody>
      </p:sp>
      <p:sp>
        <p:nvSpPr>
          <p:cNvPr id="6" name="Rectangle 12"/>
          <p:cNvSpPr>
            <a:spLocks noGrp="1" noChangeArrowheads="1"/>
          </p:cNvSpPr>
          <p:nvPr>
            <p:ph type="ftr" sz="quarter" idx="11"/>
          </p:nvPr>
        </p:nvSpPr>
        <p:spPr>
          <a:xfrm>
            <a:off x="5791200" y="6248400"/>
            <a:ext cx="2897188" cy="474663"/>
          </a:xfrm>
          <a:prstGeom prst="rect">
            <a:avLst/>
          </a:prstGeom>
        </p:spPr>
        <p:txBody>
          <a:bodyPr/>
          <a:lstStyle>
            <a:lvl1pPr>
              <a:defRPr sz="2400">
                <a:solidFill>
                  <a:srgbClr val="000000"/>
                </a:solidFill>
                <a:latin typeface="Arial" charset="0"/>
                <a:ea typeface="ＭＳ Ｐゴシック" charset="0"/>
              </a:defRPr>
            </a:lvl1pPr>
          </a:lstStyle>
          <a:p>
            <a:pPr>
              <a:defRPr/>
            </a:pPr>
            <a:endParaRPr lang="en-US"/>
          </a:p>
        </p:txBody>
      </p:sp>
      <p:sp>
        <p:nvSpPr>
          <p:cNvPr id="7" name="Rectangle 13"/>
          <p:cNvSpPr>
            <a:spLocks noGrp="1" noChangeArrowheads="1"/>
          </p:cNvSpPr>
          <p:nvPr>
            <p:ph type="sldNum" sz="quarter" idx="12"/>
          </p:nvPr>
        </p:nvSpPr>
        <p:spPr>
          <a:xfrm>
            <a:off x="84138" y="6242050"/>
            <a:ext cx="587375" cy="488950"/>
          </a:xfrm>
          <a:prstGeom prst="rect">
            <a:avLst/>
          </a:prstGeom>
        </p:spPr>
        <p:txBody>
          <a:bodyPr/>
          <a:lstStyle>
            <a:lvl1pPr>
              <a:defRPr sz="2400">
                <a:solidFill>
                  <a:srgbClr val="000000"/>
                </a:solidFill>
                <a:latin typeface="Arial" charset="0"/>
                <a:ea typeface="ＭＳ Ｐゴシック" charset="0"/>
              </a:defRPr>
            </a:lvl1pPr>
          </a:lstStyle>
          <a:p>
            <a:pPr>
              <a:defRPr/>
            </a:pPr>
            <a:fld id="{FB10A72F-A29A-4A17-957A-F36ECB56B716}" type="slidenum">
              <a:rPr lang="en-US"/>
              <a:pPr>
                <a:defRPr/>
              </a:pPr>
              <a:t>‹#›</a:t>
            </a:fld>
            <a:endParaRPr lang="en-US" dirty="0"/>
          </a:p>
        </p:txBody>
      </p:sp>
    </p:spTree>
    <p:extLst>
      <p:ext uri="{BB962C8B-B14F-4D97-AF65-F5344CB8AC3E}">
        <p14:creationId xmlns:p14="http://schemas.microsoft.com/office/powerpoint/2010/main" val="4130423419"/>
      </p:ext>
    </p:extLst>
  </p:cSld>
  <p:clrMapOvr>
    <a:masterClrMapping/>
  </p:clrMapOvr>
  <p:transition spd="slow"/>
</p:sldLayout>
</file>

<file path=ppt/slideLayouts/slideLayout16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60913" y="2362200"/>
            <a:ext cx="3770312" cy="3724275"/>
          </a:xfrm>
        </p:spPr>
        <p:txBody>
          <a:bodyPr/>
          <a:lstStyle/>
          <a:p>
            <a:pPr lvl="0"/>
            <a:endParaRPr lang="en-US" noProof="0" dirty="0" smtClean="0"/>
          </a:p>
        </p:txBody>
      </p:sp>
      <p:sp>
        <p:nvSpPr>
          <p:cNvPr id="5" name="Rectangle 11"/>
          <p:cNvSpPr>
            <a:spLocks noGrp="1" noChangeArrowheads="1"/>
          </p:cNvSpPr>
          <p:nvPr>
            <p:ph type="dt" sz="half" idx="10"/>
          </p:nvPr>
        </p:nvSpPr>
        <p:spPr>
          <a:xfrm>
            <a:off x="2438400" y="6248400"/>
            <a:ext cx="2130425" cy="474663"/>
          </a:xfrm>
          <a:prstGeom prst="rect">
            <a:avLst/>
          </a:prstGeom>
        </p:spPr>
        <p:txBody>
          <a:bodyPr/>
          <a:lstStyle>
            <a:lvl1pPr>
              <a:defRPr sz="2400">
                <a:solidFill>
                  <a:srgbClr val="000000"/>
                </a:solidFill>
                <a:latin typeface="Arial" charset="0"/>
                <a:ea typeface="ＭＳ Ｐゴシック" charset="0"/>
              </a:defRPr>
            </a:lvl1pPr>
          </a:lstStyle>
          <a:p>
            <a:pPr>
              <a:defRPr/>
            </a:pPr>
            <a:endParaRPr lang="en-US"/>
          </a:p>
        </p:txBody>
      </p:sp>
      <p:sp>
        <p:nvSpPr>
          <p:cNvPr id="6" name="Rectangle 12"/>
          <p:cNvSpPr>
            <a:spLocks noGrp="1" noChangeArrowheads="1"/>
          </p:cNvSpPr>
          <p:nvPr>
            <p:ph type="ftr" sz="quarter" idx="11"/>
          </p:nvPr>
        </p:nvSpPr>
        <p:spPr>
          <a:xfrm>
            <a:off x="5791200" y="6248400"/>
            <a:ext cx="2897188" cy="474663"/>
          </a:xfrm>
          <a:prstGeom prst="rect">
            <a:avLst/>
          </a:prstGeom>
        </p:spPr>
        <p:txBody>
          <a:bodyPr/>
          <a:lstStyle>
            <a:lvl1pPr>
              <a:defRPr sz="2400">
                <a:solidFill>
                  <a:srgbClr val="000000"/>
                </a:solidFill>
                <a:latin typeface="Arial" charset="0"/>
                <a:ea typeface="ＭＳ Ｐゴシック" charset="0"/>
              </a:defRPr>
            </a:lvl1pPr>
          </a:lstStyle>
          <a:p>
            <a:pPr>
              <a:defRPr/>
            </a:pPr>
            <a:endParaRPr lang="en-US"/>
          </a:p>
        </p:txBody>
      </p:sp>
      <p:sp>
        <p:nvSpPr>
          <p:cNvPr id="7" name="Rectangle 13"/>
          <p:cNvSpPr>
            <a:spLocks noGrp="1" noChangeArrowheads="1"/>
          </p:cNvSpPr>
          <p:nvPr>
            <p:ph type="sldNum" sz="quarter" idx="12"/>
          </p:nvPr>
        </p:nvSpPr>
        <p:spPr>
          <a:xfrm>
            <a:off x="84138" y="6242050"/>
            <a:ext cx="587375" cy="488950"/>
          </a:xfrm>
          <a:prstGeom prst="rect">
            <a:avLst/>
          </a:prstGeom>
        </p:spPr>
        <p:txBody>
          <a:bodyPr/>
          <a:lstStyle>
            <a:lvl1pPr>
              <a:defRPr sz="2400">
                <a:solidFill>
                  <a:srgbClr val="000000"/>
                </a:solidFill>
                <a:latin typeface="Arial" charset="0"/>
                <a:ea typeface="ＭＳ Ｐゴシック" charset="0"/>
              </a:defRPr>
            </a:lvl1pPr>
          </a:lstStyle>
          <a:p>
            <a:pPr>
              <a:defRPr/>
            </a:pPr>
            <a:fld id="{D6E32DEC-5DBA-472F-8992-EF6B58E5CA62}" type="slidenum">
              <a:rPr lang="en-US"/>
              <a:pPr>
                <a:defRPr/>
              </a:pPr>
              <a:t>‹#›</a:t>
            </a:fld>
            <a:endParaRPr lang="en-US" dirty="0"/>
          </a:p>
        </p:txBody>
      </p:sp>
    </p:spTree>
    <p:extLst>
      <p:ext uri="{BB962C8B-B14F-4D97-AF65-F5344CB8AC3E}">
        <p14:creationId xmlns:p14="http://schemas.microsoft.com/office/powerpoint/2010/main" val="4106228952"/>
      </p:ext>
    </p:extLst>
  </p:cSld>
  <p:clrMapOvr>
    <a:masterClrMapping/>
  </p:clrMapOvr>
  <p:transition spd="slow"/>
</p:sldLayout>
</file>

<file path=ppt/slideLayouts/slideLayout16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2362200"/>
            <a:ext cx="7693025" cy="3724275"/>
          </a:xfrm>
        </p:spPr>
        <p:txBody>
          <a:bodyPr/>
          <a:lstStyle/>
          <a:p>
            <a:pPr lvl="0"/>
            <a:endParaRPr lang="en-US" noProof="0" dirty="0" smtClean="0"/>
          </a:p>
        </p:txBody>
      </p:sp>
      <p:sp>
        <p:nvSpPr>
          <p:cNvPr id="4" name="Rectangle 11"/>
          <p:cNvSpPr>
            <a:spLocks noGrp="1" noChangeArrowheads="1"/>
          </p:cNvSpPr>
          <p:nvPr>
            <p:ph type="dt" sz="half" idx="10"/>
          </p:nvPr>
        </p:nvSpPr>
        <p:spPr>
          <a:xfrm>
            <a:off x="2438400" y="6248400"/>
            <a:ext cx="2130425" cy="474663"/>
          </a:xfrm>
          <a:prstGeom prst="rect">
            <a:avLst/>
          </a:prstGeom>
        </p:spPr>
        <p:txBody>
          <a:bodyPr/>
          <a:lstStyle>
            <a:lvl1pPr>
              <a:defRPr sz="2400">
                <a:solidFill>
                  <a:srgbClr val="000000"/>
                </a:solidFill>
                <a:latin typeface="Arial" charset="0"/>
                <a:ea typeface="ＭＳ Ｐゴシック" charset="0"/>
              </a:defRPr>
            </a:lvl1pPr>
          </a:lstStyle>
          <a:p>
            <a:pPr>
              <a:defRPr/>
            </a:pPr>
            <a:endParaRPr lang="en-US"/>
          </a:p>
        </p:txBody>
      </p:sp>
      <p:sp>
        <p:nvSpPr>
          <p:cNvPr id="5" name="Rectangle 12"/>
          <p:cNvSpPr>
            <a:spLocks noGrp="1" noChangeArrowheads="1"/>
          </p:cNvSpPr>
          <p:nvPr>
            <p:ph type="ftr" sz="quarter" idx="11"/>
          </p:nvPr>
        </p:nvSpPr>
        <p:spPr>
          <a:xfrm>
            <a:off x="5791200" y="6248400"/>
            <a:ext cx="2897188" cy="474663"/>
          </a:xfrm>
          <a:prstGeom prst="rect">
            <a:avLst/>
          </a:prstGeom>
        </p:spPr>
        <p:txBody>
          <a:bodyPr/>
          <a:lstStyle>
            <a:lvl1pPr>
              <a:defRPr sz="2400">
                <a:solidFill>
                  <a:srgbClr val="000000"/>
                </a:solidFill>
                <a:latin typeface="Arial" charset="0"/>
                <a:ea typeface="ＭＳ Ｐゴシック" charset="0"/>
              </a:defRPr>
            </a:lvl1pPr>
          </a:lstStyle>
          <a:p>
            <a:pPr>
              <a:defRPr/>
            </a:pPr>
            <a:endParaRPr lang="en-US"/>
          </a:p>
        </p:txBody>
      </p:sp>
      <p:sp>
        <p:nvSpPr>
          <p:cNvPr id="6" name="Rectangle 13"/>
          <p:cNvSpPr>
            <a:spLocks noGrp="1" noChangeArrowheads="1"/>
          </p:cNvSpPr>
          <p:nvPr>
            <p:ph type="sldNum" sz="quarter" idx="12"/>
          </p:nvPr>
        </p:nvSpPr>
        <p:spPr>
          <a:xfrm>
            <a:off x="84138" y="6242050"/>
            <a:ext cx="587375" cy="488950"/>
          </a:xfrm>
          <a:prstGeom prst="rect">
            <a:avLst/>
          </a:prstGeom>
        </p:spPr>
        <p:txBody>
          <a:bodyPr/>
          <a:lstStyle>
            <a:lvl1pPr>
              <a:defRPr sz="2400">
                <a:solidFill>
                  <a:srgbClr val="000000"/>
                </a:solidFill>
                <a:latin typeface="Arial" charset="0"/>
                <a:ea typeface="ＭＳ Ｐゴシック" charset="0"/>
              </a:defRPr>
            </a:lvl1pPr>
          </a:lstStyle>
          <a:p>
            <a:pPr>
              <a:defRPr/>
            </a:pPr>
            <a:fld id="{9054BB0F-E14A-49A5-B491-7D0011C563DC}" type="slidenum">
              <a:rPr lang="en-US"/>
              <a:pPr>
                <a:defRPr/>
              </a:pPr>
              <a:t>‹#›</a:t>
            </a:fld>
            <a:endParaRPr lang="en-US" dirty="0"/>
          </a:p>
        </p:txBody>
      </p:sp>
    </p:spTree>
    <p:extLst>
      <p:ext uri="{BB962C8B-B14F-4D97-AF65-F5344CB8AC3E}">
        <p14:creationId xmlns:p14="http://schemas.microsoft.com/office/powerpoint/2010/main" val="2899329265"/>
      </p:ext>
    </p:extLst>
  </p:cSld>
  <p:clrMapOvr>
    <a:masterClrMapping/>
  </p:clrMapOvr>
  <p:transition spd="slow"/>
</p:sldLayout>
</file>

<file path=ppt/slideLayouts/slideLayout16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2362200"/>
            <a:ext cx="3770312"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0913" y="4300538"/>
            <a:ext cx="3770312"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xfrm>
            <a:off x="2438400" y="6248400"/>
            <a:ext cx="2130425" cy="474663"/>
          </a:xfrm>
          <a:prstGeom prst="rect">
            <a:avLst/>
          </a:prstGeom>
        </p:spPr>
        <p:txBody>
          <a:bodyPr/>
          <a:lstStyle>
            <a:lvl1pPr>
              <a:defRPr sz="2400">
                <a:solidFill>
                  <a:srgbClr val="000000"/>
                </a:solidFill>
                <a:latin typeface="Arial" charset="0"/>
                <a:ea typeface="ＭＳ Ｐゴシック" charset="0"/>
              </a:defRPr>
            </a:lvl1pPr>
          </a:lstStyle>
          <a:p>
            <a:pPr>
              <a:defRPr/>
            </a:pPr>
            <a:endParaRPr lang="en-US"/>
          </a:p>
        </p:txBody>
      </p:sp>
      <p:sp>
        <p:nvSpPr>
          <p:cNvPr id="7" name="Rectangle 12"/>
          <p:cNvSpPr>
            <a:spLocks noGrp="1" noChangeArrowheads="1"/>
          </p:cNvSpPr>
          <p:nvPr>
            <p:ph type="ftr" sz="quarter" idx="11"/>
          </p:nvPr>
        </p:nvSpPr>
        <p:spPr>
          <a:xfrm>
            <a:off x="5791200" y="6248400"/>
            <a:ext cx="2897188" cy="474663"/>
          </a:xfrm>
          <a:prstGeom prst="rect">
            <a:avLst/>
          </a:prstGeom>
        </p:spPr>
        <p:txBody>
          <a:bodyPr/>
          <a:lstStyle>
            <a:lvl1pPr>
              <a:defRPr sz="2400">
                <a:solidFill>
                  <a:srgbClr val="000000"/>
                </a:solidFill>
                <a:latin typeface="Arial" charset="0"/>
                <a:ea typeface="ＭＳ Ｐゴシック" charset="0"/>
              </a:defRPr>
            </a:lvl1pPr>
          </a:lstStyle>
          <a:p>
            <a:pPr>
              <a:defRPr/>
            </a:pPr>
            <a:endParaRPr lang="en-US"/>
          </a:p>
        </p:txBody>
      </p:sp>
      <p:sp>
        <p:nvSpPr>
          <p:cNvPr id="8" name="Rectangle 13"/>
          <p:cNvSpPr>
            <a:spLocks noGrp="1" noChangeArrowheads="1"/>
          </p:cNvSpPr>
          <p:nvPr>
            <p:ph type="sldNum" sz="quarter" idx="12"/>
          </p:nvPr>
        </p:nvSpPr>
        <p:spPr>
          <a:xfrm>
            <a:off x="84138" y="6242050"/>
            <a:ext cx="587375" cy="488950"/>
          </a:xfrm>
          <a:prstGeom prst="rect">
            <a:avLst/>
          </a:prstGeom>
        </p:spPr>
        <p:txBody>
          <a:bodyPr/>
          <a:lstStyle>
            <a:lvl1pPr>
              <a:defRPr sz="2400">
                <a:solidFill>
                  <a:srgbClr val="000000"/>
                </a:solidFill>
                <a:latin typeface="Arial" charset="0"/>
                <a:ea typeface="ＭＳ Ｐゴシック" charset="0"/>
              </a:defRPr>
            </a:lvl1pPr>
          </a:lstStyle>
          <a:p>
            <a:pPr>
              <a:defRPr/>
            </a:pPr>
            <a:fld id="{5DB85B6D-702D-4659-988C-B0200A786175}" type="slidenum">
              <a:rPr lang="en-US"/>
              <a:pPr>
                <a:defRPr/>
              </a:pPr>
              <a:t>‹#›</a:t>
            </a:fld>
            <a:endParaRPr lang="en-US" dirty="0"/>
          </a:p>
        </p:txBody>
      </p:sp>
    </p:spTree>
    <p:extLst>
      <p:ext uri="{BB962C8B-B14F-4D97-AF65-F5344CB8AC3E}">
        <p14:creationId xmlns:p14="http://schemas.microsoft.com/office/powerpoint/2010/main" val="1683798094"/>
      </p:ext>
    </p:extLst>
  </p:cSld>
  <p:clrMapOvr>
    <a:masterClrMapping/>
  </p:clrMapOvr>
  <p:transition spd="slow"/>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rgbClr val="501214"/>
            </a:gs>
            <a:gs pos="100000">
              <a:srgbClr val="281214"/>
            </a:gs>
          </a:gsLst>
          <a:lin ang="16200000"/>
        </a:gradFill>
        <a:effectLst/>
      </p:bgPr>
    </p:bg>
    <p:spTree>
      <p:nvGrpSpPr>
        <p:cNvPr id="1" name=""/>
        <p:cNvGrpSpPr/>
        <p:nvPr/>
      </p:nvGrpSpPr>
      <p:grpSpPr>
        <a:xfrm>
          <a:off x="0" y="0"/>
          <a:ext cx="0" cy="0"/>
          <a:chOff x="0" y="0"/>
          <a:chExt cx="0" cy="0"/>
        </a:xfrm>
      </p:grpSpPr>
      <p:pic>
        <p:nvPicPr>
          <p:cNvPr id="4"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762000"/>
            <a:ext cx="7772400" cy="1143000"/>
          </a:xfrm>
        </p:spPr>
        <p:txBody>
          <a:bodyPr/>
          <a:lstStyle>
            <a:lvl1pPr>
              <a:defRPr>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2133600"/>
            <a:ext cx="6400800" cy="1981200"/>
          </a:xfrm>
        </p:spPr>
        <p:txBody>
          <a:bodyPr/>
          <a:lstStyle>
            <a:lvl1pPr marL="0" indent="0" algn="ctr">
              <a:buFont typeface="Wingdings" charset="0"/>
              <a:buNone/>
              <a:defRPr>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644022103"/>
      </p:ext>
    </p:extLst>
  </p:cSld>
  <p:clrMapOvr>
    <a:masterClrMapping/>
  </p:clrMapOvr>
  <p:transition spd="slow"/>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0092769"/>
      </p:ext>
    </p:extLst>
  </p:cSld>
  <p:clrMapOvr>
    <a:masterClrMapping/>
  </p:clrMapOvr>
  <p:transition spd="slow"/>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03462149"/>
      </p:ext>
    </p:extLst>
  </p:cSld>
  <p:clrMapOvr>
    <a:masterClrMapping/>
  </p:clrMapOvr>
  <p:transition spd="slow"/>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1792527"/>
      </p:ext>
    </p:extLst>
  </p:cSld>
  <p:clrMapOvr>
    <a:masterClrMapping/>
  </p:clrMapOvr>
  <p:transition spd="slow"/>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0517535"/>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1"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1"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6244616"/>
      </p:ext>
    </p:extLst>
  </p:cSld>
  <p:clrMapOvr>
    <a:masterClrMapping/>
  </p:clrMapOvr>
  <p:transition spd="slow"/>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9073922"/>
      </p:ext>
    </p:extLst>
  </p:cSld>
  <p:clrMapOvr>
    <a:masterClrMapping/>
  </p:clrMapOvr>
  <p:transition spd="slow"/>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024117"/>
      </p:ext>
    </p:extLst>
  </p:cSld>
  <p:clrMapOvr>
    <a:masterClrMapping/>
  </p:clrMapOvr>
  <p:transition spd="slow"/>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8487390"/>
      </p:ext>
    </p:extLst>
  </p:cSld>
  <p:clrMapOvr>
    <a:masterClrMapping/>
  </p:clrMapOvr>
  <p:transition spd="slow"/>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682132"/>
      </p:ext>
    </p:extLst>
  </p:cSld>
  <p:clrMapOvr>
    <a:masterClrMapping/>
  </p:clrMapOvr>
  <p:transition spd="slow"/>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6471426"/>
      </p:ext>
    </p:extLst>
  </p:cSld>
  <p:clrMapOvr>
    <a:masterClrMapping/>
  </p:clrMapOvr>
  <p:transition spd="slow"/>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609600"/>
            <a:ext cx="17335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609600"/>
            <a:ext cx="50482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9445497"/>
      </p:ext>
    </p:extLst>
  </p:cSld>
  <p:clrMapOvr>
    <a:masterClrMapping/>
  </p:clrMapOvr>
  <p:transition spd="slow"/>
</p:sldLayout>
</file>

<file path=ppt/slideLayouts/slideLayout17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762000"/>
            <a:ext cx="7924800" cy="5324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1"/>
          <p:cNvSpPr>
            <a:spLocks noGrp="1" noChangeArrowheads="1"/>
          </p:cNvSpPr>
          <p:nvPr>
            <p:ph type="dt" sz="half" idx="10"/>
          </p:nvPr>
        </p:nvSpPr>
        <p:spPr>
          <a:xfrm>
            <a:off x="2438400" y="6248400"/>
            <a:ext cx="2130425" cy="474663"/>
          </a:xfrm>
          <a:prstGeom prst="rect">
            <a:avLst/>
          </a:prstGeom>
        </p:spPr>
        <p:txBody>
          <a:bodyPr/>
          <a:lstStyle>
            <a:lvl1pPr>
              <a:defRPr sz="2400">
                <a:solidFill>
                  <a:srgbClr val="000000"/>
                </a:solidFill>
                <a:latin typeface="Arial" charset="0"/>
                <a:ea typeface="ＭＳ Ｐゴシック" charset="0"/>
              </a:defRPr>
            </a:lvl1pPr>
          </a:lstStyle>
          <a:p>
            <a:pPr>
              <a:defRPr/>
            </a:pPr>
            <a:endParaRPr lang="en-US"/>
          </a:p>
        </p:txBody>
      </p:sp>
      <p:sp>
        <p:nvSpPr>
          <p:cNvPr id="4" name="Rectangle 12"/>
          <p:cNvSpPr>
            <a:spLocks noGrp="1" noChangeArrowheads="1"/>
          </p:cNvSpPr>
          <p:nvPr>
            <p:ph type="ftr" sz="quarter" idx="11"/>
          </p:nvPr>
        </p:nvSpPr>
        <p:spPr>
          <a:xfrm>
            <a:off x="5791200" y="6248400"/>
            <a:ext cx="2897188" cy="474663"/>
          </a:xfrm>
          <a:prstGeom prst="rect">
            <a:avLst/>
          </a:prstGeom>
        </p:spPr>
        <p:txBody>
          <a:bodyPr/>
          <a:lstStyle>
            <a:lvl1pPr>
              <a:defRPr sz="2400">
                <a:solidFill>
                  <a:srgbClr val="000000"/>
                </a:solidFill>
                <a:latin typeface="Arial" charset="0"/>
                <a:ea typeface="ＭＳ Ｐゴシック" charset="0"/>
              </a:defRPr>
            </a:lvl1pPr>
          </a:lstStyle>
          <a:p>
            <a:pPr>
              <a:defRPr/>
            </a:pPr>
            <a:endParaRPr lang="en-US"/>
          </a:p>
        </p:txBody>
      </p:sp>
      <p:sp>
        <p:nvSpPr>
          <p:cNvPr id="5" name="Rectangle 13"/>
          <p:cNvSpPr>
            <a:spLocks noGrp="1" noChangeArrowheads="1"/>
          </p:cNvSpPr>
          <p:nvPr>
            <p:ph type="sldNum" sz="quarter" idx="12"/>
          </p:nvPr>
        </p:nvSpPr>
        <p:spPr>
          <a:xfrm>
            <a:off x="84138" y="6242050"/>
            <a:ext cx="587375" cy="488950"/>
          </a:xfrm>
          <a:prstGeom prst="rect">
            <a:avLst/>
          </a:prstGeom>
        </p:spPr>
        <p:txBody>
          <a:bodyPr/>
          <a:lstStyle>
            <a:lvl1pPr>
              <a:defRPr sz="2400">
                <a:solidFill>
                  <a:srgbClr val="000000"/>
                </a:solidFill>
                <a:latin typeface="Arial" charset="0"/>
                <a:ea typeface="ＭＳ Ｐゴシック" charset="0"/>
              </a:defRPr>
            </a:lvl1pPr>
          </a:lstStyle>
          <a:p>
            <a:pPr>
              <a:defRPr/>
            </a:pPr>
            <a:fld id="{E1016C21-07F2-4D5E-AA11-BF26EF00EDC2}" type="slidenum">
              <a:rPr lang="en-US"/>
              <a:pPr>
                <a:defRPr/>
              </a:pPr>
              <a:t>‹#›</a:t>
            </a:fld>
            <a:endParaRPr lang="en-US" dirty="0"/>
          </a:p>
        </p:txBody>
      </p:sp>
    </p:spTree>
    <p:extLst>
      <p:ext uri="{BB962C8B-B14F-4D97-AF65-F5344CB8AC3E}">
        <p14:creationId xmlns:p14="http://schemas.microsoft.com/office/powerpoint/2010/main" val="899944470"/>
      </p:ext>
    </p:extLst>
  </p:cSld>
  <p:clrMapOvr>
    <a:masterClrMapping/>
  </p:clrMapOvr>
  <p:transition spd="slow"/>
</p:sldLayout>
</file>

<file path=ppt/slideLayouts/slideLayout17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38200" y="2362200"/>
            <a:ext cx="3770313" cy="3724275"/>
          </a:xfrm>
        </p:spPr>
        <p:txBody>
          <a:bodyPr/>
          <a:lstStyle/>
          <a:p>
            <a:pPr lvl="0"/>
            <a:endParaRPr lang="en-US" noProof="0" dirty="0" smtClean="0"/>
          </a:p>
        </p:txBody>
      </p:sp>
      <p:sp>
        <p:nvSpPr>
          <p:cNvPr id="4" name="Text Placeholder 3"/>
          <p:cNvSpPr>
            <a:spLocks noGrp="1"/>
          </p:cNvSpPr>
          <p:nvPr>
            <p:ph type="body"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xfrm>
            <a:off x="2438400" y="6248400"/>
            <a:ext cx="2130425" cy="474663"/>
          </a:xfrm>
          <a:prstGeom prst="rect">
            <a:avLst/>
          </a:prstGeom>
        </p:spPr>
        <p:txBody>
          <a:bodyPr/>
          <a:lstStyle>
            <a:lvl1pPr>
              <a:defRPr sz="2400">
                <a:solidFill>
                  <a:srgbClr val="000000"/>
                </a:solidFill>
                <a:latin typeface="Arial" charset="0"/>
                <a:ea typeface="ＭＳ Ｐゴシック" charset="0"/>
              </a:defRPr>
            </a:lvl1pPr>
          </a:lstStyle>
          <a:p>
            <a:pPr>
              <a:defRPr/>
            </a:pPr>
            <a:endParaRPr lang="en-US"/>
          </a:p>
        </p:txBody>
      </p:sp>
      <p:sp>
        <p:nvSpPr>
          <p:cNvPr id="6" name="Rectangle 12"/>
          <p:cNvSpPr>
            <a:spLocks noGrp="1" noChangeArrowheads="1"/>
          </p:cNvSpPr>
          <p:nvPr>
            <p:ph type="ftr" sz="quarter" idx="11"/>
          </p:nvPr>
        </p:nvSpPr>
        <p:spPr>
          <a:xfrm>
            <a:off x="5791200" y="6248400"/>
            <a:ext cx="2897188" cy="474663"/>
          </a:xfrm>
          <a:prstGeom prst="rect">
            <a:avLst/>
          </a:prstGeom>
        </p:spPr>
        <p:txBody>
          <a:bodyPr/>
          <a:lstStyle>
            <a:lvl1pPr>
              <a:defRPr sz="2400">
                <a:solidFill>
                  <a:srgbClr val="000000"/>
                </a:solidFill>
                <a:latin typeface="Arial" charset="0"/>
                <a:ea typeface="ＭＳ Ｐゴシック" charset="0"/>
              </a:defRPr>
            </a:lvl1pPr>
          </a:lstStyle>
          <a:p>
            <a:pPr>
              <a:defRPr/>
            </a:pPr>
            <a:endParaRPr lang="en-US"/>
          </a:p>
        </p:txBody>
      </p:sp>
      <p:sp>
        <p:nvSpPr>
          <p:cNvPr id="7" name="Rectangle 13"/>
          <p:cNvSpPr>
            <a:spLocks noGrp="1" noChangeArrowheads="1"/>
          </p:cNvSpPr>
          <p:nvPr>
            <p:ph type="sldNum" sz="quarter" idx="12"/>
          </p:nvPr>
        </p:nvSpPr>
        <p:spPr>
          <a:xfrm>
            <a:off x="84138" y="6242050"/>
            <a:ext cx="587375" cy="488950"/>
          </a:xfrm>
          <a:prstGeom prst="rect">
            <a:avLst/>
          </a:prstGeom>
        </p:spPr>
        <p:txBody>
          <a:bodyPr/>
          <a:lstStyle>
            <a:lvl1pPr>
              <a:defRPr sz="2400">
                <a:solidFill>
                  <a:srgbClr val="000000"/>
                </a:solidFill>
                <a:latin typeface="Arial" charset="0"/>
                <a:ea typeface="ＭＳ Ｐゴシック" charset="0"/>
              </a:defRPr>
            </a:lvl1pPr>
          </a:lstStyle>
          <a:p>
            <a:pPr>
              <a:defRPr/>
            </a:pPr>
            <a:fld id="{2D2E0272-FDF5-40D3-B65C-E4B95081BB85}" type="slidenum">
              <a:rPr lang="en-US"/>
              <a:pPr>
                <a:defRPr/>
              </a:pPr>
              <a:t>‹#›</a:t>
            </a:fld>
            <a:endParaRPr lang="en-US" dirty="0"/>
          </a:p>
        </p:txBody>
      </p:sp>
    </p:spTree>
    <p:extLst>
      <p:ext uri="{BB962C8B-B14F-4D97-AF65-F5344CB8AC3E}">
        <p14:creationId xmlns:p14="http://schemas.microsoft.com/office/powerpoint/2010/main" val="775415571"/>
      </p:ext>
    </p:extLst>
  </p:cSld>
  <p:clrMapOvr>
    <a:masterClrMapping/>
  </p:clrMapOvr>
  <p:transition spd="slow"/>
</p:sldLayout>
</file>

<file path=ppt/slideLayouts/slideLayout17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60913" y="2362200"/>
            <a:ext cx="3770312" cy="3724275"/>
          </a:xfrm>
        </p:spPr>
        <p:txBody>
          <a:bodyPr/>
          <a:lstStyle/>
          <a:p>
            <a:pPr lvl="0"/>
            <a:endParaRPr lang="en-US" noProof="0" dirty="0" smtClean="0"/>
          </a:p>
        </p:txBody>
      </p:sp>
      <p:sp>
        <p:nvSpPr>
          <p:cNvPr id="5" name="Rectangle 11"/>
          <p:cNvSpPr>
            <a:spLocks noGrp="1" noChangeArrowheads="1"/>
          </p:cNvSpPr>
          <p:nvPr>
            <p:ph type="dt" sz="half" idx="10"/>
          </p:nvPr>
        </p:nvSpPr>
        <p:spPr>
          <a:xfrm>
            <a:off x="2438400" y="6248400"/>
            <a:ext cx="2130425" cy="474663"/>
          </a:xfrm>
          <a:prstGeom prst="rect">
            <a:avLst/>
          </a:prstGeom>
        </p:spPr>
        <p:txBody>
          <a:bodyPr/>
          <a:lstStyle>
            <a:lvl1pPr>
              <a:defRPr sz="2400">
                <a:solidFill>
                  <a:srgbClr val="000000"/>
                </a:solidFill>
                <a:latin typeface="Arial" charset="0"/>
                <a:ea typeface="ＭＳ Ｐゴシック" charset="0"/>
              </a:defRPr>
            </a:lvl1pPr>
          </a:lstStyle>
          <a:p>
            <a:pPr>
              <a:defRPr/>
            </a:pPr>
            <a:endParaRPr lang="en-US"/>
          </a:p>
        </p:txBody>
      </p:sp>
      <p:sp>
        <p:nvSpPr>
          <p:cNvPr id="6" name="Rectangle 12"/>
          <p:cNvSpPr>
            <a:spLocks noGrp="1" noChangeArrowheads="1"/>
          </p:cNvSpPr>
          <p:nvPr>
            <p:ph type="ftr" sz="quarter" idx="11"/>
          </p:nvPr>
        </p:nvSpPr>
        <p:spPr>
          <a:xfrm>
            <a:off x="5791200" y="6248400"/>
            <a:ext cx="2897188" cy="474663"/>
          </a:xfrm>
          <a:prstGeom prst="rect">
            <a:avLst/>
          </a:prstGeom>
        </p:spPr>
        <p:txBody>
          <a:bodyPr/>
          <a:lstStyle>
            <a:lvl1pPr>
              <a:defRPr sz="2400">
                <a:solidFill>
                  <a:srgbClr val="000000"/>
                </a:solidFill>
                <a:latin typeface="Arial" charset="0"/>
                <a:ea typeface="ＭＳ Ｐゴシック" charset="0"/>
              </a:defRPr>
            </a:lvl1pPr>
          </a:lstStyle>
          <a:p>
            <a:pPr>
              <a:defRPr/>
            </a:pPr>
            <a:endParaRPr lang="en-US"/>
          </a:p>
        </p:txBody>
      </p:sp>
      <p:sp>
        <p:nvSpPr>
          <p:cNvPr id="7" name="Rectangle 13"/>
          <p:cNvSpPr>
            <a:spLocks noGrp="1" noChangeArrowheads="1"/>
          </p:cNvSpPr>
          <p:nvPr>
            <p:ph type="sldNum" sz="quarter" idx="12"/>
          </p:nvPr>
        </p:nvSpPr>
        <p:spPr>
          <a:xfrm>
            <a:off x="84138" y="6242050"/>
            <a:ext cx="587375" cy="488950"/>
          </a:xfrm>
          <a:prstGeom prst="rect">
            <a:avLst/>
          </a:prstGeom>
        </p:spPr>
        <p:txBody>
          <a:bodyPr/>
          <a:lstStyle>
            <a:lvl1pPr>
              <a:defRPr sz="2400">
                <a:solidFill>
                  <a:srgbClr val="000000"/>
                </a:solidFill>
                <a:latin typeface="Arial" charset="0"/>
                <a:ea typeface="ＭＳ Ｐゴシック" charset="0"/>
              </a:defRPr>
            </a:lvl1pPr>
          </a:lstStyle>
          <a:p>
            <a:pPr>
              <a:defRPr/>
            </a:pPr>
            <a:fld id="{E2348313-B5F4-4867-80CC-C5AE9504D085}" type="slidenum">
              <a:rPr lang="en-US"/>
              <a:pPr>
                <a:defRPr/>
              </a:pPr>
              <a:t>‹#›</a:t>
            </a:fld>
            <a:endParaRPr lang="en-US" dirty="0"/>
          </a:p>
        </p:txBody>
      </p:sp>
    </p:spTree>
    <p:extLst>
      <p:ext uri="{BB962C8B-B14F-4D97-AF65-F5344CB8AC3E}">
        <p14:creationId xmlns:p14="http://schemas.microsoft.com/office/powerpoint/2010/main" val="688935268"/>
      </p:ext>
    </p:extLst>
  </p:cSld>
  <p:clrMapOvr>
    <a:masterClrMapping/>
  </p:clrMapOvr>
  <p:transition spd="slow"/>
</p:sldLayout>
</file>

<file path=ppt/slideLayouts/slideLayout17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2362200"/>
            <a:ext cx="7693025" cy="3724275"/>
          </a:xfrm>
        </p:spPr>
        <p:txBody>
          <a:bodyPr/>
          <a:lstStyle/>
          <a:p>
            <a:pPr lvl="0"/>
            <a:endParaRPr lang="en-US" noProof="0" dirty="0" smtClean="0"/>
          </a:p>
        </p:txBody>
      </p:sp>
      <p:sp>
        <p:nvSpPr>
          <p:cNvPr id="4" name="Rectangle 11"/>
          <p:cNvSpPr>
            <a:spLocks noGrp="1" noChangeArrowheads="1"/>
          </p:cNvSpPr>
          <p:nvPr>
            <p:ph type="dt" sz="half" idx="10"/>
          </p:nvPr>
        </p:nvSpPr>
        <p:spPr>
          <a:xfrm>
            <a:off x="2438400" y="6248400"/>
            <a:ext cx="2130425" cy="474663"/>
          </a:xfrm>
          <a:prstGeom prst="rect">
            <a:avLst/>
          </a:prstGeom>
        </p:spPr>
        <p:txBody>
          <a:bodyPr/>
          <a:lstStyle>
            <a:lvl1pPr>
              <a:defRPr sz="2400">
                <a:solidFill>
                  <a:srgbClr val="000000"/>
                </a:solidFill>
                <a:latin typeface="Arial" charset="0"/>
                <a:ea typeface="ＭＳ Ｐゴシック" charset="0"/>
              </a:defRPr>
            </a:lvl1pPr>
          </a:lstStyle>
          <a:p>
            <a:pPr>
              <a:defRPr/>
            </a:pPr>
            <a:endParaRPr lang="en-US"/>
          </a:p>
        </p:txBody>
      </p:sp>
      <p:sp>
        <p:nvSpPr>
          <p:cNvPr id="5" name="Rectangle 12"/>
          <p:cNvSpPr>
            <a:spLocks noGrp="1" noChangeArrowheads="1"/>
          </p:cNvSpPr>
          <p:nvPr>
            <p:ph type="ftr" sz="quarter" idx="11"/>
          </p:nvPr>
        </p:nvSpPr>
        <p:spPr>
          <a:xfrm>
            <a:off x="5791200" y="6248400"/>
            <a:ext cx="2897188" cy="474663"/>
          </a:xfrm>
          <a:prstGeom prst="rect">
            <a:avLst/>
          </a:prstGeom>
        </p:spPr>
        <p:txBody>
          <a:bodyPr/>
          <a:lstStyle>
            <a:lvl1pPr>
              <a:defRPr sz="2400">
                <a:solidFill>
                  <a:srgbClr val="000000"/>
                </a:solidFill>
                <a:latin typeface="Arial" charset="0"/>
                <a:ea typeface="ＭＳ Ｐゴシック" charset="0"/>
              </a:defRPr>
            </a:lvl1pPr>
          </a:lstStyle>
          <a:p>
            <a:pPr>
              <a:defRPr/>
            </a:pPr>
            <a:endParaRPr lang="en-US"/>
          </a:p>
        </p:txBody>
      </p:sp>
      <p:sp>
        <p:nvSpPr>
          <p:cNvPr id="6" name="Rectangle 13"/>
          <p:cNvSpPr>
            <a:spLocks noGrp="1" noChangeArrowheads="1"/>
          </p:cNvSpPr>
          <p:nvPr>
            <p:ph type="sldNum" sz="quarter" idx="12"/>
          </p:nvPr>
        </p:nvSpPr>
        <p:spPr>
          <a:xfrm>
            <a:off x="84138" y="6242050"/>
            <a:ext cx="587375" cy="488950"/>
          </a:xfrm>
          <a:prstGeom prst="rect">
            <a:avLst/>
          </a:prstGeom>
        </p:spPr>
        <p:txBody>
          <a:bodyPr/>
          <a:lstStyle>
            <a:lvl1pPr>
              <a:defRPr sz="2400">
                <a:solidFill>
                  <a:srgbClr val="000000"/>
                </a:solidFill>
                <a:latin typeface="Arial" charset="0"/>
                <a:ea typeface="ＭＳ Ｐゴシック" charset="0"/>
              </a:defRPr>
            </a:lvl1pPr>
          </a:lstStyle>
          <a:p>
            <a:pPr>
              <a:defRPr/>
            </a:pPr>
            <a:fld id="{9187691A-DCBF-448D-B7DA-6F429043CB6A}" type="slidenum">
              <a:rPr lang="en-US"/>
              <a:pPr>
                <a:defRPr/>
              </a:pPr>
              <a:t>‹#›</a:t>
            </a:fld>
            <a:endParaRPr lang="en-US" dirty="0"/>
          </a:p>
        </p:txBody>
      </p:sp>
    </p:spTree>
    <p:extLst>
      <p:ext uri="{BB962C8B-B14F-4D97-AF65-F5344CB8AC3E}">
        <p14:creationId xmlns:p14="http://schemas.microsoft.com/office/powerpoint/2010/main" val="682870415"/>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4907929"/>
      </p:ext>
    </p:extLst>
  </p:cSld>
  <p:clrMapOvr>
    <a:masterClrMapping/>
  </p:clrMapOvr>
  <p:transition spd="slow"/>
</p:sldLayout>
</file>

<file path=ppt/slideLayouts/slideLayout18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2362200"/>
            <a:ext cx="3770312"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0913" y="4300538"/>
            <a:ext cx="3770312"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xfrm>
            <a:off x="2438400" y="6248400"/>
            <a:ext cx="2130425" cy="474663"/>
          </a:xfrm>
          <a:prstGeom prst="rect">
            <a:avLst/>
          </a:prstGeom>
        </p:spPr>
        <p:txBody>
          <a:bodyPr/>
          <a:lstStyle>
            <a:lvl1pPr>
              <a:defRPr sz="2400">
                <a:solidFill>
                  <a:srgbClr val="000000"/>
                </a:solidFill>
                <a:latin typeface="Arial" charset="0"/>
                <a:ea typeface="ＭＳ Ｐゴシック" charset="0"/>
              </a:defRPr>
            </a:lvl1pPr>
          </a:lstStyle>
          <a:p>
            <a:pPr>
              <a:defRPr/>
            </a:pPr>
            <a:endParaRPr lang="en-US"/>
          </a:p>
        </p:txBody>
      </p:sp>
      <p:sp>
        <p:nvSpPr>
          <p:cNvPr id="7" name="Rectangle 12"/>
          <p:cNvSpPr>
            <a:spLocks noGrp="1" noChangeArrowheads="1"/>
          </p:cNvSpPr>
          <p:nvPr>
            <p:ph type="ftr" sz="quarter" idx="11"/>
          </p:nvPr>
        </p:nvSpPr>
        <p:spPr>
          <a:xfrm>
            <a:off x="5791200" y="6248400"/>
            <a:ext cx="2897188" cy="474663"/>
          </a:xfrm>
          <a:prstGeom prst="rect">
            <a:avLst/>
          </a:prstGeom>
        </p:spPr>
        <p:txBody>
          <a:bodyPr/>
          <a:lstStyle>
            <a:lvl1pPr>
              <a:defRPr sz="2400">
                <a:solidFill>
                  <a:srgbClr val="000000"/>
                </a:solidFill>
                <a:latin typeface="Arial" charset="0"/>
                <a:ea typeface="ＭＳ Ｐゴシック" charset="0"/>
              </a:defRPr>
            </a:lvl1pPr>
          </a:lstStyle>
          <a:p>
            <a:pPr>
              <a:defRPr/>
            </a:pPr>
            <a:endParaRPr lang="en-US"/>
          </a:p>
        </p:txBody>
      </p:sp>
      <p:sp>
        <p:nvSpPr>
          <p:cNvPr id="8" name="Rectangle 13"/>
          <p:cNvSpPr>
            <a:spLocks noGrp="1" noChangeArrowheads="1"/>
          </p:cNvSpPr>
          <p:nvPr>
            <p:ph type="sldNum" sz="quarter" idx="12"/>
          </p:nvPr>
        </p:nvSpPr>
        <p:spPr>
          <a:xfrm>
            <a:off x="84138" y="6242050"/>
            <a:ext cx="587375" cy="488950"/>
          </a:xfrm>
          <a:prstGeom prst="rect">
            <a:avLst/>
          </a:prstGeom>
        </p:spPr>
        <p:txBody>
          <a:bodyPr/>
          <a:lstStyle>
            <a:lvl1pPr>
              <a:defRPr sz="2400">
                <a:solidFill>
                  <a:srgbClr val="000000"/>
                </a:solidFill>
                <a:latin typeface="Arial" charset="0"/>
                <a:ea typeface="ＭＳ Ｐゴシック" charset="0"/>
              </a:defRPr>
            </a:lvl1pPr>
          </a:lstStyle>
          <a:p>
            <a:pPr>
              <a:defRPr/>
            </a:pPr>
            <a:fld id="{59502A43-FCD2-402F-A936-26E5B9373578}" type="slidenum">
              <a:rPr lang="en-US"/>
              <a:pPr>
                <a:defRPr/>
              </a:pPr>
              <a:t>‹#›</a:t>
            </a:fld>
            <a:endParaRPr lang="en-US" dirty="0"/>
          </a:p>
        </p:txBody>
      </p:sp>
    </p:spTree>
    <p:extLst>
      <p:ext uri="{BB962C8B-B14F-4D97-AF65-F5344CB8AC3E}">
        <p14:creationId xmlns:p14="http://schemas.microsoft.com/office/powerpoint/2010/main" val="1200537309"/>
      </p:ext>
    </p:extLst>
  </p:cSld>
  <p:clrMapOvr>
    <a:masterClrMapping/>
  </p:clrMapOvr>
  <p:transition spd="slow"/>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8A88EF-C195-449E-A365-3CC097C5F20D}" type="datetimeFigureOut">
              <a:rPr lang="en-US" smtClean="0">
                <a:solidFill>
                  <a:prstClr val="black">
                    <a:tint val="75000"/>
                  </a:prstClr>
                </a:solidFill>
              </a:rPr>
              <a:pPr/>
              <a:t>12/5/2016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106200-084F-43A9-8F74-7A71D8C0AF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68484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A88EF-C195-449E-A365-3CC097C5F20D}" type="datetimeFigureOut">
              <a:rPr lang="en-US" smtClean="0">
                <a:solidFill>
                  <a:prstClr val="black">
                    <a:tint val="75000"/>
                  </a:prstClr>
                </a:solidFill>
              </a:rPr>
              <a:pPr/>
              <a:t>12/5/2016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106200-084F-43A9-8F74-7A71D8C0AF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61230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8A88EF-C195-449E-A365-3CC097C5F20D}" type="datetimeFigureOut">
              <a:rPr lang="en-US" smtClean="0">
                <a:solidFill>
                  <a:prstClr val="black">
                    <a:tint val="75000"/>
                  </a:prstClr>
                </a:solidFill>
              </a:rPr>
              <a:pPr/>
              <a:t>12/5/2016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106200-084F-43A9-8F74-7A71D8C0AF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11548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8A88EF-C195-449E-A365-3CC097C5F20D}" type="datetimeFigureOut">
              <a:rPr lang="en-US" smtClean="0">
                <a:solidFill>
                  <a:prstClr val="black">
                    <a:tint val="75000"/>
                  </a:prstClr>
                </a:solidFill>
              </a:rPr>
              <a:pPr/>
              <a:t>12/5/2016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106200-084F-43A9-8F74-7A71D8C0AF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66576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8A88EF-C195-449E-A365-3CC097C5F20D}" type="datetimeFigureOut">
              <a:rPr lang="en-US" smtClean="0">
                <a:solidFill>
                  <a:prstClr val="black">
                    <a:tint val="75000"/>
                  </a:prstClr>
                </a:solidFill>
              </a:rPr>
              <a:pPr/>
              <a:t>12/5/2016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F106200-084F-43A9-8F74-7A71D8C0AF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10025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8A88EF-C195-449E-A365-3CC097C5F20D}" type="datetimeFigureOut">
              <a:rPr lang="en-US" smtClean="0">
                <a:solidFill>
                  <a:prstClr val="black">
                    <a:tint val="75000"/>
                  </a:prstClr>
                </a:solidFill>
              </a:rPr>
              <a:pPr/>
              <a:t>12/5/2016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F106200-084F-43A9-8F74-7A71D8C0AF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71362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A88EF-C195-449E-A365-3CC097C5F20D}" type="datetimeFigureOut">
              <a:rPr lang="en-US" smtClean="0">
                <a:solidFill>
                  <a:prstClr val="black">
                    <a:tint val="75000"/>
                  </a:prstClr>
                </a:solidFill>
              </a:rPr>
              <a:pPr/>
              <a:t>12/5/2016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F106200-084F-43A9-8F74-7A71D8C0AF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33639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8A88EF-C195-449E-A365-3CC097C5F20D}" type="datetimeFigureOut">
              <a:rPr lang="en-US" smtClean="0">
                <a:solidFill>
                  <a:prstClr val="black">
                    <a:tint val="75000"/>
                  </a:prstClr>
                </a:solidFill>
              </a:rPr>
              <a:pPr/>
              <a:t>12/5/2016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106200-084F-43A9-8F74-7A71D8C0AF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38475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8A88EF-C195-449E-A365-3CC097C5F20D}" type="datetimeFigureOut">
              <a:rPr lang="en-US" smtClean="0">
                <a:solidFill>
                  <a:prstClr val="black">
                    <a:tint val="75000"/>
                  </a:prstClr>
                </a:solidFill>
              </a:rPr>
              <a:pPr/>
              <a:t>12/5/2016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106200-084F-43A9-8F74-7A71D8C0AF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2110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97412985"/>
      </p:ext>
    </p:extLst>
  </p:cSld>
  <p:clrMapOvr>
    <a:masterClrMapping/>
  </p:clrMapOvr>
  <p:transition spd="slow"/>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A88EF-C195-449E-A365-3CC097C5F20D}" type="datetimeFigureOut">
              <a:rPr lang="en-US" smtClean="0">
                <a:solidFill>
                  <a:prstClr val="black">
                    <a:tint val="75000"/>
                  </a:prstClr>
                </a:solidFill>
              </a:rPr>
              <a:pPr/>
              <a:t>12/5/2016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106200-084F-43A9-8F74-7A71D8C0AF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83703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A88EF-C195-449E-A365-3CC097C5F20D}" type="datetimeFigureOut">
              <a:rPr lang="en-US" smtClean="0">
                <a:solidFill>
                  <a:prstClr val="black">
                    <a:tint val="75000"/>
                  </a:prstClr>
                </a:solidFill>
              </a:rPr>
              <a:pPr/>
              <a:t>12/5/2016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106200-084F-43A9-8F74-7A71D8C0AF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12323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1"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1"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xfrm>
            <a:off x="5791200" y="6203952"/>
            <a:ext cx="2590800" cy="384175"/>
          </a:xfrm>
        </p:spPr>
        <p:txBody>
          <a:bodyPr/>
          <a:lstStyle>
            <a:lvl1pPr eaLnBrk="0" hangingPunct="0">
              <a:defRPr>
                <a:solidFill>
                  <a:srgbClr val="444D26"/>
                </a:solidFill>
                <a:latin typeface="Arial" charset="0"/>
              </a:defRPr>
            </a:lvl1pPr>
          </a:lstStyle>
          <a:p>
            <a:pPr>
              <a:defRPr/>
            </a:pPr>
            <a:endParaRPr lang="en-US"/>
          </a:p>
        </p:txBody>
      </p:sp>
      <p:sp>
        <p:nvSpPr>
          <p:cNvPr id="6" name="Rectangle 9"/>
          <p:cNvSpPr>
            <a:spLocks noGrp="1" noChangeArrowheads="1"/>
          </p:cNvSpPr>
          <p:nvPr>
            <p:ph type="ftr" sz="quarter" idx="11"/>
          </p:nvPr>
        </p:nvSpPr>
        <p:spPr>
          <a:xfrm>
            <a:off x="2133600" y="6203952"/>
            <a:ext cx="3581400" cy="384175"/>
          </a:xfrm>
        </p:spPr>
        <p:txBody>
          <a:bodyPr/>
          <a:lstStyle>
            <a:lvl1pPr algn="r" eaLnBrk="0" hangingPunct="0">
              <a:defRPr>
                <a:solidFill>
                  <a:srgbClr val="444D26"/>
                </a:solidFill>
                <a:latin typeface="Arial" charset="0"/>
              </a:defRPr>
            </a:lvl1pPr>
          </a:lstStyle>
          <a:p>
            <a:pPr>
              <a:defRPr/>
            </a:pPr>
            <a:endParaRPr lang="en-US"/>
          </a:p>
        </p:txBody>
      </p:sp>
      <p:sp>
        <p:nvSpPr>
          <p:cNvPr id="7" name="Rectangle 10"/>
          <p:cNvSpPr>
            <a:spLocks noGrp="1" noChangeArrowheads="1"/>
          </p:cNvSpPr>
          <p:nvPr>
            <p:ph type="sldNum" sz="quarter" idx="12"/>
          </p:nvPr>
        </p:nvSpPr>
        <p:spPr>
          <a:xfrm>
            <a:off x="8410575" y="6181725"/>
            <a:ext cx="609600" cy="457200"/>
          </a:xfrm>
        </p:spPr>
        <p:txBody>
          <a:bodyPr/>
          <a:lstStyle>
            <a:lvl1pPr algn="ctr" eaLnBrk="0" hangingPunct="0">
              <a:defRPr sz="1600">
                <a:solidFill>
                  <a:srgbClr val="444D26"/>
                </a:solidFill>
                <a:latin typeface="Arial" charset="0"/>
              </a:defRPr>
            </a:lvl1pPr>
          </a:lstStyle>
          <a:p>
            <a:pPr>
              <a:defRPr/>
            </a:pPr>
            <a:fld id="{FEC09443-B893-440C-8A24-B3FF3F4E35B7}" type="slidenum">
              <a:rPr lang="en-US"/>
              <a:pPr>
                <a:defRPr/>
              </a:pPr>
              <a:t>‹#›</a:t>
            </a:fld>
            <a:endParaRPr lang="en-US" dirty="0"/>
          </a:p>
        </p:txBody>
      </p:sp>
    </p:spTree>
    <p:extLst>
      <p:ext uri="{BB962C8B-B14F-4D97-AF65-F5344CB8AC3E}">
        <p14:creationId xmlns:p14="http://schemas.microsoft.com/office/powerpoint/2010/main" val="268170105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B6985A"/>
        </a:solidFill>
        <a:effectLst/>
      </p:bgPr>
    </p:bg>
    <p:spTree>
      <p:nvGrpSpPr>
        <p:cNvPr id="1" name=""/>
        <p:cNvGrpSpPr/>
        <p:nvPr/>
      </p:nvGrpSpPr>
      <p:grpSpPr>
        <a:xfrm>
          <a:off x="0" y="0"/>
          <a:ext cx="0" cy="0"/>
          <a:chOff x="0" y="0"/>
          <a:chExt cx="0" cy="0"/>
        </a:xfrm>
      </p:grpSpPr>
      <p:pic>
        <p:nvPicPr>
          <p:cNvPr id="2" name="Picture 4" descr="Corporate Partner Presentation - Cover.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20875" y="0"/>
            <a:ext cx="5302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Picture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p:cNvSpPr>
            <a:spLocks noChangeArrowheads="1"/>
          </p:cNvSpPr>
          <p:nvPr userDrawn="1"/>
        </p:nvSpPr>
        <p:spPr bwMode="auto">
          <a:xfrm>
            <a:off x="-76200" y="-76200"/>
            <a:ext cx="9296400" cy="7010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2400" dirty="0" smtClean="0">
              <a:solidFill>
                <a:srgbClr val="000000"/>
              </a:solidFill>
            </a:endParaRPr>
          </a:p>
        </p:txBody>
      </p:sp>
    </p:spTree>
    <p:extLst>
      <p:ext uri="{BB962C8B-B14F-4D97-AF65-F5344CB8AC3E}">
        <p14:creationId xmlns:p14="http://schemas.microsoft.com/office/powerpoint/2010/main" val="351608534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948118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0056593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596502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598974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7013189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799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3153715"/>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027359"/>
      </p:ext>
    </p:extLst>
  </p:cSld>
  <p:clrMapOvr>
    <a:masterClrMapping/>
  </p:clrMapOvr>
  <p:transition spd="slow"/>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1703743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2540554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538283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609600"/>
            <a:ext cx="17335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609600"/>
            <a:ext cx="50482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5244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3770100"/>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484960"/>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4671357"/>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609600"/>
            <a:ext cx="1733551"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609600"/>
            <a:ext cx="5048251"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1969051"/>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371600" y="6581775"/>
            <a:ext cx="25908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charset="-128"/>
              </a:defRPr>
            </a:lvl1pPr>
            <a:lvl2pPr marL="742950" indent="-285750" eaLnBrk="0" hangingPunct="0">
              <a:defRPr sz="2400">
                <a:solidFill>
                  <a:schemeClr val="tx1"/>
                </a:solidFill>
                <a:latin typeface="Tahoma" pitchFamily="34" charset="0"/>
                <a:ea typeface="ＭＳ Ｐゴシック" charset="-128"/>
              </a:defRPr>
            </a:lvl2pPr>
            <a:lvl3pPr marL="1143000" indent="-228600" eaLnBrk="0" hangingPunct="0">
              <a:defRPr sz="2400">
                <a:solidFill>
                  <a:schemeClr val="tx1"/>
                </a:solidFill>
                <a:latin typeface="Tahoma" pitchFamily="34" charset="0"/>
                <a:ea typeface="ＭＳ Ｐゴシック" charset="-128"/>
              </a:defRPr>
            </a:lvl3pPr>
            <a:lvl4pPr marL="1600200" indent="-228600" eaLnBrk="0" hangingPunct="0">
              <a:defRPr sz="2400">
                <a:solidFill>
                  <a:schemeClr val="tx1"/>
                </a:solidFill>
                <a:latin typeface="Tahoma" pitchFamily="34" charset="0"/>
                <a:ea typeface="ＭＳ Ｐゴシック" charset="-128"/>
              </a:defRPr>
            </a:lvl4pPr>
            <a:lvl5pPr marL="2057400" indent="-228600" eaLnBrk="0" hangingPunct="0">
              <a:defRPr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charset="-128"/>
              </a:defRPr>
            </a:lvl9pPr>
          </a:lstStyle>
          <a:p>
            <a:pPr>
              <a:defRPr/>
            </a:pPr>
            <a:r>
              <a:rPr lang="en-US" sz="1200" b="1" smtClean="0">
                <a:solidFill>
                  <a:srgbClr val="501215"/>
                </a:solidFill>
                <a:latin typeface="Arial" pitchFamily="34" charset="0"/>
                <a:hlinkClick r:id="rId2"/>
              </a:rPr>
              <a:t>http://security.vpit.txstate.edu</a:t>
            </a:r>
            <a:r>
              <a:rPr lang="en-US" sz="1200" b="1" smtClean="0">
                <a:solidFill>
                  <a:srgbClr val="501215"/>
                </a:solidFill>
                <a:latin typeface="Arial" pitchFamily="34" charset="0"/>
              </a:rPr>
              <a:t> </a:t>
            </a:r>
          </a:p>
        </p:txBody>
      </p:sp>
      <p:sp>
        <p:nvSpPr>
          <p:cNvPr id="4" name="TextBox 3"/>
          <p:cNvSpPr txBox="1">
            <a:spLocks noChangeArrowheads="1"/>
          </p:cNvSpPr>
          <p:nvPr userDrawn="1"/>
        </p:nvSpPr>
        <p:spPr bwMode="auto">
          <a:xfrm>
            <a:off x="6934200" y="6550025"/>
            <a:ext cx="22098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charset="-128"/>
              </a:defRPr>
            </a:lvl1pPr>
            <a:lvl2pPr marL="742950" indent="-285750" eaLnBrk="0" hangingPunct="0">
              <a:defRPr sz="2400">
                <a:solidFill>
                  <a:schemeClr val="tx1"/>
                </a:solidFill>
                <a:latin typeface="Tahoma" pitchFamily="34" charset="0"/>
                <a:ea typeface="ＭＳ Ｐゴシック" charset="-128"/>
              </a:defRPr>
            </a:lvl2pPr>
            <a:lvl3pPr marL="1143000" indent="-228600" eaLnBrk="0" hangingPunct="0">
              <a:defRPr sz="2400">
                <a:solidFill>
                  <a:schemeClr val="tx1"/>
                </a:solidFill>
                <a:latin typeface="Tahoma" pitchFamily="34" charset="0"/>
                <a:ea typeface="ＭＳ Ｐゴシック" charset="-128"/>
              </a:defRPr>
            </a:lvl3pPr>
            <a:lvl4pPr marL="1600200" indent="-228600" eaLnBrk="0" hangingPunct="0">
              <a:defRPr sz="2400">
                <a:solidFill>
                  <a:schemeClr val="tx1"/>
                </a:solidFill>
                <a:latin typeface="Tahoma" pitchFamily="34" charset="0"/>
                <a:ea typeface="ＭＳ Ｐゴシック" charset="-128"/>
              </a:defRPr>
            </a:lvl4pPr>
            <a:lvl5pPr marL="2057400" indent="-228600" eaLnBrk="0" hangingPunct="0">
              <a:defRPr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charset="-128"/>
              </a:defRPr>
            </a:lvl9pPr>
          </a:lstStyle>
          <a:p>
            <a:pPr>
              <a:defRPr/>
            </a:pPr>
            <a:r>
              <a:rPr lang="en-US" sz="1400" b="1" smtClean="0">
                <a:solidFill>
                  <a:srgbClr val="501215"/>
                </a:solidFill>
                <a:latin typeface="Arial" pitchFamily="34" charset="0"/>
              </a:rPr>
              <a:t>itsecurity@txstate.edu</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3623794"/>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371600" y="6581775"/>
            <a:ext cx="24384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charset="-128"/>
              </a:defRPr>
            </a:lvl1pPr>
            <a:lvl2pPr marL="742950" indent="-285750" eaLnBrk="0" hangingPunct="0">
              <a:defRPr sz="2400">
                <a:solidFill>
                  <a:schemeClr val="tx1"/>
                </a:solidFill>
                <a:latin typeface="Tahoma" pitchFamily="34" charset="0"/>
                <a:ea typeface="ＭＳ Ｐゴシック" charset="-128"/>
              </a:defRPr>
            </a:lvl2pPr>
            <a:lvl3pPr marL="1143000" indent="-228600" eaLnBrk="0" hangingPunct="0">
              <a:defRPr sz="2400">
                <a:solidFill>
                  <a:schemeClr val="tx1"/>
                </a:solidFill>
                <a:latin typeface="Tahoma" pitchFamily="34" charset="0"/>
                <a:ea typeface="ＭＳ Ｐゴシック" charset="-128"/>
              </a:defRPr>
            </a:lvl3pPr>
            <a:lvl4pPr marL="1600200" indent="-228600" eaLnBrk="0" hangingPunct="0">
              <a:defRPr sz="2400">
                <a:solidFill>
                  <a:schemeClr val="tx1"/>
                </a:solidFill>
                <a:latin typeface="Tahoma" pitchFamily="34" charset="0"/>
                <a:ea typeface="ＭＳ Ｐゴシック" charset="-128"/>
              </a:defRPr>
            </a:lvl4pPr>
            <a:lvl5pPr marL="2057400" indent="-228600" eaLnBrk="0" hangingPunct="0">
              <a:defRPr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charset="-128"/>
              </a:defRPr>
            </a:lvl9pPr>
          </a:lstStyle>
          <a:p>
            <a:pPr>
              <a:defRPr/>
            </a:pPr>
            <a:r>
              <a:rPr lang="en-US" sz="1200" b="1" smtClean="0">
                <a:solidFill>
                  <a:srgbClr val="501215"/>
                </a:solidFill>
                <a:latin typeface="Arial" pitchFamily="34" charset="0"/>
                <a:hlinkClick r:id="rId2"/>
              </a:rPr>
              <a:t>http://security.vpit.txstate.edu</a:t>
            </a:r>
            <a:r>
              <a:rPr lang="en-US" sz="1200" b="1" smtClean="0">
                <a:solidFill>
                  <a:srgbClr val="501215"/>
                </a:solidFill>
                <a:latin typeface="Arial" pitchFamily="34" charset="0"/>
              </a:rPr>
              <a:t> </a:t>
            </a:r>
          </a:p>
        </p:txBody>
      </p:sp>
      <p:sp>
        <p:nvSpPr>
          <p:cNvPr id="4" name="TextBox 3"/>
          <p:cNvSpPr txBox="1">
            <a:spLocks noChangeArrowheads="1"/>
          </p:cNvSpPr>
          <p:nvPr userDrawn="1"/>
        </p:nvSpPr>
        <p:spPr bwMode="auto">
          <a:xfrm>
            <a:off x="6934200" y="6550025"/>
            <a:ext cx="22098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charset="-128"/>
              </a:defRPr>
            </a:lvl1pPr>
            <a:lvl2pPr marL="742950" indent="-285750" eaLnBrk="0" hangingPunct="0">
              <a:defRPr sz="2400">
                <a:solidFill>
                  <a:schemeClr val="tx1"/>
                </a:solidFill>
                <a:latin typeface="Tahoma" pitchFamily="34" charset="0"/>
                <a:ea typeface="ＭＳ Ｐゴシック" charset="-128"/>
              </a:defRPr>
            </a:lvl2pPr>
            <a:lvl3pPr marL="1143000" indent="-228600" eaLnBrk="0" hangingPunct="0">
              <a:defRPr sz="2400">
                <a:solidFill>
                  <a:schemeClr val="tx1"/>
                </a:solidFill>
                <a:latin typeface="Tahoma" pitchFamily="34" charset="0"/>
                <a:ea typeface="ＭＳ Ｐゴシック" charset="-128"/>
              </a:defRPr>
            </a:lvl3pPr>
            <a:lvl4pPr marL="1600200" indent="-228600" eaLnBrk="0" hangingPunct="0">
              <a:defRPr sz="2400">
                <a:solidFill>
                  <a:schemeClr val="tx1"/>
                </a:solidFill>
                <a:latin typeface="Tahoma" pitchFamily="34" charset="0"/>
                <a:ea typeface="ＭＳ Ｐゴシック" charset="-128"/>
              </a:defRPr>
            </a:lvl4pPr>
            <a:lvl5pPr marL="2057400" indent="-228600" eaLnBrk="0" hangingPunct="0">
              <a:defRPr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charset="-128"/>
              </a:defRPr>
            </a:lvl9pPr>
          </a:lstStyle>
          <a:p>
            <a:pPr>
              <a:defRPr/>
            </a:pPr>
            <a:r>
              <a:rPr lang="en-US" sz="1400" b="1" smtClean="0">
                <a:solidFill>
                  <a:srgbClr val="501215"/>
                </a:solidFill>
                <a:latin typeface="Arial" pitchFamily="34" charset="0"/>
              </a:rPr>
              <a:t>itsecurity@txstate.edu</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94830555"/>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371600" y="6611938"/>
            <a:ext cx="2209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charset="-128"/>
              </a:defRPr>
            </a:lvl1pPr>
            <a:lvl2pPr marL="742950" indent="-285750" eaLnBrk="0" hangingPunct="0">
              <a:defRPr sz="2400">
                <a:solidFill>
                  <a:schemeClr val="tx1"/>
                </a:solidFill>
                <a:latin typeface="Tahoma" pitchFamily="34" charset="0"/>
                <a:ea typeface="ＭＳ Ｐゴシック" charset="-128"/>
              </a:defRPr>
            </a:lvl2pPr>
            <a:lvl3pPr marL="1143000" indent="-228600" eaLnBrk="0" hangingPunct="0">
              <a:defRPr sz="2400">
                <a:solidFill>
                  <a:schemeClr val="tx1"/>
                </a:solidFill>
                <a:latin typeface="Tahoma" pitchFamily="34" charset="0"/>
                <a:ea typeface="ＭＳ Ｐゴシック" charset="-128"/>
              </a:defRPr>
            </a:lvl3pPr>
            <a:lvl4pPr marL="1600200" indent="-228600" eaLnBrk="0" hangingPunct="0">
              <a:defRPr sz="2400">
                <a:solidFill>
                  <a:schemeClr val="tx1"/>
                </a:solidFill>
                <a:latin typeface="Tahoma" pitchFamily="34" charset="0"/>
                <a:ea typeface="ＭＳ Ｐゴシック" charset="-128"/>
              </a:defRPr>
            </a:lvl4pPr>
            <a:lvl5pPr marL="2057400" indent="-228600" eaLnBrk="0" hangingPunct="0">
              <a:defRPr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charset="-128"/>
              </a:defRPr>
            </a:lvl9pPr>
          </a:lstStyle>
          <a:p>
            <a:pPr eaLnBrk="1" hangingPunct="1">
              <a:defRPr/>
            </a:pPr>
            <a:r>
              <a:rPr lang="en-US" sz="1000" b="1" smtClean="0">
                <a:solidFill>
                  <a:srgbClr val="501215"/>
                </a:solidFill>
                <a:latin typeface="Arial" pitchFamily="34" charset="0"/>
                <a:hlinkClick r:id="rId2"/>
              </a:rPr>
              <a:t>http://security.vpit.txstate.edu</a:t>
            </a:r>
            <a:r>
              <a:rPr lang="en-US" sz="1000" b="1" smtClean="0">
                <a:solidFill>
                  <a:srgbClr val="501215"/>
                </a:solidFill>
                <a:latin typeface="Arial" pitchFamily="34" charset="0"/>
              </a:rPr>
              <a:t> </a:t>
            </a:r>
          </a:p>
        </p:txBody>
      </p:sp>
      <p:sp>
        <p:nvSpPr>
          <p:cNvPr id="4" name="TextBox 3"/>
          <p:cNvSpPr txBox="1">
            <a:spLocks noChangeArrowheads="1"/>
          </p:cNvSpPr>
          <p:nvPr userDrawn="1"/>
        </p:nvSpPr>
        <p:spPr bwMode="auto">
          <a:xfrm>
            <a:off x="7467600" y="6611938"/>
            <a:ext cx="16764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charset="-128"/>
              </a:defRPr>
            </a:lvl1pPr>
            <a:lvl2pPr marL="742950" indent="-285750" eaLnBrk="0" hangingPunct="0">
              <a:defRPr sz="2400">
                <a:solidFill>
                  <a:schemeClr val="tx1"/>
                </a:solidFill>
                <a:latin typeface="Tahoma" pitchFamily="34" charset="0"/>
                <a:ea typeface="ＭＳ Ｐゴシック" charset="-128"/>
              </a:defRPr>
            </a:lvl2pPr>
            <a:lvl3pPr marL="1143000" indent="-228600" eaLnBrk="0" hangingPunct="0">
              <a:defRPr sz="2400">
                <a:solidFill>
                  <a:schemeClr val="tx1"/>
                </a:solidFill>
                <a:latin typeface="Tahoma" pitchFamily="34" charset="0"/>
                <a:ea typeface="ＭＳ Ｐゴシック" charset="-128"/>
              </a:defRPr>
            </a:lvl3pPr>
            <a:lvl4pPr marL="1600200" indent="-228600" eaLnBrk="0" hangingPunct="0">
              <a:defRPr sz="2400">
                <a:solidFill>
                  <a:schemeClr val="tx1"/>
                </a:solidFill>
                <a:latin typeface="Tahoma" pitchFamily="34" charset="0"/>
                <a:ea typeface="ＭＳ Ｐゴシック" charset="-128"/>
              </a:defRPr>
            </a:lvl4pPr>
            <a:lvl5pPr marL="2057400" indent="-228600" eaLnBrk="0" hangingPunct="0">
              <a:defRPr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charset="-128"/>
              </a:defRPr>
            </a:lvl9pPr>
          </a:lstStyle>
          <a:p>
            <a:pPr eaLnBrk="1" hangingPunct="1">
              <a:defRPr/>
            </a:pPr>
            <a:r>
              <a:rPr lang="en-US" sz="1000" b="1" smtClean="0">
                <a:solidFill>
                  <a:srgbClr val="501215"/>
                </a:solidFill>
                <a:latin typeface="Arial" pitchFamily="34" charset="0"/>
              </a:rPr>
              <a:t>itsecurity@txstate.edu</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2983495"/>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371600" y="6611938"/>
            <a:ext cx="2209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charset="-128"/>
              </a:defRPr>
            </a:lvl1pPr>
            <a:lvl2pPr marL="742950" indent="-285750" eaLnBrk="0" hangingPunct="0">
              <a:defRPr sz="2400">
                <a:solidFill>
                  <a:schemeClr val="tx1"/>
                </a:solidFill>
                <a:latin typeface="Tahoma" pitchFamily="34" charset="0"/>
                <a:ea typeface="ＭＳ Ｐゴシック" charset="-128"/>
              </a:defRPr>
            </a:lvl2pPr>
            <a:lvl3pPr marL="1143000" indent="-228600" eaLnBrk="0" hangingPunct="0">
              <a:defRPr sz="2400">
                <a:solidFill>
                  <a:schemeClr val="tx1"/>
                </a:solidFill>
                <a:latin typeface="Tahoma" pitchFamily="34" charset="0"/>
                <a:ea typeface="ＭＳ Ｐゴシック" charset="-128"/>
              </a:defRPr>
            </a:lvl3pPr>
            <a:lvl4pPr marL="1600200" indent="-228600" eaLnBrk="0" hangingPunct="0">
              <a:defRPr sz="2400">
                <a:solidFill>
                  <a:schemeClr val="tx1"/>
                </a:solidFill>
                <a:latin typeface="Tahoma" pitchFamily="34" charset="0"/>
                <a:ea typeface="ＭＳ Ｐゴシック" charset="-128"/>
              </a:defRPr>
            </a:lvl4pPr>
            <a:lvl5pPr marL="2057400" indent="-228600" eaLnBrk="0" hangingPunct="0">
              <a:defRPr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charset="-128"/>
              </a:defRPr>
            </a:lvl9pPr>
          </a:lstStyle>
          <a:p>
            <a:pPr eaLnBrk="1" hangingPunct="1">
              <a:defRPr/>
            </a:pPr>
            <a:r>
              <a:rPr lang="en-US" sz="1000" b="1" smtClean="0">
                <a:solidFill>
                  <a:srgbClr val="501215"/>
                </a:solidFill>
                <a:latin typeface="Arial" pitchFamily="34" charset="0"/>
                <a:hlinkClick r:id="rId2"/>
              </a:rPr>
              <a:t>http://security.vpit.txstate.edu</a:t>
            </a:r>
            <a:r>
              <a:rPr lang="en-US" sz="1000" b="1" smtClean="0">
                <a:solidFill>
                  <a:srgbClr val="501215"/>
                </a:solidFill>
                <a:latin typeface="Arial" pitchFamily="34" charset="0"/>
              </a:rPr>
              <a:t> </a:t>
            </a:r>
          </a:p>
        </p:txBody>
      </p:sp>
      <p:sp>
        <p:nvSpPr>
          <p:cNvPr id="4" name="TextBox 3"/>
          <p:cNvSpPr txBox="1">
            <a:spLocks noChangeArrowheads="1"/>
          </p:cNvSpPr>
          <p:nvPr userDrawn="1"/>
        </p:nvSpPr>
        <p:spPr bwMode="auto">
          <a:xfrm>
            <a:off x="7467600" y="6611938"/>
            <a:ext cx="16764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charset="-128"/>
              </a:defRPr>
            </a:lvl1pPr>
            <a:lvl2pPr marL="742950" indent="-285750" eaLnBrk="0" hangingPunct="0">
              <a:defRPr sz="2400">
                <a:solidFill>
                  <a:schemeClr val="tx1"/>
                </a:solidFill>
                <a:latin typeface="Tahoma" pitchFamily="34" charset="0"/>
                <a:ea typeface="ＭＳ Ｐゴシック" charset="-128"/>
              </a:defRPr>
            </a:lvl2pPr>
            <a:lvl3pPr marL="1143000" indent="-228600" eaLnBrk="0" hangingPunct="0">
              <a:defRPr sz="2400">
                <a:solidFill>
                  <a:schemeClr val="tx1"/>
                </a:solidFill>
                <a:latin typeface="Tahoma" pitchFamily="34" charset="0"/>
                <a:ea typeface="ＭＳ Ｐゴシック" charset="-128"/>
              </a:defRPr>
            </a:lvl3pPr>
            <a:lvl4pPr marL="1600200" indent="-228600" eaLnBrk="0" hangingPunct="0">
              <a:defRPr sz="2400">
                <a:solidFill>
                  <a:schemeClr val="tx1"/>
                </a:solidFill>
                <a:latin typeface="Tahoma" pitchFamily="34" charset="0"/>
                <a:ea typeface="ＭＳ Ｐゴシック" charset="-128"/>
              </a:defRPr>
            </a:lvl4pPr>
            <a:lvl5pPr marL="2057400" indent="-228600" eaLnBrk="0" hangingPunct="0">
              <a:defRPr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charset="-128"/>
              </a:defRPr>
            </a:lvl9pPr>
          </a:lstStyle>
          <a:p>
            <a:pPr eaLnBrk="1" hangingPunct="1">
              <a:defRPr/>
            </a:pPr>
            <a:r>
              <a:rPr lang="en-US" sz="1000" b="1" smtClean="0">
                <a:solidFill>
                  <a:srgbClr val="501215"/>
                </a:solidFill>
                <a:latin typeface="Arial" pitchFamily="34" charset="0"/>
              </a:rPr>
              <a:t>itsecurity@txstate.edu</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73350086"/>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371600" y="6611938"/>
            <a:ext cx="2209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charset="-128"/>
              </a:defRPr>
            </a:lvl1pPr>
            <a:lvl2pPr marL="742950" indent="-285750" eaLnBrk="0" hangingPunct="0">
              <a:defRPr sz="2400">
                <a:solidFill>
                  <a:schemeClr val="tx1"/>
                </a:solidFill>
                <a:latin typeface="Tahoma" pitchFamily="34" charset="0"/>
                <a:ea typeface="ＭＳ Ｐゴシック" charset="-128"/>
              </a:defRPr>
            </a:lvl2pPr>
            <a:lvl3pPr marL="1143000" indent="-228600" eaLnBrk="0" hangingPunct="0">
              <a:defRPr sz="2400">
                <a:solidFill>
                  <a:schemeClr val="tx1"/>
                </a:solidFill>
                <a:latin typeface="Tahoma" pitchFamily="34" charset="0"/>
                <a:ea typeface="ＭＳ Ｐゴシック" charset="-128"/>
              </a:defRPr>
            </a:lvl3pPr>
            <a:lvl4pPr marL="1600200" indent="-228600" eaLnBrk="0" hangingPunct="0">
              <a:defRPr sz="2400">
                <a:solidFill>
                  <a:schemeClr val="tx1"/>
                </a:solidFill>
                <a:latin typeface="Tahoma" pitchFamily="34" charset="0"/>
                <a:ea typeface="ＭＳ Ｐゴシック" charset="-128"/>
              </a:defRPr>
            </a:lvl4pPr>
            <a:lvl5pPr marL="2057400" indent="-228600" eaLnBrk="0" hangingPunct="0">
              <a:defRPr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charset="-128"/>
              </a:defRPr>
            </a:lvl9pPr>
          </a:lstStyle>
          <a:p>
            <a:pPr eaLnBrk="1" hangingPunct="1">
              <a:defRPr/>
            </a:pPr>
            <a:r>
              <a:rPr lang="en-US" sz="1000" b="1" smtClean="0">
                <a:solidFill>
                  <a:srgbClr val="501215"/>
                </a:solidFill>
                <a:latin typeface="Arial" pitchFamily="34" charset="0"/>
                <a:hlinkClick r:id="rId2"/>
              </a:rPr>
              <a:t>http://security.vpit.txstate.edu</a:t>
            </a:r>
            <a:r>
              <a:rPr lang="en-US" sz="1000" b="1" smtClean="0">
                <a:solidFill>
                  <a:srgbClr val="501215"/>
                </a:solidFill>
                <a:latin typeface="Arial" pitchFamily="34" charset="0"/>
              </a:rPr>
              <a:t> </a:t>
            </a:r>
          </a:p>
        </p:txBody>
      </p:sp>
      <p:sp>
        <p:nvSpPr>
          <p:cNvPr id="4" name="TextBox 3"/>
          <p:cNvSpPr txBox="1">
            <a:spLocks noChangeArrowheads="1"/>
          </p:cNvSpPr>
          <p:nvPr userDrawn="1"/>
        </p:nvSpPr>
        <p:spPr bwMode="auto">
          <a:xfrm>
            <a:off x="7467600" y="6611938"/>
            <a:ext cx="16764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charset="-128"/>
              </a:defRPr>
            </a:lvl1pPr>
            <a:lvl2pPr marL="742950" indent="-285750" eaLnBrk="0" hangingPunct="0">
              <a:defRPr sz="2400">
                <a:solidFill>
                  <a:schemeClr val="tx1"/>
                </a:solidFill>
                <a:latin typeface="Tahoma" pitchFamily="34" charset="0"/>
                <a:ea typeface="ＭＳ Ｐゴシック" charset="-128"/>
              </a:defRPr>
            </a:lvl2pPr>
            <a:lvl3pPr marL="1143000" indent="-228600" eaLnBrk="0" hangingPunct="0">
              <a:defRPr sz="2400">
                <a:solidFill>
                  <a:schemeClr val="tx1"/>
                </a:solidFill>
                <a:latin typeface="Tahoma" pitchFamily="34" charset="0"/>
                <a:ea typeface="ＭＳ Ｐゴシック" charset="-128"/>
              </a:defRPr>
            </a:lvl3pPr>
            <a:lvl4pPr marL="1600200" indent="-228600" eaLnBrk="0" hangingPunct="0">
              <a:defRPr sz="2400">
                <a:solidFill>
                  <a:schemeClr val="tx1"/>
                </a:solidFill>
                <a:latin typeface="Tahoma" pitchFamily="34" charset="0"/>
                <a:ea typeface="ＭＳ Ｐゴシック" charset="-128"/>
              </a:defRPr>
            </a:lvl4pPr>
            <a:lvl5pPr marL="2057400" indent="-228600" eaLnBrk="0" hangingPunct="0">
              <a:defRPr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charset="-128"/>
              </a:defRPr>
            </a:lvl9pPr>
          </a:lstStyle>
          <a:p>
            <a:pPr eaLnBrk="1" hangingPunct="1">
              <a:defRPr/>
            </a:pPr>
            <a:r>
              <a:rPr lang="en-US" sz="1000" b="1" smtClean="0">
                <a:solidFill>
                  <a:srgbClr val="501215"/>
                </a:solidFill>
                <a:latin typeface="Arial" pitchFamily="34" charset="0"/>
              </a:rPr>
              <a:t>itsecurity@txstate.edu</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5667060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00845302"/>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371600" y="6611938"/>
            <a:ext cx="2209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charset="-128"/>
              </a:defRPr>
            </a:lvl1pPr>
            <a:lvl2pPr marL="742950" indent="-285750" eaLnBrk="0" hangingPunct="0">
              <a:defRPr sz="2400">
                <a:solidFill>
                  <a:schemeClr val="tx1"/>
                </a:solidFill>
                <a:latin typeface="Tahoma" pitchFamily="34" charset="0"/>
                <a:ea typeface="ＭＳ Ｐゴシック" charset="-128"/>
              </a:defRPr>
            </a:lvl2pPr>
            <a:lvl3pPr marL="1143000" indent="-228600" eaLnBrk="0" hangingPunct="0">
              <a:defRPr sz="2400">
                <a:solidFill>
                  <a:schemeClr val="tx1"/>
                </a:solidFill>
                <a:latin typeface="Tahoma" pitchFamily="34" charset="0"/>
                <a:ea typeface="ＭＳ Ｐゴシック" charset="-128"/>
              </a:defRPr>
            </a:lvl3pPr>
            <a:lvl4pPr marL="1600200" indent="-228600" eaLnBrk="0" hangingPunct="0">
              <a:defRPr sz="2400">
                <a:solidFill>
                  <a:schemeClr val="tx1"/>
                </a:solidFill>
                <a:latin typeface="Tahoma" pitchFamily="34" charset="0"/>
                <a:ea typeface="ＭＳ Ｐゴシック" charset="-128"/>
              </a:defRPr>
            </a:lvl4pPr>
            <a:lvl5pPr marL="2057400" indent="-228600" eaLnBrk="0" hangingPunct="0">
              <a:defRPr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charset="-128"/>
              </a:defRPr>
            </a:lvl9pPr>
          </a:lstStyle>
          <a:p>
            <a:pPr eaLnBrk="1" hangingPunct="1">
              <a:defRPr/>
            </a:pPr>
            <a:r>
              <a:rPr lang="en-US" sz="1000" b="1" smtClean="0">
                <a:solidFill>
                  <a:srgbClr val="501215"/>
                </a:solidFill>
                <a:latin typeface="Arial" pitchFamily="34" charset="0"/>
                <a:hlinkClick r:id="rId2"/>
              </a:rPr>
              <a:t>http://security.vpit.txstate.edu</a:t>
            </a:r>
            <a:r>
              <a:rPr lang="en-US" sz="1000" b="1" smtClean="0">
                <a:solidFill>
                  <a:srgbClr val="501215"/>
                </a:solidFill>
                <a:latin typeface="Arial" pitchFamily="34" charset="0"/>
              </a:rPr>
              <a:t> </a:t>
            </a:r>
          </a:p>
        </p:txBody>
      </p:sp>
      <p:sp>
        <p:nvSpPr>
          <p:cNvPr id="4" name="TextBox 3"/>
          <p:cNvSpPr txBox="1">
            <a:spLocks noChangeArrowheads="1"/>
          </p:cNvSpPr>
          <p:nvPr userDrawn="1"/>
        </p:nvSpPr>
        <p:spPr bwMode="auto">
          <a:xfrm>
            <a:off x="7467600" y="6611938"/>
            <a:ext cx="16764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charset="-128"/>
              </a:defRPr>
            </a:lvl1pPr>
            <a:lvl2pPr marL="742950" indent="-285750" eaLnBrk="0" hangingPunct="0">
              <a:defRPr sz="2400">
                <a:solidFill>
                  <a:schemeClr val="tx1"/>
                </a:solidFill>
                <a:latin typeface="Tahoma" pitchFamily="34" charset="0"/>
                <a:ea typeface="ＭＳ Ｐゴシック" charset="-128"/>
              </a:defRPr>
            </a:lvl2pPr>
            <a:lvl3pPr marL="1143000" indent="-228600" eaLnBrk="0" hangingPunct="0">
              <a:defRPr sz="2400">
                <a:solidFill>
                  <a:schemeClr val="tx1"/>
                </a:solidFill>
                <a:latin typeface="Tahoma" pitchFamily="34" charset="0"/>
                <a:ea typeface="ＭＳ Ｐゴシック" charset="-128"/>
              </a:defRPr>
            </a:lvl3pPr>
            <a:lvl4pPr marL="1600200" indent="-228600" eaLnBrk="0" hangingPunct="0">
              <a:defRPr sz="2400">
                <a:solidFill>
                  <a:schemeClr val="tx1"/>
                </a:solidFill>
                <a:latin typeface="Tahoma" pitchFamily="34" charset="0"/>
                <a:ea typeface="ＭＳ Ｐゴシック" charset="-128"/>
              </a:defRPr>
            </a:lvl4pPr>
            <a:lvl5pPr marL="2057400" indent="-228600" eaLnBrk="0" hangingPunct="0">
              <a:defRPr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charset="-128"/>
              </a:defRPr>
            </a:lvl9pPr>
          </a:lstStyle>
          <a:p>
            <a:pPr eaLnBrk="1" hangingPunct="1">
              <a:defRPr/>
            </a:pPr>
            <a:r>
              <a:rPr lang="en-US" sz="1000" b="1" smtClean="0">
                <a:solidFill>
                  <a:srgbClr val="501215"/>
                </a:solidFill>
                <a:latin typeface="Arial" pitchFamily="34" charset="0"/>
              </a:rPr>
              <a:t>itsecurity@txstate.edu</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37422820"/>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371600" y="6611938"/>
            <a:ext cx="2209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charset="-128"/>
              </a:defRPr>
            </a:lvl1pPr>
            <a:lvl2pPr marL="742950" indent="-285750" eaLnBrk="0" hangingPunct="0">
              <a:defRPr sz="2400">
                <a:solidFill>
                  <a:schemeClr val="tx1"/>
                </a:solidFill>
                <a:latin typeface="Tahoma" pitchFamily="34" charset="0"/>
                <a:ea typeface="ＭＳ Ｐゴシック" charset="-128"/>
              </a:defRPr>
            </a:lvl2pPr>
            <a:lvl3pPr marL="1143000" indent="-228600" eaLnBrk="0" hangingPunct="0">
              <a:defRPr sz="2400">
                <a:solidFill>
                  <a:schemeClr val="tx1"/>
                </a:solidFill>
                <a:latin typeface="Tahoma" pitchFamily="34" charset="0"/>
                <a:ea typeface="ＭＳ Ｐゴシック" charset="-128"/>
              </a:defRPr>
            </a:lvl3pPr>
            <a:lvl4pPr marL="1600200" indent="-228600" eaLnBrk="0" hangingPunct="0">
              <a:defRPr sz="2400">
                <a:solidFill>
                  <a:schemeClr val="tx1"/>
                </a:solidFill>
                <a:latin typeface="Tahoma" pitchFamily="34" charset="0"/>
                <a:ea typeface="ＭＳ Ｐゴシック" charset="-128"/>
              </a:defRPr>
            </a:lvl4pPr>
            <a:lvl5pPr marL="2057400" indent="-228600" eaLnBrk="0" hangingPunct="0">
              <a:defRPr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charset="-128"/>
              </a:defRPr>
            </a:lvl9pPr>
          </a:lstStyle>
          <a:p>
            <a:pPr eaLnBrk="1" hangingPunct="1">
              <a:defRPr/>
            </a:pPr>
            <a:r>
              <a:rPr lang="en-US" sz="1000" b="1" smtClean="0">
                <a:solidFill>
                  <a:srgbClr val="501215"/>
                </a:solidFill>
                <a:latin typeface="Arial" pitchFamily="34" charset="0"/>
                <a:hlinkClick r:id="rId2"/>
              </a:rPr>
              <a:t>http://security.vpit.txstate.edu</a:t>
            </a:r>
            <a:r>
              <a:rPr lang="en-US" sz="1000" b="1" smtClean="0">
                <a:solidFill>
                  <a:srgbClr val="501215"/>
                </a:solidFill>
                <a:latin typeface="Arial" pitchFamily="34" charset="0"/>
              </a:rPr>
              <a:t> </a:t>
            </a:r>
          </a:p>
        </p:txBody>
      </p:sp>
      <p:sp>
        <p:nvSpPr>
          <p:cNvPr id="4" name="TextBox 3"/>
          <p:cNvSpPr txBox="1">
            <a:spLocks noChangeArrowheads="1"/>
          </p:cNvSpPr>
          <p:nvPr userDrawn="1"/>
        </p:nvSpPr>
        <p:spPr bwMode="auto">
          <a:xfrm>
            <a:off x="7467600" y="6611938"/>
            <a:ext cx="16764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charset="-128"/>
              </a:defRPr>
            </a:lvl1pPr>
            <a:lvl2pPr marL="742950" indent="-285750" eaLnBrk="0" hangingPunct="0">
              <a:defRPr sz="2400">
                <a:solidFill>
                  <a:schemeClr val="tx1"/>
                </a:solidFill>
                <a:latin typeface="Tahoma" pitchFamily="34" charset="0"/>
                <a:ea typeface="ＭＳ Ｐゴシック" charset="-128"/>
              </a:defRPr>
            </a:lvl2pPr>
            <a:lvl3pPr marL="1143000" indent="-228600" eaLnBrk="0" hangingPunct="0">
              <a:defRPr sz="2400">
                <a:solidFill>
                  <a:schemeClr val="tx1"/>
                </a:solidFill>
                <a:latin typeface="Tahoma" pitchFamily="34" charset="0"/>
                <a:ea typeface="ＭＳ Ｐゴシック" charset="-128"/>
              </a:defRPr>
            </a:lvl3pPr>
            <a:lvl4pPr marL="1600200" indent="-228600" eaLnBrk="0" hangingPunct="0">
              <a:defRPr sz="2400">
                <a:solidFill>
                  <a:schemeClr val="tx1"/>
                </a:solidFill>
                <a:latin typeface="Tahoma" pitchFamily="34" charset="0"/>
                <a:ea typeface="ＭＳ Ｐゴシック" charset="-128"/>
              </a:defRPr>
            </a:lvl4pPr>
            <a:lvl5pPr marL="2057400" indent="-228600" eaLnBrk="0" hangingPunct="0">
              <a:defRPr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charset="-128"/>
              </a:defRPr>
            </a:lvl9pPr>
          </a:lstStyle>
          <a:p>
            <a:pPr eaLnBrk="1" hangingPunct="1">
              <a:defRPr/>
            </a:pPr>
            <a:r>
              <a:rPr lang="en-US" sz="1000" b="1" smtClean="0">
                <a:solidFill>
                  <a:srgbClr val="501215"/>
                </a:solidFill>
                <a:latin typeface="Arial" pitchFamily="34" charset="0"/>
              </a:rPr>
              <a:t>itsecurity@txstate.edu</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72712686"/>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371600" y="6611938"/>
            <a:ext cx="2209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charset="-128"/>
              </a:defRPr>
            </a:lvl1pPr>
            <a:lvl2pPr marL="742950" indent="-285750" eaLnBrk="0" hangingPunct="0">
              <a:defRPr sz="2400">
                <a:solidFill>
                  <a:schemeClr val="tx1"/>
                </a:solidFill>
                <a:latin typeface="Tahoma" pitchFamily="34" charset="0"/>
                <a:ea typeface="ＭＳ Ｐゴシック" charset="-128"/>
              </a:defRPr>
            </a:lvl2pPr>
            <a:lvl3pPr marL="1143000" indent="-228600" eaLnBrk="0" hangingPunct="0">
              <a:defRPr sz="2400">
                <a:solidFill>
                  <a:schemeClr val="tx1"/>
                </a:solidFill>
                <a:latin typeface="Tahoma" pitchFamily="34" charset="0"/>
                <a:ea typeface="ＭＳ Ｐゴシック" charset="-128"/>
              </a:defRPr>
            </a:lvl3pPr>
            <a:lvl4pPr marL="1600200" indent="-228600" eaLnBrk="0" hangingPunct="0">
              <a:defRPr sz="2400">
                <a:solidFill>
                  <a:schemeClr val="tx1"/>
                </a:solidFill>
                <a:latin typeface="Tahoma" pitchFamily="34" charset="0"/>
                <a:ea typeface="ＭＳ Ｐゴシック" charset="-128"/>
              </a:defRPr>
            </a:lvl4pPr>
            <a:lvl5pPr marL="2057400" indent="-228600" eaLnBrk="0" hangingPunct="0">
              <a:defRPr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charset="-128"/>
              </a:defRPr>
            </a:lvl9pPr>
          </a:lstStyle>
          <a:p>
            <a:pPr eaLnBrk="1" hangingPunct="1">
              <a:defRPr/>
            </a:pPr>
            <a:r>
              <a:rPr lang="en-US" sz="1000" b="1" smtClean="0">
                <a:solidFill>
                  <a:srgbClr val="501215"/>
                </a:solidFill>
                <a:latin typeface="Arial" pitchFamily="34" charset="0"/>
                <a:hlinkClick r:id="rId2"/>
              </a:rPr>
              <a:t>http://security.vpit.txstate.edu</a:t>
            </a:r>
            <a:r>
              <a:rPr lang="en-US" sz="1000" b="1" smtClean="0">
                <a:solidFill>
                  <a:srgbClr val="501215"/>
                </a:solidFill>
                <a:latin typeface="Arial" pitchFamily="34" charset="0"/>
              </a:rPr>
              <a:t> </a:t>
            </a:r>
          </a:p>
        </p:txBody>
      </p:sp>
      <p:sp>
        <p:nvSpPr>
          <p:cNvPr id="4" name="TextBox 3"/>
          <p:cNvSpPr txBox="1">
            <a:spLocks noChangeArrowheads="1"/>
          </p:cNvSpPr>
          <p:nvPr userDrawn="1"/>
        </p:nvSpPr>
        <p:spPr bwMode="auto">
          <a:xfrm>
            <a:off x="7467600" y="6611938"/>
            <a:ext cx="16764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charset="-128"/>
              </a:defRPr>
            </a:lvl1pPr>
            <a:lvl2pPr marL="742950" indent="-285750" eaLnBrk="0" hangingPunct="0">
              <a:defRPr sz="2400">
                <a:solidFill>
                  <a:schemeClr val="tx1"/>
                </a:solidFill>
                <a:latin typeface="Tahoma" pitchFamily="34" charset="0"/>
                <a:ea typeface="ＭＳ Ｐゴシック" charset="-128"/>
              </a:defRPr>
            </a:lvl2pPr>
            <a:lvl3pPr marL="1143000" indent="-228600" eaLnBrk="0" hangingPunct="0">
              <a:defRPr sz="2400">
                <a:solidFill>
                  <a:schemeClr val="tx1"/>
                </a:solidFill>
                <a:latin typeface="Tahoma" pitchFamily="34" charset="0"/>
                <a:ea typeface="ＭＳ Ｐゴシック" charset="-128"/>
              </a:defRPr>
            </a:lvl3pPr>
            <a:lvl4pPr marL="1600200" indent="-228600" eaLnBrk="0" hangingPunct="0">
              <a:defRPr sz="2400">
                <a:solidFill>
                  <a:schemeClr val="tx1"/>
                </a:solidFill>
                <a:latin typeface="Tahoma" pitchFamily="34" charset="0"/>
                <a:ea typeface="ＭＳ Ｐゴシック" charset="-128"/>
              </a:defRPr>
            </a:lvl4pPr>
            <a:lvl5pPr marL="2057400" indent="-228600" eaLnBrk="0" hangingPunct="0">
              <a:defRPr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charset="-128"/>
              </a:defRPr>
            </a:lvl9pPr>
          </a:lstStyle>
          <a:p>
            <a:pPr eaLnBrk="1" hangingPunct="1">
              <a:defRPr/>
            </a:pPr>
            <a:r>
              <a:rPr lang="en-US" sz="1000" b="1" smtClean="0">
                <a:solidFill>
                  <a:srgbClr val="501215"/>
                </a:solidFill>
                <a:latin typeface="Arial" pitchFamily="34" charset="0"/>
              </a:rPr>
              <a:t>itsecurity@txstate.edu</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70173251"/>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371600" y="6611938"/>
            <a:ext cx="2209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charset="-128"/>
              </a:defRPr>
            </a:lvl1pPr>
            <a:lvl2pPr marL="742950" indent="-285750" eaLnBrk="0" hangingPunct="0">
              <a:defRPr sz="2400">
                <a:solidFill>
                  <a:schemeClr val="tx1"/>
                </a:solidFill>
                <a:latin typeface="Tahoma" pitchFamily="34" charset="0"/>
                <a:ea typeface="ＭＳ Ｐゴシック" charset="-128"/>
              </a:defRPr>
            </a:lvl2pPr>
            <a:lvl3pPr marL="1143000" indent="-228600" eaLnBrk="0" hangingPunct="0">
              <a:defRPr sz="2400">
                <a:solidFill>
                  <a:schemeClr val="tx1"/>
                </a:solidFill>
                <a:latin typeface="Tahoma" pitchFamily="34" charset="0"/>
                <a:ea typeface="ＭＳ Ｐゴシック" charset="-128"/>
              </a:defRPr>
            </a:lvl3pPr>
            <a:lvl4pPr marL="1600200" indent="-228600" eaLnBrk="0" hangingPunct="0">
              <a:defRPr sz="2400">
                <a:solidFill>
                  <a:schemeClr val="tx1"/>
                </a:solidFill>
                <a:latin typeface="Tahoma" pitchFamily="34" charset="0"/>
                <a:ea typeface="ＭＳ Ｐゴシック" charset="-128"/>
              </a:defRPr>
            </a:lvl4pPr>
            <a:lvl5pPr marL="2057400" indent="-228600" eaLnBrk="0" hangingPunct="0">
              <a:defRPr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charset="-128"/>
              </a:defRPr>
            </a:lvl9pPr>
          </a:lstStyle>
          <a:p>
            <a:pPr eaLnBrk="1" hangingPunct="1">
              <a:defRPr/>
            </a:pPr>
            <a:r>
              <a:rPr lang="en-US" sz="1000" b="1" smtClean="0">
                <a:solidFill>
                  <a:srgbClr val="501215"/>
                </a:solidFill>
                <a:latin typeface="Arial" pitchFamily="34" charset="0"/>
                <a:hlinkClick r:id="rId2"/>
              </a:rPr>
              <a:t>http://security.vpit.txstate.edu</a:t>
            </a:r>
            <a:r>
              <a:rPr lang="en-US" sz="1000" b="1" smtClean="0">
                <a:solidFill>
                  <a:srgbClr val="501215"/>
                </a:solidFill>
                <a:latin typeface="Arial" pitchFamily="34" charset="0"/>
              </a:rPr>
              <a:t> </a:t>
            </a:r>
          </a:p>
        </p:txBody>
      </p:sp>
      <p:sp>
        <p:nvSpPr>
          <p:cNvPr id="4" name="TextBox 3"/>
          <p:cNvSpPr txBox="1">
            <a:spLocks noChangeArrowheads="1"/>
          </p:cNvSpPr>
          <p:nvPr userDrawn="1"/>
        </p:nvSpPr>
        <p:spPr bwMode="auto">
          <a:xfrm>
            <a:off x="7467600" y="6611938"/>
            <a:ext cx="16764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charset="-128"/>
              </a:defRPr>
            </a:lvl1pPr>
            <a:lvl2pPr marL="742950" indent="-285750" eaLnBrk="0" hangingPunct="0">
              <a:defRPr sz="2400">
                <a:solidFill>
                  <a:schemeClr val="tx1"/>
                </a:solidFill>
                <a:latin typeface="Tahoma" pitchFamily="34" charset="0"/>
                <a:ea typeface="ＭＳ Ｐゴシック" charset="-128"/>
              </a:defRPr>
            </a:lvl2pPr>
            <a:lvl3pPr marL="1143000" indent="-228600" eaLnBrk="0" hangingPunct="0">
              <a:defRPr sz="2400">
                <a:solidFill>
                  <a:schemeClr val="tx1"/>
                </a:solidFill>
                <a:latin typeface="Tahoma" pitchFamily="34" charset="0"/>
                <a:ea typeface="ＭＳ Ｐゴシック" charset="-128"/>
              </a:defRPr>
            </a:lvl3pPr>
            <a:lvl4pPr marL="1600200" indent="-228600" eaLnBrk="0" hangingPunct="0">
              <a:defRPr sz="2400">
                <a:solidFill>
                  <a:schemeClr val="tx1"/>
                </a:solidFill>
                <a:latin typeface="Tahoma" pitchFamily="34" charset="0"/>
                <a:ea typeface="ＭＳ Ｐゴシック" charset="-128"/>
              </a:defRPr>
            </a:lvl4pPr>
            <a:lvl5pPr marL="2057400" indent="-228600" eaLnBrk="0" hangingPunct="0">
              <a:defRPr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charset="-128"/>
              </a:defRPr>
            </a:lvl9pPr>
          </a:lstStyle>
          <a:p>
            <a:pPr eaLnBrk="1" hangingPunct="1">
              <a:defRPr/>
            </a:pPr>
            <a:r>
              <a:rPr lang="en-US" sz="1000" b="1" smtClean="0">
                <a:solidFill>
                  <a:srgbClr val="501215"/>
                </a:solidFill>
                <a:latin typeface="Arial" pitchFamily="34" charset="0"/>
              </a:rPr>
              <a:t>itsecurity@txstate.edu</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8912470"/>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371600" y="6611938"/>
            <a:ext cx="2209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charset="-128"/>
              </a:defRPr>
            </a:lvl1pPr>
            <a:lvl2pPr marL="742950" indent="-285750" eaLnBrk="0" hangingPunct="0">
              <a:defRPr sz="2400">
                <a:solidFill>
                  <a:schemeClr val="tx1"/>
                </a:solidFill>
                <a:latin typeface="Tahoma" pitchFamily="34" charset="0"/>
                <a:ea typeface="ＭＳ Ｐゴシック" charset="-128"/>
              </a:defRPr>
            </a:lvl2pPr>
            <a:lvl3pPr marL="1143000" indent="-228600" eaLnBrk="0" hangingPunct="0">
              <a:defRPr sz="2400">
                <a:solidFill>
                  <a:schemeClr val="tx1"/>
                </a:solidFill>
                <a:latin typeface="Tahoma" pitchFamily="34" charset="0"/>
                <a:ea typeface="ＭＳ Ｐゴシック" charset="-128"/>
              </a:defRPr>
            </a:lvl3pPr>
            <a:lvl4pPr marL="1600200" indent="-228600" eaLnBrk="0" hangingPunct="0">
              <a:defRPr sz="2400">
                <a:solidFill>
                  <a:schemeClr val="tx1"/>
                </a:solidFill>
                <a:latin typeface="Tahoma" pitchFamily="34" charset="0"/>
                <a:ea typeface="ＭＳ Ｐゴシック" charset="-128"/>
              </a:defRPr>
            </a:lvl4pPr>
            <a:lvl5pPr marL="2057400" indent="-228600" eaLnBrk="0" hangingPunct="0">
              <a:defRPr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charset="-128"/>
              </a:defRPr>
            </a:lvl9pPr>
          </a:lstStyle>
          <a:p>
            <a:pPr eaLnBrk="1" hangingPunct="1">
              <a:defRPr/>
            </a:pPr>
            <a:r>
              <a:rPr lang="en-US" sz="1000" b="1" smtClean="0">
                <a:solidFill>
                  <a:srgbClr val="501215"/>
                </a:solidFill>
                <a:latin typeface="Arial" pitchFamily="34" charset="0"/>
                <a:hlinkClick r:id="rId2"/>
              </a:rPr>
              <a:t>http://security.vpit.txstate.edu</a:t>
            </a:r>
            <a:r>
              <a:rPr lang="en-US" sz="1000" b="1" smtClean="0">
                <a:solidFill>
                  <a:srgbClr val="501215"/>
                </a:solidFill>
                <a:latin typeface="Arial" pitchFamily="34" charset="0"/>
              </a:rPr>
              <a:t> </a:t>
            </a:r>
          </a:p>
        </p:txBody>
      </p:sp>
      <p:sp>
        <p:nvSpPr>
          <p:cNvPr id="4" name="TextBox 3"/>
          <p:cNvSpPr txBox="1">
            <a:spLocks noChangeArrowheads="1"/>
          </p:cNvSpPr>
          <p:nvPr userDrawn="1"/>
        </p:nvSpPr>
        <p:spPr bwMode="auto">
          <a:xfrm>
            <a:off x="7467600" y="6611938"/>
            <a:ext cx="16764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charset="-128"/>
              </a:defRPr>
            </a:lvl1pPr>
            <a:lvl2pPr marL="742950" indent="-285750" eaLnBrk="0" hangingPunct="0">
              <a:defRPr sz="2400">
                <a:solidFill>
                  <a:schemeClr val="tx1"/>
                </a:solidFill>
                <a:latin typeface="Tahoma" pitchFamily="34" charset="0"/>
                <a:ea typeface="ＭＳ Ｐゴシック" charset="-128"/>
              </a:defRPr>
            </a:lvl2pPr>
            <a:lvl3pPr marL="1143000" indent="-228600" eaLnBrk="0" hangingPunct="0">
              <a:defRPr sz="2400">
                <a:solidFill>
                  <a:schemeClr val="tx1"/>
                </a:solidFill>
                <a:latin typeface="Tahoma" pitchFamily="34" charset="0"/>
                <a:ea typeface="ＭＳ Ｐゴシック" charset="-128"/>
              </a:defRPr>
            </a:lvl3pPr>
            <a:lvl4pPr marL="1600200" indent="-228600" eaLnBrk="0" hangingPunct="0">
              <a:defRPr sz="2400">
                <a:solidFill>
                  <a:schemeClr val="tx1"/>
                </a:solidFill>
                <a:latin typeface="Tahoma" pitchFamily="34" charset="0"/>
                <a:ea typeface="ＭＳ Ｐゴシック" charset="-128"/>
              </a:defRPr>
            </a:lvl4pPr>
            <a:lvl5pPr marL="2057400" indent="-228600" eaLnBrk="0" hangingPunct="0">
              <a:defRPr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charset="-128"/>
              </a:defRPr>
            </a:lvl9pPr>
          </a:lstStyle>
          <a:p>
            <a:pPr eaLnBrk="1" hangingPunct="1">
              <a:defRPr/>
            </a:pPr>
            <a:r>
              <a:rPr lang="en-US" sz="1000" b="1" smtClean="0">
                <a:solidFill>
                  <a:srgbClr val="501215"/>
                </a:solidFill>
                <a:latin typeface="Arial" pitchFamily="34" charset="0"/>
              </a:rPr>
              <a:t>itsecurity@txstate.edu</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35094755"/>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371600" y="6611938"/>
            <a:ext cx="2209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charset="-128"/>
              </a:defRPr>
            </a:lvl1pPr>
            <a:lvl2pPr marL="742950" indent="-285750" eaLnBrk="0" hangingPunct="0">
              <a:defRPr sz="2400">
                <a:solidFill>
                  <a:schemeClr val="tx1"/>
                </a:solidFill>
                <a:latin typeface="Tahoma" pitchFamily="34" charset="0"/>
                <a:ea typeface="ＭＳ Ｐゴシック" charset="-128"/>
              </a:defRPr>
            </a:lvl2pPr>
            <a:lvl3pPr marL="1143000" indent="-228600" eaLnBrk="0" hangingPunct="0">
              <a:defRPr sz="2400">
                <a:solidFill>
                  <a:schemeClr val="tx1"/>
                </a:solidFill>
                <a:latin typeface="Tahoma" pitchFamily="34" charset="0"/>
                <a:ea typeface="ＭＳ Ｐゴシック" charset="-128"/>
              </a:defRPr>
            </a:lvl3pPr>
            <a:lvl4pPr marL="1600200" indent="-228600" eaLnBrk="0" hangingPunct="0">
              <a:defRPr sz="2400">
                <a:solidFill>
                  <a:schemeClr val="tx1"/>
                </a:solidFill>
                <a:latin typeface="Tahoma" pitchFamily="34" charset="0"/>
                <a:ea typeface="ＭＳ Ｐゴシック" charset="-128"/>
              </a:defRPr>
            </a:lvl4pPr>
            <a:lvl5pPr marL="2057400" indent="-228600" eaLnBrk="0" hangingPunct="0">
              <a:defRPr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charset="-128"/>
              </a:defRPr>
            </a:lvl9pPr>
          </a:lstStyle>
          <a:p>
            <a:pPr eaLnBrk="1" hangingPunct="1">
              <a:defRPr/>
            </a:pPr>
            <a:r>
              <a:rPr lang="en-US" sz="1000" b="1" smtClean="0">
                <a:solidFill>
                  <a:srgbClr val="501215"/>
                </a:solidFill>
                <a:latin typeface="Arial" pitchFamily="34" charset="0"/>
                <a:hlinkClick r:id="rId2"/>
              </a:rPr>
              <a:t>http://security.vpit.txstate.edu</a:t>
            </a:r>
            <a:r>
              <a:rPr lang="en-US" sz="1000" b="1" smtClean="0">
                <a:solidFill>
                  <a:srgbClr val="501215"/>
                </a:solidFill>
                <a:latin typeface="Arial" pitchFamily="34" charset="0"/>
              </a:rPr>
              <a:t> </a:t>
            </a:r>
          </a:p>
        </p:txBody>
      </p:sp>
      <p:sp>
        <p:nvSpPr>
          <p:cNvPr id="4" name="TextBox 3"/>
          <p:cNvSpPr txBox="1">
            <a:spLocks noChangeArrowheads="1"/>
          </p:cNvSpPr>
          <p:nvPr userDrawn="1"/>
        </p:nvSpPr>
        <p:spPr bwMode="auto">
          <a:xfrm>
            <a:off x="7467600" y="6611938"/>
            <a:ext cx="16764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charset="-128"/>
              </a:defRPr>
            </a:lvl1pPr>
            <a:lvl2pPr marL="742950" indent="-285750" eaLnBrk="0" hangingPunct="0">
              <a:defRPr sz="2400">
                <a:solidFill>
                  <a:schemeClr val="tx1"/>
                </a:solidFill>
                <a:latin typeface="Tahoma" pitchFamily="34" charset="0"/>
                <a:ea typeface="ＭＳ Ｐゴシック" charset="-128"/>
              </a:defRPr>
            </a:lvl2pPr>
            <a:lvl3pPr marL="1143000" indent="-228600" eaLnBrk="0" hangingPunct="0">
              <a:defRPr sz="2400">
                <a:solidFill>
                  <a:schemeClr val="tx1"/>
                </a:solidFill>
                <a:latin typeface="Tahoma" pitchFamily="34" charset="0"/>
                <a:ea typeface="ＭＳ Ｐゴシック" charset="-128"/>
              </a:defRPr>
            </a:lvl3pPr>
            <a:lvl4pPr marL="1600200" indent="-228600" eaLnBrk="0" hangingPunct="0">
              <a:defRPr sz="2400">
                <a:solidFill>
                  <a:schemeClr val="tx1"/>
                </a:solidFill>
                <a:latin typeface="Tahoma" pitchFamily="34" charset="0"/>
                <a:ea typeface="ＭＳ Ｐゴシック" charset="-128"/>
              </a:defRPr>
            </a:lvl4pPr>
            <a:lvl5pPr marL="2057400" indent="-228600" eaLnBrk="0" hangingPunct="0">
              <a:defRPr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charset="-128"/>
              </a:defRPr>
            </a:lvl9pPr>
          </a:lstStyle>
          <a:p>
            <a:pPr eaLnBrk="1" hangingPunct="1">
              <a:defRPr/>
            </a:pPr>
            <a:r>
              <a:rPr lang="en-US" sz="1000" b="1" smtClean="0">
                <a:solidFill>
                  <a:srgbClr val="501215"/>
                </a:solidFill>
                <a:latin typeface="Arial" pitchFamily="34" charset="0"/>
              </a:rPr>
              <a:t>itsecurity@txstate.edu</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13031808"/>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371600" y="6611938"/>
            <a:ext cx="2209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charset="-128"/>
              </a:defRPr>
            </a:lvl1pPr>
            <a:lvl2pPr marL="742950" indent="-285750" eaLnBrk="0" hangingPunct="0">
              <a:defRPr sz="2400">
                <a:solidFill>
                  <a:schemeClr val="tx1"/>
                </a:solidFill>
                <a:latin typeface="Tahoma" pitchFamily="34" charset="0"/>
                <a:ea typeface="ＭＳ Ｐゴシック" charset="-128"/>
              </a:defRPr>
            </a:lvl2pPr>
            <a:lvl3pPr marL="1143000" indent="-228600" eaLnBrk="0" hangingPunct="0">
              <a:defRPr sz="2400">
                <a:solidFill>
                  <a:schemeClr val="tx1"/>
                </a:solidFill>
                <a:latin typeface="Tahoma" pitchFamily="34" charset="0"/>
                <a:ea typeface="ＭＳ Ｐゴシック" charset="-128"/>
              </a:defRPr>
            </a:lvl3pPr>
            <a:lvl4pPr marL="1600200" indent="-228600" eaLnBrk="0" hangingPunct="0">
              <a:defRPr sz="2400">
                <a:solidFill>
                  <a:schemeClr val="tx1"/>
                </a:solidFill>
                <a:latin typeface="Tahoma" pitchFamily="34" charset="0"/>
                <a:ea typeface="ＭＳ Ｐゴシック" charset="-128"/>
              </a:defRPr>
            </a:lvl4pPr>
            <a:lvl5pPr marL="2057400" indent="-228600" eaLnBrk="0" hangingPunct="0">
              <a:defRPr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charset="-128"/>
              </a:defRPr>
            </a:lvl9pPr>
          </a:lstStyle>
          <a:p>
            <a:pPr eaLnBrk="1" hangingPunct="1">
              <a:defRPr/>
            </a:pPr>
            <a:r>
              <a:rPr lang="en-US" sz="1000" b="1" smtClean="0">
                <a:solidFill>
                  <a:srgbClr val="501215"/>
                </a:solidFill>
                <a:latin typeface="Arial" pitchFamily="34" charset="0"/>
                <a:hlinkClick r:id="rId2"/>
              </a:rPr>
              <a:t>http://security.vpit.txstate.edu</a:t>
            </a:r>
            <a:r>
              <a:rPr lang="en-US" sz="1000" b="1" smtClean="0">
                <a:solidFill>
                  <a:srgbClr val="501215"/>
                </a:solidFill>
                <a:latin typeface="Arial" pitchFamily="34" charset="0"/>
              </a:rPr>
              <a:t> </a:t>
            </a:r>
          </a:p>
        </p:txBody>
      </p:sp>
      <p:sp>
        <p:nvSpPr>
          <p:cNvPr id="4" name="TextBox 3"/>
          <p:cNvSpPr txBox="1">
            <a:spLocks noChangeArrowheads="1"/>
          </p:cNvSpPr>
          <p:nvPr userDrawn="1"/>
        </p:nvSpPr>
        <p:spPr bwMode="auto">
          <a:xfrm>
            <a:off x="7467600" y="6611938"/>
            <a:ext cx="16764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charset="-128"/>
              </a:defRPr>
            </a:lvl1pPr>
            <a:lvl2pPr marL="742950" indent="-285750" eaLnBrk="0" hangingPunct="0">
              <a:defRPr sz="2400">
                <a:solidFill>
                  <a:schemeClr val="tx1"/>
                </a:solidFill>
                <a:latin typeface="Tahoma" pitchFamily="34" charset="0"/>
                <a:ea typeface="ＭＳ Ｐゴシック" charset="-128"/>
              </a:defRPr>
            </a:lvl2pPr>
            <a:lvl3pPr marL="1143000" indent="-228600" eaLnBrk="0" hangingPunct="0">
              <a:defRPr sz="2400">
                <a:solidFill>
                  <a:schemeClr val="tx1"/>
                </a:solidFill>
                <a:latin typeface="Tahoma" pitchFamily="34" charset="0"/>
                <a:ea typeface="ＭＳ Ｐゴシック" charset="-128"/>
              </a:defRPr>
            </a:lvl3pPr>
            <a:lvl4pPr marL="1600200" indent="-228600" eaLnBrk="0" hangingPunct="0">
              <a:defRPr sz="2400">
                <a:solidFill>
                  <a:schemeClr val="tx1"/>
                </a:solidFill>
                <a:latin typeface="Tahoma" pitchFamily="34" charset="0"/>
                <a:ea typeface="ＭＳ Ｐゴシック" charset="-128"/>
              </a:defRPr>
            </a:lvl4pPr>
            <a:lvl5pPr marL="2057400" indent="-228600" eaLnBrk="0" hangingPunct="0">
              <a:defRPr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charset="-128"/>
              </a:defRPr>
            </a:lvl9pPr>
          </a:lstStyle>
          <a:p>
            <a:pPr eaLnBrk="1" hangingPunct="1">
              <a:defRPr/>
            </a:pPr>
            <a:r>
              <a:rPr lang="en-US" sz="1000" b="1" smtClean="0">
                <a:solidFill>
                  <a:srgbClr val="501215"/>
                </a:solidFill>
                <a:latin typeface="Arial" pitchFamily="34" charset="0"/>
              </a:rPr>
              <a:t>itsecurity@txstate.edu</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53798869"/>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371600" y="6611938"/>
            <a:ext cx="2209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charset="-128"/>
              </a:defRPr>
            </a:lvl1pPr>
            <a:lvl2pPr marL="742950" indent="-285750" eaLnBrk="0" hangingPunct="0">
              <a:defRPr sz="2400">
                <a:solidFill>
                  <a:schemeClr val="tx1"/>
                </a:solidFill>
                <a:latin typeface="Tahoma" pitchFamily="34" charset="0"/>
                <a:ea typeface="ＭＳ Ｐゴシック" charset="-128"/>
              </a:defRPr>
            </a:lvl2pPr>
            <a:lvl3pPr marL="1143000" indent="-228600" eaLnBrk="0" hangingPunct="0">
              <a:defRPr sz="2400">
                <a:solidFill>
                  <a:schemeClr val="tx1"/>
                </a:solidFill>
                <a:latin typeface="Tahoma" pitchFamily="34" charset="0"/>
                <a:ea typeface="ＭＳ Ｐゴシック" charset="-128"/>
              </a:defRPr>
            </a:lvl3pPr>
            <a:lvl4pPr marL="1600200" indent="-228600" eaLnBrk="0" hangingPunct="0">
              <a:defRPr sz="2400">
                <a:solidFill>
                  <a:schemeClr val="tx1"/>
                </a:solidFill>
                <a:latin typeface="Tahoma" pitchFamily="34" charset="0"/>
                <a:ea typeface="ＭＳ Ｐゴシック" charset="-128"/>
              </a:defRPr>
            </a:lvl4pPr>
            <a:lvl5pPr marL="2057400" indent="-228600" eaLnBrk="0" hangingPunct="0">
              <a:defRPr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charset="-128"/>
              </a:defRPr>
            </a:lvl9pPr>
          </a:lstStyle>
          <a:p>
            <a:pPr eaLnBrk="1" hangingPunct="1">
              <a:defRPr/>
            </a:pPr>
            <a:r>
              <a:rPr lang="en-US" sz="1000" b="1" smtClean="0">
                <a:solidFill>
                  <a:srgbClr val="501215"/>
                </a:solidFill>
                <a:latin typeface="Arial" pitchFamily="34" charset="0"/>
                <a:hlinkClick r:id="rId2"/>
              </a:rPr>
              <a:t>http://security.vpit.txstate.edu</a:t>
            </a:r>
            <a:r>
              <a:rPr lang="en-US" sz="1000" b="1" smtClean="0">
                <a:solidFill>
                  <a:srgbClr val="501215"/>
                </a:solidFill>
                <a:latin typeface="Arial" pitchFamily="34" charset="0"/>
              </a:rPr>
              <a:t> </a:t>
            </a:r>
          </a:p>
        </p:txBody>
      </p:sp>
      <p:sp>
        <p:nvSpPr>
          <p:cNvPr id="4" name="TextBox 3"/>
          <p:cNvSpPr txBox="1">
            <a:spLocks noChangeArrowheads="1"/>
          </p:cNvSpPr>
          <p:nvPr userDrawn="1"/>
        </p:nvSpPr>
        <p:spPr bwMode="auto">
          <a:xfrm>
            <a:off x="7467600" y="6611938"/>
            <a:ext cx="16764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charset="-128"/>
              </a:defRPr>
            </a:lvl1pPr>
            <a:lvl2pPr marL="742950" indent="-285750" eaLnBrk="0" hangingPunct="0">
              <a:defRPr sz="2400">
                <a:solidFill>
                  <a:schemeClr val="tx1"/>
                </a:solidFill>
                <a:latin typeface="Tahoma" pitchFamily="34" charset="0"/>
                <a:ea typeface="ＭＳ Ｐゴシック" charset="-128"/>
              </a:defRPr>
            </a:lvl2pPr>
            <a:lvl3pPr marL="1143000" indent="-228600" eaLnBrk="0" hangingPunct="0">
              <a:defRPr sz="2400">
                <a:solidFill>
                  <a:schemeClr val="tx1"/>
                </a:solidFill>
                <a:latin typeface="Tahoma" pitchFamily="34" charset="0"/>
                <a:ea typeface="ＭＳ Ｐゴシック" charset="-128"/>
              </a:defRPr>
            </a:lvl3pPr>
            <a:lvl4pPr marL="1600200" indent="-228600" eaLnBrk="0" hangingPunct="0">
              <a:defRPr sz="2400">
                <a:solidFill>
                  <a:schemeClr val="tx1"/>
                </a:solidFill>
                <a:latin typeface="Tahoma" pitchFamily="34" charset="0"/>
                <a:ea typeface="ＭＳ Ｐゴシック" charset="-128"/>
              </a:defRPr>
            </a:lvl4pPr>
            <a:lvl5pPr marL="2057400" indent="-228600" eaLnBrk="0" hangingPunct="0">
              <a:defRPr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charset="-128"/>
              </a:defRPr>
            </a:lvl9pPr>
          </a:lstStyle>
          <a:p>
            <a:pPr eaLnBrk="1" hangingPunct="1">
              <a:defRPr/>
            </a:pPr>
            <a:r>
              <a:rPr lang="en-US" sz="1000" b="1" smtClean="0">
                <a:solidFill>
                  <a:srgbClr val="501215"/>
                </a:solidFill>
                <a:latin typeface="Arial" pitchFamily="34" charset="0"/>
              </a:rPr>
              <a:t>itsecurity@txstate.edu</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0342623"/>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371600" y="6611938"/>
            <a:ext cx="2209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charset="-128"/>
              </a:defRPr>
            </a:lvl1pPr>
            <a:lvl2pPr marL="742950" indent="-285750" eaLnBrk="0" hangingPunct="0">
              <a:defRPr sz="2400">
                <a:solidFill>
                  <a:schemeClr val="tx1"/>
                </a:solidFill>
                <a:latin typeface="Tahoma" pitchFamily="34" charset="0"/>
                <a:ea typeface="ＭＳ Ｐゴシック" charset="-128"/>
              </a:defRPr>
            </a:lvl2pPr>
            <a:lvl3pPr marL="1143000" indent="-228600" eaLnBrk="0" hangingPunct="0">
              <a:defRPr sz="2400">
                <a:solidFill>
                  <a:schemeClr val="tx1"/>
                </a:solidFill>
                <a:latin typeface="Tahoma" pitchFamily="34" charset="0"/>
                <a:ea typeface="ＭＳ Ｐゴシック" charset="-128"/>
              </a:defRPr>
            </a:lvl3pPr>
            <a:lvl4pPr marL="1600200" indent="-228600" eaLnBrk="0" hangingPunct="0">
              <a:defRPr sz="2400">
                <a:solidFill>
                  <a:schemeClr val="tx1"/>
                </a:solidFill>
                <a:latin typeface="Tahoma" pitchFamily="34" charset="0"/>
                <a:ea typeface="ＭＳ Ｐゴシック" charset="-128"/>
              </a:defRPr>
            </a:lvl4pPr>
            <a:lvl5pPr marL="2057400" indent="-228600" eaLnBrk="0" hangingPunct="0">
              <a:defRPr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charset="-128"/>
              </a:defRPr>
            </a:lvl9pPr>
          </a:lstStyle>
          <a:p>
            <a:pPr eaLnBrk="1" hangingPunct="1">
              <a:defRPr/>
            </a:pPr>
            <a:r>
              <a:rPr lang="en-US" sz="1000" b="1" smtClean="0">
                <a:solidFill>
                  <a:srgbClr val="501215"/>
                </a:solidFill>
                <a:latin typeface="Arial" pitchFamily="34" charset="0"/>
                <a:hlinkClick r:id="rId2"/>
              </a:rPr>
              <a:t>http://security.vpit.txstate.edu</a:t>
            </a:r>
            <a:r>
              <a:rPr lang="en-US" sz="1000" b="1" smtClean="0">
                <a:solidFill>
                  <a:srgbClr val="501215"/>
                </a:solidFill>
                <a:latin typeface="Arial" pitchFamily="34" charset="0"/>
              </a:rPr>
              <a:t> </a:t>
            </a:r>
          </a:p>
        </p:txBody>
      </p:sp>
      <p:sp>
        <p:nvSpPr>
          <p:cNvPr id="4" name="TextBox 3"/>
          <p:cNvSpPr txBox="1">
            <a:spLocks noChangeArrowheads="1"/>
          </p:cNvSpPr>
          <p:nvPr userDrawn="1"/>
        </p:nvSpPr>
        <p:spPr bwMode="auto">
          <a:xfrm>
            <a:off x="7467600" y="6611938"/>
            <a:ext cx="16764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charset="-128"/>
              </a:defRPr>
            </a:lvl1pPr>
            <a:lvl2pPr marL="742950" indent="-285750" eaLnBrk="0" hangingPunct="0">
              <a:defRPr sz="2400">
                <a:solidFill>
                  <a:schemeClr val="tx1"/>
                </a:solidFill>
                <a:latin typeface="Tahoma" pitchFamily="34" charset="0"/>
                <a:ea typeface="ＭＳ Ｐゴシック" charset="-128"/>
              </a:defRPr>
            </a:lvl2pPr>
            <a:lvl3pPr marL="1143000" indent="-228600" eaLnBrk="0" hangingPunct="0">
              <a:defRPr sz="2400">
                <a:solidFill>
                  <a:schemeClr val="tx1"/>
                </a:solidFill>
                <a:latin typeface="Tahoma" pitchFamily="34" charset="0"/>
                <a:ea typeface="ＭＳ Ｐゴシック" charset="-128"/>
              </a:defRPr>
            </a:lvl3pPr>
            <a:lvl4pPr marL="1600200" indent="-228600" eaLnBrk="0" hangingPunct="0">
              <a:defRPr sz="2400">
                <a:solidFill>
                  <a:schemeClr val="tx1"/>
                </a:solidFill>
                <a:latin typeface="Tahoma" pitchFamily="34" charset="0"/>
                <a:ea typeface="ＭＳ Ｐゴシック" charset="-128"/>
              </a:defRPr>
            </a:lvl4pPr>
            <a:lvl5pPr marL="2057400" indent="-228600" eaLnBrk="0" hangingPunct="0">
              <a:defRPr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charset="-128"/>
              </a:defRPr>
            </a:lvl9pPr>
          </a:lstStyle>
          <a:p>
            <a:pPr eaLnBrk="1" hangingPunct="1">
              <a:defRPr/>
            </a:pPr>
            <a:r>
              <a:rPr lang="en-US" sz="1000" b="1" smtClean="0">
                <a:solidFill>
                  <a:srgbClr val="501215"/>
                </a:solidFill>
                <a:latin typeface="Arial" pitchFamily="34" charset="0"/>
              </a:rPr>
              <a:t>itsecurity@txstate.edu</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23536061"/>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6" y="1600200"/>
            <a:ext cx="7085013" cy="10668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85450F8A-0C1D-4840-BA66-FDDE12487D53}" type="datetime1">
              <a:rPr lang="en-US"/>
              <a:pPr>
                <a:defRPr/>
              </a:pPr>
              <a:t>12/5/2016</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1389BB4-CB3D-4A06-A8F0-F4A801D8BABD}" type="slidenum">
              <a:rPr lang="en-US"/>
              <a:pPr>
                <a:defRPr/>
              </a:pPr>
              <a:t>‹#›</a:t>
            </a:fld>
            <a:endParaRPr lang="en-US"/>
          </a:p>
        </p:txBody>
      </p:sp>
    </p:spTree>
    <p:extLst>
      <p:ext uri="{BB962C8B-B14F-4D97-AF65-F5344CB8AC3E}">
        <p14:creationId xmlns:p14="http://schemas.microsoft.com/office/powerpoint/2010/main" val="71202386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1"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1"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5624993"/>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6BD08027-3267-4DA0-AAB9-8C9B5196F43B}" type="datetime1">
              <a:rPr lang="en-US"/>
              <a:pPr>
                <a:defRPr/>
              </a:pPr>
              <a:t>12/5/2016</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6E004-6319-46EC-96E1-48093AE50C23}" type="slidenum">
              <a:rPr lang="en-US"/>
              <a:pPr>
                <a:defRPr/>
              </a:pPr>
              <a:t>‹#›</a:t>
            </a:fld>
            <a:endParaRPr lang="en-US"/>
          </a:p>
        </p:txBody>
      </p:sp>
    </p:spTree>
    <p:extLst>
      <p:ext uri="{BB962C8B-B14F-4D97-AF65-F5344CB8AC3E}">
        <p14:creationId xmlns:p14="http://schemas.microsoft.com/office/powerpoint/2010/main" val="3540369152"/>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AA0A2494-DFAF-4FBC-B0B0-88FCD2D6F32F}" type="datetime1">
              <a:rPr lang="en-US"/>
              <a:pPr>
                <a:defRPr/>
              </a:pPr>
              <a:t>12/5/2016</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C6CDA7-9091-442A-A95F-6EAA9E73A1D6}" type="slidenum">
              <a:rPr lang="en-US"/>
              <a:pPr>
                <a:defRPr/>
              </a:pPr>
              <a:t>‹#›</a:t>
            </a:fld>
            <a:endParaRPr lang="en-US"/>
          </a:p>
        </p:txBody>
      </p:sp>
    </p:spTree>
    <p:extLst>
      <p:ext uri="{BB962C8B-B14F-4D97-AF65-F5344CB8AC3E}">
        <p14:creationId xmlns:p14="http://schemas.microsoft.com/office/powerpoint/2010/main" val="3936949898"/>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6" y="1600201"/>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6" y="1600201"/>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5428CC85-7EF9-464B-A49D-02855CE10146}" type="datetime1">
              <a:rPr lang="en-US"/>
              <a:pPr>
                <a:defRPr/>
              </a:pPr>
              <a:t>12/5/2016</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9D66617-C166-4167-B07D-FF489042624B}" type="slidenum">
              <a:rPr lang="en-US"/>
              <a:pPr>
                <a:defRPr/>
              </a:pPr>
              <a:t>‹#›</a:t>
            </a:fld>
            <a:endParaRPr lang="en-US"/>
          </a:p>
        </p:txBody>
      </p:sp>
    </p:spTree>
    <p:extLst>
      <p:ext uri="{BB962C8B-B14F-4D97-AF65-F5344CB8AC3E}">
        <p14:creationId xmlns:p14="http://schemas.microsoft.com/office/powerpoint/2010/main" val="690542515"/>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fld id="{83365CBC-6B29-4777-B92D-9E98390E8693}" type="datetime1">
              <a:rPr lang="en-US"/>
              <a:pPr>
                <a:defRPr/>
              </a:pPr>
              <a:t>12/5/2016</a:t>
            </a:fld>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F1BB514-7E6D-4E63-8889-CDEE67CCC98A}" type="slidenum">
              <a:rPr lang="en-US"/>
              <a:pPr>
                <a:defRPr/>
              </a:pPr>
              <a:t>‹#›</a:t>
            </a:fld>
            <a:endParaRPr lang="en-US"/>
          </a:p>
        </p:txBody>
      </p:sp>
    </p:spTree>
    <p:extLst>
      <p:ext uri="{BB962C8B-B14F-4D97-AF65-F5344CB8AC3E}">
        <p14:creationId xmlns:p14="http://schemas.microsoft.com/office/powerpoint/2010/main" val="2249911154"/>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fld id="{88899054-3D5C-4525-BC7E-603EB33C93B5}" type="datetime1">
              <a:rPr lang="en-US"/>
              <a:pPr>
                <a:defRPr/>
              </a:pPr>
              <a:t>12/5/2016</a:t>
            </a:fld>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8D692CB4-89E3-4FB4-AFEE-520921FCA1B0}" type="slidenum">
              <a:rPr lang="en-US"/>
              <a:pPr>
                <a:defRPr/>
              </a:pPr>
              <a:t>‹#›</a:t>
            </a:fld>
            <a:endParaRPr lang="en-US"/>
          </a:p>
        </p:txBody>
      </p:sp>
    </p:spTree>
    <p:extLst>
      <p:ext uri="{BB962C8B-B14F-4D97-AF65-F5344CB8AC3E}">
        <p14:creationId xmlns:p14="http://schemas.microsoft.com/office/powerpoint/2010/main" val="2846569833"/>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fld id="{1FF4BD7B-440A-4F31-AF4E-D85FF99DE9B9}" type="datetime1">
              <a:rPr lang="en-US"/>
              <a:pPr>
                <a:defRPr/>
              </a:pPr>
              <a:t>12/5/2016</a:t>
            </a:fld>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C61632E-D7E3-4D83-99FD-D37AC418DD62}" type="slidenum">
              <a:rPr lang="en-US"/>
              <a:pPr>
                <a:defRPr/>
              </a:pPr>
              <a:t>‹#›</a:t>
            </a:fld>
            <a:endParaRPr lang="en-US"/>
          </a:p>
        </p:txBody>
      </p:sp>
    </p:spTree>
    <p:extLst>
      <p:ext uri="{BB962C8B-B14F-4D97-AF65-F5344CB8AC3E}">
        <p14:creationId xmlns:p14="http://schemas.microsoft.com/office/powerpoint/2010/main" val="3323964323"/>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1A9EFBB1-617B-4EC3-A4D3-F3A90297567A}" type="datetime1">
              <a:rPr lang="en-US"/>
              <a:pPr>
                <a:defRPr/>
              </a:pPr>
              <a:t>12/5/2016</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C67551-2DC3-4509-AC67-001DCB7B2361}" type="slidenum">
              <a:rPr lang="en-US"/>
              <a:pPr>
                <a:defRPr/>
              </a:pPr>
              <a:t>‹#›</a:t>
            </a:fld>
            <a:endParaRPr lang="en-US"/>
          </a:p>
        </p:txBody>
      </p:sp>
    </p:spTree>
    <p:extLst>
      <p:ext uri="{BB962C8B-B14F-4D97-AF65-F5344CB8AC3E}">
        <p14:creationId xmlns:p14="http://schemas.microsoft.com/office/powerpoint/2010/main" val="2215533157"/>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DBCCC756-8933-4018-AB43-910824691956}" type="datetime1">
              <a:rPr lang="en-US"/>
              <a:pPr>
                <a:defRPr/>
              </a:pPr>
              <a:t>12/5/2016</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E8E99F8-7322-490D-8563-3799A2D2F73D}" type="slidenum">
              <a:rPr lang="en-US"/>
              <a:pPr>
                <a:defRPr/>
              </a:pPr>
              <a:t>‹#›</a:t>
            </a:fld>
            <a:endParaRPr lang="en-US"/>
          </a:p>
        </p:txBody>
      </p:sp>
    </p:spTree>
    <p:extLst>
      <p:ext uri="{BB962C8B-B14F-4D97-AF65-F5344CB8AC3E}">
        <p14:creationId xmlns:p14="http://schemas.microsoft.com/office/powerpoint/2010/main" val="807326266"/>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517B4BA9-1DE1-4797-B504-E8BDDABD9C5A}" type="datetime1">
              <a:rPr lang="en-US"/>
              <a:pPr>
                <a:defRPr/>
              </a:pPr>
              <a:t>12/5/2016</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F577DC-56A6-46E4-975B-A64DFDEED569}" type="slidenum">
              <a:rPr lang="en-US"/>
              <a:pPr>
                <a:defRPr/>
              </a:pPr>
              <a:t>‹#›</a:t>
            </a:fld>
            <a:endParaRPr lang="en-US"/>
          </a:p>
        </p:txBody>
      </p:sp>
    </p:spTree>
    <p:extLst>
      <p:ext uri="{BB962C8B-B14F-4D97-AF65-F5344CB8AC3E}">
        <p14:creationId xmlns:p14="http://schemas.microsoft.com/office/powerpoint/2010/main" val="3685673104"/>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1"/>
            <a:ext cx="1771651"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6" y="685801"/>
            <a:ext cx="5162551"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367FE5F5-9E66-4BDB-9739-9490BF8ABC29}" type="datetime1">
              <a:rPr lang="en-US"/>
              <a:pPr>
                <a:defRPr/>
              </a:pPr>
              <a:t>12/5/2016</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A76786-ADA7-4D8A-8995-5275C1802195}" type="slidenum">
              <a:rPr lang="en-US"/>
              <a:pPr>
                <a:defRPr/>
              </a:pPr>
              <a:t>‹#›</a:t>
            </a:fld>
            <a:endParaRPr lang="en-US"/>
          </a:p>
        </p:txBody>
      </p:sp>
    </p:spTree>
    <p:extLst>
      <p:ext uri="{BB962C8B-B14F-4D97-AF65-F5344CB8AC3E}">
        <p14:creationId xmlns:p14="http://schemas.microsoft.com/office/powerpoint/2010/main" val="403703278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6399936"/>
      </p:ext>
    </p:extLst>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01-flat-title_2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1" name="Rectangle 3"/>
          <p:cNvSpPr>
            <a:spLocks noGrp="1" noChangeArrowheads="1"/>
          </p:cNvSpPr>
          <p:nvPr>
            <p:ph type="ctrTitle"/>
          </p:nvPr>
        </p:nvSpPr>
        <p:spPr>
          <a:xfrm>
            <a:off x="685800" y="762000"/>
            <a:ext cx="7772400" cy="1143000"/>
          </a:xfrm>
        </p:spPr>
        <p:txBody>
          <a:bodyPr/>
          <a:lstStyle>
            <a:lvl1pPr>
              <a:defRPr sz="3600">
                <a:solidFill>
                  <a:schemeClr val="bg1"/>
                </a:solidFill>
              </a:defRPr>
            </a:lvl1pPr>
          </a:lstStyle>
          <a:p>
            <a:r>
              <a:rPr lang="en-US"/>
              <a:t>Click to edit Master title style</a:t>
            </a:r>
          </a:p>
        </p:txBody>
      </p:sp>
      <p:sp>
        <p:nvSpPr>
          <p:cNvPr id="12292" name="Rectangle 4"/>
          <p:cNvSpPr>
            <a:spLocks noGrp="1" noChangeArrowheads="1"/>
          </p:cNvSpPr>
          <p:nvPr>
            <p:ph type="subTitle" idx="1"/>
          </p:nvPr>
        </p:nvSpPr>
        <p:spPr>
          <a:xfrm>
            <a:off x="1371600" y="2438400"/>
            <a:ext cx="6400800" cy="1600200"/>
          </a:xfrm>
        </p:spPr>
        <p:txBody>
          <a:bodyPr/>
          <a:lstStyle>
            <a:lvl1pPr marL="0" indent="0" algn="ctr">
              <a:buFontTx/>
              <a:buNone/>
              <a:defRPr>
                <a:solidFill>
                  <a:schemeClr val="bg1"/>
                </a:solidFill>
                <a:latin typeface="Arial" charset="0"/>
              </a:defRPr>
            </a:lvl1pPr>
          </a:lstStyle>
          <a:p>
            <a:r>
              <a:rPr lang="en-US"/>
              <a:t>Click to edit Master subtitle style</a:t>
            </a:r>
          </a:p>
        </p:txBody>
      </p:sp>
    </p:spTree>
    <p:extLst>
      <p:ext uri="{BB962C8B-B14F-4D97-AF65-F5344CB8AC3E}">
        <p14:creationId xmlns:p14="http://schemas.microsoft.com/office/powerpoint/2010/main" val="1287152557"/>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996664"/>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36403435"/>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1"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1"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0120540"/>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2280361"/>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3048956"/>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947706"/>
      </p:ext>
    </p:extLst>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7631275"/>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935579"/>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5638259"/>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72115903"/>
      </p:ext>
    </p:extLst>
  </p:cSld>
  <p:clrMapOvr>
    <a:masterClrMapping/>
  </p:clrMapOvr>
  <p:transition spd="slow"/>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609600"/>
            <a:ext cx="1733551"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609600"/>
            <a:ext cx="5048251"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7240904"/>
      </p:ext>
    </p:extLst>
  </p:cSld>
  <p:clrMapOvr>
    <a:masterClrMapping/>
  </p:clrMapOvr>
  <p:transition spd="slow"/>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3898368"/>
      </p:ext>
    </p:extLst>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3414118"/>
      </p:ext>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71406496"/>
      </p:ext>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1"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1"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9100443"/>
      </p:ext>
    </p:ext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4737907"/>
      </p:ext>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48368477"/>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337455"/>
      </p:ext>
    </p:extLst>
  </p:cSld>
  <p:clrMapOvr>
    <a:masterClrMapping/>
  </p:clrMapOvr>
  <p:transition spd="slow"/>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77512734"/>
      </p:ext>
    </p:extLst>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3513448"/>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641324"/>
      </p:ext>
    </p:extLst>
  </p:cSld>
  <p:clrMapOvr>
    <a:masterClrMapping/>
  </p:clrMapOvr>
  <p:transition spd="slow"/>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6890149"/>
      </p:ext>
    </p:extLst>
  </p:cSld>
  <p:clrMapOvr>
    <a:masterClrMapping/>
  </p:clrMapOvr>
  <p:transition spd="slow"/>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609600"/>
            <a:ext cx="1733551"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609600"/>
            <a:ext cx="5048251"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2382068"/>
      </p:ext>
    </p:extLst>
  </p:cSld>
  <p:clrMapOvr>
    <a:masterClrMapping/>
  </p:clrMapOvr>
  <p:transition spd="slow"/>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6" y="1600200"/>
            <a:ext cx="7085013" cy="10668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59245E1C-0001-4FD4-9CB7-E3D0BC57073C}" type="datetime1">
              <a:rPr lang="en-US"/>
              <a:pPr>
                <a:defRPr/>
              </a:pPr>
              <a:t>12/5/2016</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466BA06-7D8C-49DE-B16E-05EA5E142174}" type="slidenum">
              <a:rPr lang="en-US"/>
              <a:pPr>
                <a:defRPr/>
              </a:pPr>
              <a:t>‹#›</a:t>
            </a:fld>
            <a:endParaRPr lang="en-US"/>
          </a:p>
        </p:txBody>
      </p:sp>
    </p:spTree>
    <p:extLst>
      <p:ext uri="{BB962C8B-B14F-4D97-AF65-F5344CB8AC3E}">
        <p14:creationId xmlns:p14="http://schemas.microsoft.com/office/powerpoint/2010/main" val="2036758786"/>
      </p:ext>
    </p:extLst>
  </p:cSld>
  <p:clrMapOvr>
    <a:masterClrMapping/>
  </p:clrMapOvr>
  <p:transition spd="slow"/>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79DE82D2-BEB6-4352-A5AA-36C701C35625}" type="datetime1">
              <a:rPr lang="en-US"/>
              <a:pPr>
                <a:defRPr/>
              </a:pPr>
              <a:t>12/5/2016</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001832-9322-4B4B-B72D-C908DEEA39C9}" type="slidenum">
              <a:rPr lang="en-US"/>
              <a:pPr>
                <a:defRPr/>
              </a:pPr>
              <a:t>‹#›</a:t>
            </a:fld>
            <a:endParaRPr lang="en-US"/>
          </a:p>
        </p:txBody>
      </p:sp>
    </p:spTree>
    <p:extLst>
      <p:ext uri="{BB962C8B-B14F-4D97-AF65-F5344CB8AC3E}">
        <p14:creationId xmlns:p14="http://schemas.microsoft.com/office/powerpoint/2010/main" val="3290855942"/>
      </p:ext>
    </p:extLst>
  </p:cSld>
  <p:clrMapOvr>
    <a:masterClrMapping/>
  </p:clrMapOvr>
  <p:transition spd="slow"/>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FD4E170C-59C5-43E9-85A0-B31762360642}" type="datetime1">
              <a:rPr lang="en-US"/>
              <a:pPr>
                <a:defRPr/>
              </a:pPr>
              <a:t>12/5/2016</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147DED-8B06-448B-B078-8E4B090FF780}" type="slidenum">
              <a:rPr lang="en-US"/>
              <a:pPr>
                <a:defRPr/>
              </a:pPr>
              <a:t>‹#›</a:t>
            </a:fld>
            <a:endParaRPr lang="en-US"/>
          </a:p>
        </p:txBody>
      </p:sp>
    </p:spTree>
    <p:extLst>
      <p:ext uri="{BB962C8B-B14F-4D97-AF65-F5344CB8AC3E}">
        <p14:creationId xmlns:p14="http://schemas.microsoft.com/office/powerpoint/2010/main" val="3590950454"/>
      </p:ext>
    </p:extLst>
  </p:cSld>
  <p:clrMapOvr>
    <a:masterClrMapping/>
  </p:clrMapOvr>
  <p:transition spd="slow"/>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6" y="1600201"/>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6" y="1600201"/>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C960E27D-1C2B-46E2-B2B5-19980FCD0D53}" type="datetime1">
              <a:rPr lang="en-US"/>
              <a:pPr>
                <a:defRPr/>
              </a:pPr>
              <a:t>12/5/2016</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B255D8B-3BEE-493C-90A3-398565761714}" type="slidenum">
              <a:rPr lang="en-US"/>
              <a:pPr>
                <a:defRPr/>
              </a:pPr>
              <a:t>‹#›</a:t>
            </a:fld>
            <a:endParaRPr lang="en-US"/>
          </a:p>
        </p:txBody>
      </p:sp>
    </p:spTree>
    <p:extLst>
      <p:ext uri="{BB962C8B-B14F-4D97-AF65-F5344CB8AC3E}">
        <p14:creationId xmlns:p14="http://schemas.microsoft.com/office/powerpoint/2010/main" val="3582035267"/>
      </p:ext>
    </p:extLst>
  </p:cSld>
  <p:clrMapOvr>
    <a:masterClrMapping/>
  </p:clrMapOvr>
  <p:transition spd="slow"/>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fld id="{59EE6DD8-05C6-4662-B94D-616D72E26B73}" type="datetime1">
              <a:rPr lang="en-US"/>
              <a:pPr>
                <a:defRPr/>
              </a:pPr>
              <a:t>12/5/2016</a:t>
            </a:fld>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803CFE63-FB82-459B-988F-6DF30C01D47C}" type="slidenum">
              <a:rPr lang="en-US"/>
              <a:pPr>
                <a:defRPr/>
              </a:pPr>
              <a:t>‹#›</a:t>
            </a:fld>
            <a:endParaRPr lang="en-US"/>
          </a:p>
        </p:txBody>
      </p:sp>
    </p:spTree>
    <p:extLst>
      <p:ext uri="{BB962C8B-B14F-4D97-AF65-F5344CB8AC3E}">
        <p14:creationId xmlns:p14="http://schemas.microsoft.com/office/powerpoint/2010/main" val="1481601900"/>
      </p:ext>
    </p:extLst>
  </p:cSld>
  <p:clrMapOvr>
    <a:masterClrMapping/>
  </p:clrMapOvr>
  <p:transition spd="slow"/>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fld id="{DE6381FD-F3C8-44F2-B9A1-92B131E6FF36}" type="datetime1">
              <a:rPr lang="en-US"/>
              <a:pPr>
                <a:defRPr/>
              </a:pPr>
              <a:t>12/5/2016</a:t>
            </a:fld>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2F4EB743-AE8D-43CB-88E0-73070EC0D714}" type="slidenum">
              <a:rPr lang="en-US"/>
              <a:pPr>
                <a:defRPr/>
              </a:pPr>
              <a:t>‹#›</a:t>
            </a:fld>
            <a:endParaRPr lang="en-US"/>
          </a:p>
        </p:txBody>
      </p:sp>
    </p:spTree>
    <p:extLst>
      <p:ext uri="{BB962C8B-B14F-4D97-AF65-F5344CB8AC3E}">
        <p14:creationId xmlns:p14="http://schemas.microsoft.com/office/powerpoint/2010/main" val="2512693328"/>
      </p:ext>
    </p:extLst>
  </p:cSld>
  <p:clrMapOvr>
    <a:masterClrMapping/>
  </p:clrMapOvr>
  <p:transition spd="slow"/>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fld id="{E28FB0A7-7B8C-4F3D-A660-60CC9B113EE3}" type="datetime1">
              <a:rPr lang="en-US"/>
              <a:pPr>
                <a:defRPr/>
              </a:pPr>
              <a:t>12/5/2016</a:t>
            </a:fld>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A0FA4F45-223C-46A5-B3CD-A651D20E9852}" type="slidenum">
              <a:rPr lang="en-US"/>
              <a:pPr>
                <a:defRPr/>
              </a:pPr>
              <a:t>‹#›</a:t>
            </a:fld>
            <a:endParaRPr lang="en-US"/>
          </a:p>
        </p:txBody>
      </p:sp>
    </p:spTree>
    <p:extLst>
      <p:ext uri="{BB962C8B-B14F-4D97-AF65-F5344CB8AC3E}">
        <p14:creationId xmlns:p14="http://schemas.microsoft.com/office/powerpoint/2010/main" val="2167503549"/>
      </p:ext>
    </p:extLst>
  </p:cSld>
  <p:clrMapOvr>
    <a:masterClrMapping/>
  </p:clrMapOvr>
  <p:transition spd="slow"/>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6206A8E6-0202-43BE-AD7F-77B1B00F5715}" type="datetime1">
              <a:rPr lang="en-US"/>
              <a:pPr>
                <a:defRPr/>
              </a:pPr>
              <a:t>12/5/2016</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30C514B-9917-4ED5-AE79-0F9AB81A17C5}" type="slidenum">
              <a:rPr lang="en-US"/>
              <a:pPr>
                <a:defRPr/>
              </a:pPr>
              <a:t>‹#›</a:t>
            </a:fld>
            <a:endParaRPr lang="en-US"/>
          </a:p>
        </p:txBody>
      </p:sp>
    </p:spTree>
    <p:extLst>
      <p:ext uri="{BB962C8B-B14F-4D97-AF65-F5344CB8AC3E}">
        <p14:creationId xmlns:p14="http://schemas.microsoft.com/office/powerpoint/2010/main" val="1705123877"/>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90783189"/>
      </p:ext>
    </p:extLst>
  </p:cSld>
  <p:clrMapOvr>
    <a:masterClrMapping/>
  </p:clrMapOvr>
  <p:transition spd="slow"/>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B56F7E80-15CA-4FDE-A377-94416EC6E87B}" type="datetime1">
              <a:rPr lang="en-US"/>
              <a:pPr>
                <a:defRPr/>
              </a:pPr>
              <a:t>12/5/2016</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7E5FA04-AED2-41D0-A89D-EC313420BC60}" type="slidenum">
              <a:rPr lang="en-US"/>
              <a:pPr>
                <a:defRPr/>
              </a:pPr>
              <a:t>‹#›</a:t>
            </a:fld>
            <a:endParaRPr lang="en-US"/>
          </a:p>
        </p:txBody>
      </p:sp>
    </p:spTree>
    <p:extLst>
      <p:ext uri="{BB962C8B-B14F-4D97-AF65-F5344CB8AC3E}">
        <p14:creationId xmlns:p14="http://schemas.microsoft.com/office/powerpoint/2010/main" val="2143035763"/>
      </p:ext>
    </p:extLst>
  </p:cSld>
  <p:clrMapOvr>
    <a:masterClrMapping/>
  </p:clrMapOvr>
  <p:transition spd="slow"/>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2E13E6D9-CEE3-4B4D-BB6F-326E5BEF524C}" type="datetime1">
              <a:rPr lang="en-US"/>
              <a:pPr>
                <a:defRPr/>
              </a:pPr>
              <a:t>12/5/2016</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6DAB08-B374-4427-BCE3-E70689B9D0F9}" type="slidenum">
              <a:rPr lang="en-US"/>
              <a:pPr>
                <a:defRPr/>
              </a:pPr>
              <a:t>‹#›</a:t>
            </a:fld>
            <a:endParaRPr lang="en-US"/>
          </a:p>
        </p:txBody>
      </p:sp>
    </p:spTree>
    <p:extLst>
      <p:ext uri="{BB962C8B-B14F-4D97-AF65-F5344CB8AC3E}">
        <p14:creationId xmlns:p14="http://schemas.microsoft.com/office/powerpoint/2010/main" val="1425401667"/>
      </p:ext>
    </p:extLst>
  </p:cSld>
  <p:clrMapOvr>
    <a:masterClrMapping/>
  </p:clrMapOvr>
  <p:transition spd="slow"/>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1"/>
            <a:ext cx="1771651"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6" y="685801"/>
            <a:ext cx="5162551"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98F0E51F-3421-43A4-8727-80830BFE3DCF}" type="datetime1">
              <a:rPr lang="en-US"/>
              <a:pPr>
                <a:defRPr/>
              </a:pPr>
              <a:t>12/5/2016</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9B218F-761B-4F6C-AB09-4C6E759C24CB}" type="slidenum">
              <a:rPr lang="en-US"/>
              <a:pPr>
                <a:defRPr/>
              </a:pPr>
              <a:t>‹#›</a:t>
            </a:fld>
            <a:endParaRPr lang="en-US"/>
          </a:p>
        </p:txBody>
      </p:sp>
    </p:spTree>
    <p:extLst>
      <p:ext uri="{BB962C8B-B14F-4D97-AF65-F5344CB8AC3E}">
        <p14:creationId xmlns:p14="http://schemas.microsoft.com/office/powerpoint/2010/main" val="3167734142"/>
      </p:ext>
    </p:extLst>
  </p:cSld>
  <p:clrMapOvr>
    <a:masterClrMapping/>
  </p:clrMapOvr>
  <p:transition spd="slow"/>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6" y="1600200"/>
            <a:ext cx="7085013" cy="10668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5F423E28-7034-48E2-BAF2-E53303A36CE0}" type="datetime1">
              <a:rPr lang="en-US"/>
              <a:pPr>
                <a:defRPr/>
              </a:pPr>
              <a:t>12/5/2016</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96804D9-D57A-43D5-B59C-1F4CD7700E30}" type="slidenum">
              <a:rPr lang="en-US"/>
              <a:pPr>
                <a:defRPr/>
              </a:pPr>
              <a:t>‹#›</a:t>
            </a:fld>
            <a:endParaRPr lang="en-US"/>
          </a:p>
        </p:txBody>
      </p:sp>
    </p:spTree>
    <p:extLst>
      <p:ext uri="{BB962C8B-B14F-4D97-AF65-F5344CB8AC3E}">
        <p14:creationId xmlns:p14="http://schemas.microsoft.com/office/powerpoint/2010/main" val="722103427"/>
      </p:ext>
    </p:extLst>
  </p:cSld>
  <p:clrMapOvr>
    <a:masterClrMapping/>
  </p:clrMapOvr>
  <p:transition spd="slow"/>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8F192BA4-CCEC-4CBB-B333-13A4F3544368}" type="datetime1">
              <a:rPr lang="en-US"/>
              <a:pPr>
                <a:defRPr/>
              </a:pPr>
              <a:t>12/5/2016</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059E09-3EDE-4990-BB1C-261D938B333A}" type="slidenum">
              <a:rPr lang="en-US"/>
              <a:pPr>
                <a:defRPr/>
              </a:pPr>
              <a:t>‹#›</a:t>
            </a:fld>
            <a:endParaRPr lang="en-US"/>
          </a:p>
        </p:txBody>
      </p:sp>
    </p:spTree>
    <p:extLst>
      <p:ext uri="{BB962C8B-B14F-4D97-AF65-F5344CB8AC3E}">
        <p14:creationId xmlns:p14="http://schemas.microsoft.com/office/powerpoint/2010/main" val="845800825"/>
      </p:ext>
    </p:extLst>
  </p:cSld>
  <p:clrMapOvr>
    <a:masterClrMapping/>
  </p:clrMapOvr>
  <p:transition spd="slow"/>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E63B3199-8666-4240-AC63-5A183AC01263}" type="datetime1">
              <a:rPr lang="en-US"/>
              <a:pPr>
                <a:defRPr/>
              </a:pPr>
              <a:t>12/5/2016</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F15B4C-9CC6-42E1-A0B1-1F122B75278C}" type="slidenum">
              <a:rPr lang="en-US"/>
              <a:pPr>
                <a:defRPr/>
              </a:pPr>
              <a:t>‹#›</a:t>
            </a:fld>
            <a:endParaRPr lang="en-US"/>
          </a:p>
        </p:txBody>
      </p:sp>
    </p:spTree>
    <p:extLst>
      <p:ext uri="{BB962C8B-B14F-4D97-AF65-F5344CB8AC3E}">
        <p14:creationId xmlns:p14="http://schemas.microsoft.com/office/powerpoint/2010/main" val="4049628460"/>
      </p:ext>
    </p:extLst>
  </p:cSld>
  <p:clrMapOvr>
    <a:masterClrMapping/>
  </p:clrMapOvr>
  <p:transition spd="slow"/>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6" y="1600201"/>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6" y="1600201"/>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595DE896-934E-4E29-A4B4-3FE6E5D0337A}" type="datetime1">
              <a:rPr lang="en-US"/>
              <a:pPr>
                <a:defRPr/>
              </a:pPr>
              <a:t>12/5/2016</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B2E3E0B-1049-4D7D-937B-587579E8BD2E}" type="slidenum">
              <a:rPr lang="en-US"/>
              <a:pPr>
                <a:defRPr/>
              </a:pPr>
              <a:t>‹#›</a:t>
            </a:fld>
            <a:endParaRPr lang="en-US"/>
          </a:p>
        </p:txBody>
      </p:sp>
    </p:spTree>
    <p:extLst>
      <p:ext uri="{BB962C8B-B14F-4D97-AF65-F5344CB8AC3E}">
        <p14:creationId xmlns:p14="http://schemas.microsoft.com/office/powerpoint/2010/main" val="3388511341"/>
      </p:ext>
    </p:extLst>
  </p:cSld>
  <p:clrMapOvr>
    <a:masterClrMapping/>
  </p:clrMapOvr>
  <p:transition spd="slow"/>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fld id="{8F901EE7-F5D2-4577-B415-C0BB2EBDBB1A}" type="datetime1">
              <a:rPr lang="en-US"/>
              <a:pPr>
                <a:defRPr/>
              </a:pPr>
              <a:t>12/5/2016</a:t>
            </a:fld>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258BF4C6-CC7A-4774-ABBC-B5BF58A0AC3A}" type="slidenum">
              <a:rPr lang="en-US"/>
              <a:pPr>
                <a:defRPr/>
              </a:pPr>
              <a:t>‹#›</a:t>
            </a:fld>
            <a:endParaRPr lang="en-US"/>
          </a:p>
        </p:txBody>
      </p:sp>
    </p:spTree>
    <p:extLst>
      <p:ext uri="{BB962C8B-B14F-4D97-AF65-F5344CB8AC3E}">
        <p14:creationId xmlns:p14="http://schemas.microsoft.com/office/powerpoint/2010/main" val="1652874156"/>
      </p:ext>
    </p:extLst>
  </p:cSld>
  <p:clrMapOvr>
    <a:masterClrMapping/>
  </p:clrMapOvr>
  <p:transition spd="slow"/>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fld id="{D4A8E446-D688-464E-98D2-FF8526161A30}" type="datetime1">
              <a:rPr lang="en-US"/>
              <a:pPr>
                <a:defRPr/>
              </a:pPr>
              <a:t>12/5/2016</a:t>
            </a:fld>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06E8243D-5605-4C40-8823-388FD8D9CC7A}" type="slidenum">
              <a:rPr lang="en-US"/>
              <a:pPr>
                <a:defRPr/>
              </a:pPr>
              <a:t>‹#›</a:t>
            </a:fld>
            <a:endParaRPr lang="en-US"/>
          </a:p>
        </p:txBody>
      </p:sp>
    </p:spTree>
    <p:extLst>
      <p:ext uri="{BB962C8B-B14F-4D97-AF65-F5344CB8AC3E}">
        <p14:creationId xmlns:p14="http://schemas.microsoft.com/office/powerpoint/2010/main" val="1160197362"/>
      </p:ext>
    </p:extLst>
  </p:cSld>
  <p:clrMapOvr>
    <a:masterClrMapping/>
  </p:clrMapOvr>
  <p:transition spd="slow"/>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fld id="{3E5A1739-8A46-43D6-8D30-13E4AB5E71FE}" type="datetime1">
              <a:rPr lang="en-US"/>
              <a:pPr>
                <a:defRPr/>
              </a:pPr>
              <a:t>12/5/2016</a:t>
            </a:fld>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495CA123-5EB0-4876-9C70-9A0172C6B365}" type="slidenum">
              <a:rPr lang="en-US"/>
              <a:pPr>
                <a:defRPr/>
              </a:pPr>
              <a:t>‹#›</a:t>
            </a:fld>
            <a:endParaRPr lang="en-US"/>
          </a:p>
        </p:txBody>
      </p:sp>
    </p:spTree>
    <p:extLst>
      <p:ext uri="{BB962C8B-B14F-4D97-AF65-F5344CB8AC3E}">
        <p14:creationId xmlns:p14="http://schemas.microsoft.com/office/powerpoint/2010/main" val="351513799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25718084"/>
      </p:ext>
    </p:extLst>
  </p:cSld>
  <p:clrMapOvr>
    <a:masterClrMapping/>
  </p:clrMapOvr>
  <p:transition spd="slow"/>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E272FDBD-9DE1-47FE-B468-77703A04B2E9}" type="datetime1">
              <a:rPr lang="en-US"/>
              <a:pPr>
                <a:defRPr/>
              </a:pPr>
              <a:t>12/5/2016</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7E3C00C-89F1-4DBD-A0BA-582CF7F75D92}" type="slidenum">
              <a:rPr lang="en-US"/>
              <a:pPr>
                <a:defRPr/>
              </a:pPr>
              <a:t>‹#›</a:t>
            </a:fld>
            <a:endParaRPr lang="en-US"/>
          </a:p>
        </p:txBody>
      </p:sp>
    </p:spTree>
    <p:extLst>
      <p:ext uri="{BB962C8B-B14F-4D97-AF65-F5344CB8AC3E}">
        <p14:creationId xmlns:p14="http://schemas.microsoft.com/office/powerpoint/2010/main" val="1914773035"/>
      </p:ext>
    </p:extLst>
  </p:cSld>
  <p:clrMapOvr>
    <a:masterClrMapping/>
  </p:clrMapOvr>
  <p:transition spd="slow"/>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B1062A5A-96D2-42AD-B0B3-8C4BB6A98342}" type="datetime1">
              <a:rPr lang="en-US"/>
              <a:pPr>
                <a:defRPr/>
              </a:pPr>
              <a:t>12/5/2016</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34682B6-B4EF-4D19-94F4-ACA8AABCA7BC}" type="slidenum">
              <a:rPr lang="en-US"/>
              <a:pPr>
                <a:defRPr/>
              </a:pPr>
              <a:t>‹#›</a:t>
            </a:fld>
            <a:endParaRPr lang="en-US"/>
          </a:p>
        </p:txBody>
      </p:sp>
    </p:spTree>
    <p:extLst>
      <p:ext uri="{BB962C8B-B14F-4D97-AF65-F5344CB8AC3E}">
        <p14:creationId xmlns:p14="http://schemas.microsoft.com/office/powerpoint/2010/main" val="2365423964"/>
      </p:ext>
    </p:extLst>
  </p:cSld>
  <p:clrMapOvr>
    <a:masterClrMapping/>
  </p:clrMapOvr>
  <p:transition spd="slow"/>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8EB7664C-AC8E-4647-99A9-43617BDDCB36}" type="datetime1">
              <a:rPr lang="en-US"/>
              <a:pPr>
                <a:defRPr/>
              </a:pPr>
              <a:t>12/5/2016</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49A7A1-CB4B-4BEC-B51E-6DBB05B160A8}" type="slidenum">
              <a:rPr lang="en-US"/>
              <a:pPr>
                <a:defRPr/>
              </a:pPr>
              <a:t>‹#›</a:t>
            </a:fld>
            <a:endParaRPr lang="en-US"/>
          </a:p>
        </p:txBody>
      </p:sp>
    </p:spTree>
    <p:extLst>
      <p:ext uri="{BB962C8B-B14F-4D97-AF65-F5344CB8AC3E}">
        <p14:creationId xmlns:p14="http://schemas.microsoft.com/office/powerpoint/2010/main" val="1166769141"/>
      </p:ext>
    </p:extLst>
  </p:cSld>
  <p:clrMapOvr>
    <a:masterClrMapping/>
  </p:clrMapOvr>
  <p:transition spd="slow"/>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1"/>
            <a:ext cx="1771651"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6" y="685801"/>
            <a:ext cx="5162551"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A1163AD4-B414-4BCC-A533-855F1F24C405}" type="datetime1">
              <a:rPr lang="en-US"/>
              <a:pPr>
                <a:defRPr/>
              </a:pPr>
              <a:t>12/5/2016</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B21DB2-DE61-4573-AB55-3B2E3C1BBBED}" type="slidenum">
              <a:rPr lang="en-US"/>
              <a:pPr>
                <a:defRPr/>
              </a:pPr>
              <a:t>‹#›</a:t>
            </a:fld>
            <a:endParaRPr lang="en-US"/>
          </a:p>
        </p:txBody>
      </p:sp>
    </p:spTree>
    <p:extLst>
      <p:ext uri="{BB962C8B-B14F-4D97-AF65-F5344CB8AC3E}">
        <p14:creationId xmlns:p14="http://schemas.microsoft.com/office/powerpoint/2010/main" val="3647680147"/>
      </p:ext>
    </p:extLst>
  </p:cSld>
  <p:clrMapOvr>
    <a:masterClrMapping/>
  </p:clrMapOvr>
  <p:transition spd="slow"/>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6" y="1600200"/>
            <a:ext cx="7085013" cy="10668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8F8B9A9E-EC16-46AD-BA8A-5058BFC053A7}" type="datetime1">
              <a:rPr lang="en-US"/>
              <a:pPr>
                <a:defRPr/>
              </a:pPr>
              <a:t>12/5/2016</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E726FCD-F065-4932-8C0C-3031014CD620}" type="slidenum">
              <a:rPr lang="en-US"/>
              <a:pPr>
                <a:defRPr/>
              </a:pPr>
              <a:t>‹#›</a:t>
            </a:fld>
            <a:endParaRPr lang="en-US"/>
          </a:p>
        </p:txBody>
      </p:sp>
    </p:spTree>
    <p:extLst>
      <p:ext uri="{BB962C8B-B14F-4D97-AF65-F5344CB8AC3E}">
        <p14:creationId xmlns:p14="http://schemas.microsoft.com/office/powerpoint/2010/main" val="2129096989"/>
      </p:ext>
    </p:extLst>
  </p:cSld>
  <p:clrMapOvr>
    <a:masterClrMapping/>
  </p:clrMapOvr>
  <p:transition spd="slow"/>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01358F15-F3D7-408C-984B-D3F7B7289582}" type="datetime1">
              <a:rPr lang="en-US"/>
              <a:pPr>
                <a:defRPr/>
              </a:pPr>
              <a:t>12/5/2016</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FCB498-F134-4375-B3ED-D24D84D79F82}" type="slidenum">
              <a:rPr lang="en-US"/>
              <a:pPr>
                <a:defRPr/>
              </a:pPr>
              <a:t>‹#›</a:t>
            </a:fld>
            <a:endParaRPr lang="en-US"/>
          </a:p>
        </p:txBody>
      </p:sp>
    </p:spTree>
    <p:extLst>
      <p:ext uri="{BB962C8B-B14F-4D97-AF65-F5344CB8AC3E}">
        <p14:creationId xmlns:p14="http://schemas.microsoft.com/office/powerpoint/2010/main" val="2173967988"/>
      </p:ext>
    </p:extLst>
  </p:cSld>
  <p:clrMapOvr>
    <a:masterClrMapping/>
  </p:clrMapOvr>
  <p:transition spd="slow"/>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C28836B6-B3A4-49B4-8695-EB196A55D42E}" type="datetime1">
              <a:rPr lang="en-US"/>
              <a:pPr>
                <a:defRPr/>
              </a:pPr>
              <a:t>12/5/2016</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EDE523-ED92-413C-874D-BCECA83ED622}" type="slidenum">
              <a:rPr lang="en-US"/>
              <a:pPr>
                <a:defRPr/>
              </a:pPr>
              <a:t>‹#›</a:t>
            </a:fld>
            <a:endParaRPr lang="en-US"/>
          </a:p>
        </p:txBody>
      </p:sp>
    </p:spTree>
    <p:extLst>
      <p:ext uri="{BB962C8B-B14F-4D97-AF65-F5344CB8AC3E}">
        <p14:creationId xmlns:p14="http://schemas.microsoft.com/office/powerpoint/2010/main" val="1799856091"/>
      </p:ext>
    </p:extLst>
  </p:cSld>
  <p:clrMapOvr>
    <a:masterClrMapping/>
  </p:clrMapOvr>
  <p:transition spd="slow"/>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6" y="1600201"/>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6" y="1600201"/>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3591C5A5-CC45-4928-B7E3-2FF39BF99308}" type="datetime1">
              <a:rPr lang="en-US"/>
              <a:pPr>
                <a:defRPr/>
              </a:pPr>
              <a:t>12/5/2016</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0389214-586B-451F-B3F8-6403077F19EE}" type="slidenum">
              <a:rPr lang="en-US"/>
              <a:pPr>
                <a:defRPr/>
              </a:pPr>
              <a:t>‹#›</a:t>
            </a:fld>
            <a:endParaRPr lang="en-US"/>
          </a:p>
        </p:txBody>
      </p:sp>
    </p:spTree>
    <p:extLst>
      <p:ext uri="{BB962C8B-B14F-4D97-AF65-F5344CB8AC3E}">
        <p14:creationId xmlns:p14="http://schemas.microsoft.com/office/powerpoint/2010/main" val="1265800758"/>
      </p:ext>
    </p:extLst>
  </p:cSld>
  <p:clrMapOvr>
    <a:masterClrMapping/>
  </p:clrMapOvr>
  <p:transition spd="slow"/>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fld id="{B04422E9-CADB-4437-A8C2-C1E66BA55A85}" type="datetime1">
              <a:rPr lang="en-US"/>
              <a:pPr>
                <a:defRPr/>
              </a:pPr>
              <a:t>12/5/2016</a:t>
            </a:fld>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9A5DAA91-08F0-4268-A8DE-F4638178DFEE}" type="slidenum">
              <a:rPr lang="en-US"/>
              <a:pPr>
                <a:defRPr/>
              </a:pPr>
              <a:t>‹#›</a:t>
            </a:fld>
            <a:endParaRPr lang="en-US"/>
          </a:p>
        </p:txBody>
      </p:sp>
    </p:spTree>
    <p:extLst>
      <p:ext uri="{BB962C8B-B14F-4D97-AF65-F5344CB8AC3E}">
        <p14:creationId xmlns:p14="http://schemas.microsoft.com/office/powerpoint/2010/main" val="2712708593"/>
      </p:ext>
    </p:extLst>
  </p:cSld>
  <p:clrMapOvr>
    <a:masterClrMapping/>
  </p:clrMapOvr>
  <p:transition spd="slow"/>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fld id="{9195DE74-51FF-4A70-BAEC-F41AF28AD511}" type="datetime1">
              <a:rPr lang="en-US"/>
              <a:pPr>
                <a:defRPr/>
              </a:pPr>
              <a:t>12/5/2016</a:t>
            </a:fld>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EF422DD-7A50-47D7-9C1A-247DC5363C10}" type="slidenum">
              <a:rPr lang="en-US"/>
              <a:pPr>
                <a:defRPr/>
              </a:pPr>
              <a:t>‹#›</a:t>
            </a:fld>
            <a:endParaRPr lang="en-US"/>
          </a:p>
        </p:txBody>
      </p:sp>
    </p:spTree>
    <p:extLst>
      <p:ext uri="{BB962C8B-B14F-4D97-AF65-F5344CB8AC3E}">
        <p14:creationId xmlns:p14="http://schemas.microsoft.com/office/powerpoint/2010/main" val="3257619612"/>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image" Target="../media/image1.jpeg"/><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0.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image" Target="../media/image3.png"/><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1.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2.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image" Target="../media/image4.jpeg"/><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theme" Target="../theme/theme13.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slideLayout" Target="../slideLayouts/slideLayout177.xml"/><Relationship Id="rId18" Type="http://schemas.openxmlformats.org/officeDocument/2006/relationships/image" Target="../media/image4.jpeg"/><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17" Type="http://schemas.openxmlformats.org/officeDocument/2006/relationships/theme" Target="../theme/theme14.xml"/><Relationship Id="rId2" Type="http://schemas.openxmlformats.org/officeDocument/2006/relationships/slideLayout" Target="../slideLayouts/slideLayout166.xml"/><Relationship Id="rId16" Type="http://schemas.openxmlformats.org/officeDocument/2006/relationships/slideLayout" Target="../slideLayouts/slideLayout180.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5" Type="http://schemas.openxmlformats.org/officeDocument/2006/relationships/slideLayout" Target="../slideLayouts/slideLayout17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5.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image" Target="../media/image6.jpeg"/><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theme" Target="../theme/theme16.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5" Type="http://schemas.openxmlformats.org/officeDocument/2006/relationships/image" Target="../media/image8.emf"/><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image" Target="../media/image7.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theme" Target="../theme/theme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3.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jpe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5.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3.pn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6.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3.pn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7.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image" Target="../media/image3.pn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8.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1.jpeg"/><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9.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50121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609600"/>
            <a:ext cx="6934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524000" y="1981200"/>
            <a:ext cx="6934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5" descr="03-photo-side-2008"/>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1588"/>
            <a:ext cx="1371600"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6432" r:id="rId1"/>
    <p:sldLayoutId id="2147516433" r:id="rId2"/>
    <p:sldLayoutId id="2147516434" r:id="rId3"/>
    <p:sldLayoutId id="2147516435" r:id="rId4"/>
    <p:sldLayoutId id="2147516436" r:id="rId5"/>
    <p:sldLayoutId id="2147516437" r:id="rId6"/>
    <p:sldLayoutId id="2147516438" r:id="rId7"/>
    <p:sldLayoutId id="2147516439" r:id="rId8"/>
    <p:sldLayoutId id="2147516440" r:id="rId9"/>
    <p:sldLayoutId id="2147516441" r:id="rId10"/>
    <p:sldLayoutId id="2147516442" r:id="rId11"/>
    <p:sldLayoutId id="2147516443" r:id="rId12"/>
    <p:sldLayoutId id="2147516444" r:id="rId13"/>
  </p:sldLayoutIdLst>
  <p:transition spd="slow"/>
  <p:hf sldNum="0" hdr="0" ftr="0" dt="0"/>
  <p:txStyles>
    <p:titleStyle>
      <a:lvl1pPr algn="ctr" rtl="0" eaLnBrk="0" fontAlgn="base" hangingPunct="0">
        <a:spcBef>
          <a:spcPct val="0"/>
        </a:spcBef>
        <a:spcAft>
          <a:spcPct val="0"/>
        </a:spcAft>
        <a:defRPr sz="2800" b="1">
          <a:solidFill>
            <a:srgbClr val="501215"/>
          </a:solidFill>
          <a:latin typeface="+mj-lt"/>
          <a:ea typeface="ＭＳ Ｐゴシック" pitchFamily="34" charset="-128"/>
          <a:cs typeface="ＭＳ Ｐゴシック" charset="-128"/>
        </a:defRPr>
      </a:lvl1pPr>
      <a:lvl2pPr algn="ctr" rtl="0" eaLnBrk="0" fontAlgn="base" hangingPunct="0">
        <a:spcBef>
          <a:spcPct val="0"/>
        </a:spcBef>
        <a:spcAft>
          <a:spcPct val="0"/>
        </a:spcAft>
        <a:defRPr sz="2800" b="1">
          <a:solidFill>
            <a:srgbClr val="501215"/>
          </a:solidFill>
          <a:latin typeface="Arial" charset="0"/>
          <a:ea typeface="ＭＳ Ｐゴシック" pitchFamily="34" charset="-128"/>
          <a:cs typeface="ＭＳ Ｐゴシック" charset="-128"/>
        </a:defRPr>
      </a:lvl2pPr>
      <a:lvl3pPr algn="ctr" rtl="0" eaLnBrk="0" fontAlgn="base" hangingPunct="0">
        <a:spcBef>
          <a:spcPct val="0"/>
        </a:spcBef>
        <a:spcAft>
          <a:spcPct val="0"/>
        </a:spcAft>
        <a:defRPr sz="2800" b="1">
          <a:solidFill>
            <a:srgbClr val="501215"/>
          </a:solidFill>
          <a:latin typeface="Arial" charset="0"/>
          <a:ea typeface="ＭＳ Ｐゴシック" pitchFamily="34" charset="-128"/>
          <a:cs typeface="ＭＳ Ｐゴシック" charset="-128"/>
        </a:defRPr>
      </a:lvl3pPr>
      <a:lvl4pPr algn="ctr" rtl="0" eaLnBrk="0" fontAlgn="base" hangingPunct="0">
        <a:spcBef>
          <a:spcPct val="0"/>
        </a:spcBef>
        <a:spcAft>
          <a:spcPct val="0"/>
        </a:spcAft>
        <a:defRPr sz="2800" b="1">
          <a:solidFill>
            <a:srgbClr val="501215"/>
          </a:solidFill>
          <a:latin typeface="Arial" charset="0"/>
          <a:ea typeface="ＭＳ Ｐゴシック" pitchFamily="34" charset="-128"/>
          <a:cs typeface="ＭＳ Ｐゴシック" charset="-128"/>
        </a:defRPr>
      </a:lvl4pPr>
      <a:lvl5pPr algn="ctr" rtl="0" eaLnBrk="0" fontAlgn="base" hangingPunct="0">
        <a:spcBef>
          <a:spcPct val="0"/>
        </a:spcBef>
        <a:spcAft>
          <a:spcPct val="0"/>
        </a:spcAft>
        <a:defRPr sz="2800" b="1">
          <a:solidFill>
            <a:srgbClr val="501215"/>
          </a:solidFill>
          <a:latin typeface="Arial" charset="0"/>
          <a:ea typeface="ＭＳ Ｐゴシック" pitchFamily="34" charset="-128"/>
          <a:cs typeface="ＭＳ Ｐゴシック" charset="-128"/>
        </a:defRPr>
      </a:lvl5pPr>
      <a:lvl6pPr marL="457200" algn="ctr" rtl="0" fontAlgn="base">
        <a:spcBef>
          <a:spcPct val="0"/>
        </a:spcBef>
        <a:spcAft>
          <a:spcPct val="0"/>
        </a:spcAft>
        <a:defRPr sz="2800" b="1">
          <a:solidFill>
            <a:srgbClr val="501215"/>
          </a:solidFill>
          <a:latin typeface="Arial" charset="0"/>
          <a:ea typeface="ＭＳ Ｐゴシック" pitchFamily="-48" charset="-128"/>
        </a:defRPr>
      </a:lvl6pPr>
      <a:lvl7pPr marL="914400" algn="ctr" rtl="0" fontAlgn="base">
        <a:spcBef>
          <a:spcPct val="0"/>
        </a:spcBef>
        <a:spcAft>
          <a:spcPct val="0"/>
        </a:spcAft>
        <a:defRPr sz="2800" b="1">
          <a:solidFill>
            <a:srgbClr val="501215"/>
          </a:solidFill>
          <a:latin typeface="Arial" charset="0"/>
          <a:ea typeface="ＭＳ Ｐゴシック" pitchFamily="-48" charset="-128"/>
        </a:defRPr>
      </a:lvl7pPr>
      <a:lvl8pPr marL="1371600" algn="ctr" rtl="0" fontAlgn="base">
        <a:spcBef>
          <a:spcPct val="0"/>
        </a:spcBef>
        <a:spcAft>
          <a:spcPct val="0"/>
        </a:spcAft>
        <a:defRPr sz="2800" b="1">
          <a:solidFill>
            <a:srgbClr val="501215"/>
          </a:solidFill>
          <a:latin typeface="Arial" charset="0"/>
          <a:ea typeface="ＭＳ Ｐゴシック" pitchFamily="-48" charset="-128"/>
        </a:defRPr>
      </a:lvl8pPr>
      <a:lvl9pPr marL="1828800" algn="ctr" rtl="0" fontAlgn="base">
        <a:spcBef>
          <a:spcPct val="0"/>
        </a:spcBef>
        <a:spcAft>
          <a:spcPct val="0"/>
        </a:spcAft>
        <a:defRPr sz="2800" b="1">
          <a:solidFill>
            <a:srgbClr val="501215"/>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501215"/>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524000" y="609600"/>
            <a:ext cx="6934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Rectangle 3"/>
          <p:cNvSpPr>
            <a:spLocks noGrp="1" noChangeArrowheads="1"/>
          </p:cNvSpPr>
          <p:nvPr>
            <p:ph type="body" idx="1"/>
          </p:nvPr>
        </p:nvSpPr>
        <p:spPr bwMode="auto">
          <a:xfrm>
            <a:off x="1524000" y="1981200"/>
            <a:ext cx="6934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44" name="Picture 4" descr="03-photo-side-200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88"/>
            <a:ext cx="1371600"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6547" r:id="rId1"/>
    <p:sldLayoutId id="2147516548" r:id="rId2"/>
    <p:sldLayoutId id="2147516549" r:id="rId3"/>
    <p:sldLayoutId id="2147516550" r:id="rId4"/>
    <p:sldLayoutId id="2147516551" r:id="rId5"/>
    <p:sldLayoutId id="2147516552" r:id="rId6"/>
    <p:sldLayoutId id="2147516553" r:id="rId7"/>
    <p:sldLayoutId id="2147516554" r:id="rId8"/>
    <p:sldLayoutId id="2147516555" r:id="rId9"/>
    <p:sldLayoutId id="2147516556" r:id="rId10"/>
    <p:sldLayoutId id="2147516557" r:id="rId11"/>
  </p:sldLayoutIdLst>
  <p:transition spd="slow"/>
  <p:txStyles>
    <p:titleStyle>
      <a:lvl1pPr algn="ctr" rtl="0" eaLnBrk="0" fontAlgn="base" hangingPunct="0">
        <a:spcBef>
          <a:spcPct val="0"/>
        </a:spcBef>
        <a:spcAft>
          <a:spcPct val="0"/>
        </a:spcAft>
        <a:defRPr sz="2800" b="1">
          <a:solidFill>
            <a:srgbClr val="501215"/>
          </a:solidFill>
          <a:latin typeface="+mj-lt"/>
          <a:ea typeface="ＭＳ Ｐゴシック" pitchFamily="34" charset="-128"/>
          <a:cs typeface="+mj-cs"/>
        </a:defRPr>
      </a:lvl1pPr>
      <a:lvl2pPr algn="ctr" rtl="0" eaLnBrk="0" fontAlgn="base" hangingPunct="0">
        <a:spcBef>
          <a:spcPct val="0"/>
        </a:spcBef>
        <a:spcAft>
          <a:spcPct val="0"/>
        </a:spcAft>
        <a:defRPr sz="2800" b="1">
          <a:solidFill>
            <a:srgbClr val="501215"/>
          </a:solidFill>
          <a:latin typeface="Arial" charset="0"/>
          <a:ea typeface="ＭＳ Ｐゴシック" pitchFamily="34" charset="-128"/>
        </a:defRPr>
      </a:lvl2pPr>
      <a:lvl3pPr algn="ctr" rtl="0" eaLnBrk="0" fontAlgn="base" hangingPunct="0">
        <a:spcBef>
          <a:spcPct val="0"/>
        </a:spcBef>
        <a:spcAft>
          <a:spcPct val="0"/>
        </a:spcAft>
        <a:defRPr sz="2800" b="1">
          <a:solidFill>
            <a:srgbClr val="501215"/>
          </a:solidFill>
          <a:latin typeface="Arial" charset="0"/>
          <a:ea typeface="ＭＳ Ｐゴシック" pitchFamily="34" charset="-128"/>
        </a:defRPr>
      </a:lvl3pPr>
      <a:lvl4pPr algn="ctr" rtl="0" eaLnBrk="0" fontAlgn="base" hangingPunct="0">
        <a:spcBef>
          <a:spcPct val="0"/>
        </a:spcBef>
        <a:spcAft>
          <a:spcPct val="0"/>
        </a:spcAft>
        <a:defRPr sz="2800" b="1">
          <a:solidFill>
            <a:srgbClr val="501215"/>
          </a:solidFill>
          <a:latin typeface="Arial" charset="0"/>
          <a:ea typeface="ＭＳ Ｐゴシック" pitchFamily="34" charset="-128"/>
        </a:defRPr>
      </a:lvl4pPr>
      <a:lvl5pPr algn="ctr" rtl="0" eaLnBrk="0" fontAlgn="base" hangingPunct="0">
        <a:spcBef>
          <a:spcPct val="0"/>
        </a:spcBef>
        <a:spcAft>
          <a:spcPct val="0"/>
        </a:spcAft>
        <a:defRPr sz="2800" b="1">
          <a:solidFill>
            <a:srgbClr val="501215"/>
          </a:solidFill>
          <a:latin typeface="Arial" charset="0"/>
          <a:ea typeface="ＭＳ Ｐゴシック" pitchFamily="34" charset="-128"/>
        </a:defRPr>
      </a:lvl5pPr>
      <a:lvl6pPr marL="457200" algn="ctr" rtl="0" fontAlgn="base">
        <a:spcBef>
          <a:spcPct val="0"/>
        </a:spcBef>
        <a:spcAft>
          <a:spcPct val="0"/>
        </a:spcAft>
        <a:defRPr sz="2800" b="1">
          <a:solidFill>
            <a:srgbClr val="501215"/>
          </a:solidFill>
          <a:latin typeface="Arial" charset="0"/>
          <a:ea typeface="ＭＳ Ｐゴシック" pitchFamily="-48" charset="-128"/>
        </a:defRPr>
      </a:lvl6pPr>
      <a:lvl7pPr marL="914400" algn="ctr" rtl="0" fontAlgn="base">
        <a:spcBef>
          <a:spcPct val="0"/>
        </a:spcBef>
        <a:spcAft>
          <a:spcPct val="0"/>
        </a:spcAft>
        <a:defRPr sz="2800" b="1">
          <a:solidFill>
            <a:srgbClr val="501215"/>
          </a:solidFill>
          <a:latin typeface="Arial" charset="0"/>
          <a:ea typeface="ＭＳ Ｐゴシック" pitchFamily="-48" charset="-128"/>
        </a:defRPr>
      </a:lvl7pPr>
      <a:lvl8pPr marL="1371600" algn="ctr" rtl="0" fontAlgn="base">
        <a:spcBef>
          <a:spcPct val="0"/>
        </a:spcBef>
        <a:spcAft>
          <a:spcPct val="0"/>
        </a:spcAft>
        <a:defRPr sz="2800" b="1">
          <a:solidFill>
            <a:srgbClr val="501215"/>
          </a:solidFill>
          <a:latin typeface="Arial" charset="0"/>
          <a:ea typeface="ＭＳ Ｐゴシック" pitchFamily="-48" charset="-128"/>
        </a:defRPr>
      </a:lvl8pPr>
      <a:lvl9pPr marL="1828800" algn="ctr" rtl="0" fontAlgn="base">
        <a:spcBef>
          <a:spcPct val="0"/>
        </a:spcBef>
        <a:spcAft>
          <a:spcPct val="0"/>
        </a:spcAft>
        <a:defRPr sz="2800" b="1">
          <a:solidFill>
            <a:srgbClr val="501215"/>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1279525" y="685800"/>
            <a:ext cx="7086600" cy="731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Rectangle 3"/>
          <p:cNvSpPr>
            <a:spLocks noGrp="1" noChangeArrowheads="1"/>
          </p:cNvSpPr>
          <p:nvPr>
            <p:ph type="body" idx="1"/>
          </p:nvPr>
        </p:nvSpPr>
        <p:spPr bwMode="auto">
          <a:xfrm>
            <a:off x="1279525" y="1600200"/>
            <a:ext cx="5257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mn-lt"/>
                <a:cs typeface="+mn-cs"/>
              </a:defRPr>
            </a:lvl1pPr>
          </a:lstStyle>
          <a:p>
            <a:pPr>
              <a:defRPr/>
            </a:pPr>
            <a:fld id="{FF28D52C-E619-4217-B4CA-4B578F02CE6D}" type="datetime1">
              <a:rPr lang="en-US"/>
              <a:pPr>
                <a:defRPr/>
              </a:pPr>
              <a:t>12/5/2016</a:t>
            </a:fld>
            <a:endParaRPr lang="en-US"/>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latin typeface="+mn-lt"/>
                <a:cs typeface="+mn-cs"/>
              </a:defRPr>
            </a:lvl1pPr>
          </a:lstStyle>
          <a:p>
            <a:pPr>
              <a:defRPr/>
            </a:pPr>
            <a:endParaRPr lang="en-US"/>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Century Gothic" panose="020B0502020202020204" pitchFamily="34" charset="0"/>
              </a:defRPr>
            </a:lvl1pPr>
          </a:lstStyle>
          <a:p>
            <a:pPr>
              <a:defRPr/>
            </a:pPr>
            <a:fld id="{D50E8BBD-FB6F-4DBE-91AC-CA07B9231B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6558" r:id="rId1"/>
    <p:sldLayoutId id="2147516559" r:id="rId2"/>
    <p:sldLayoutId id="2147516560" r:id="rId3"/>
    <p:sldLayoutId id="2147516561" r:id="rId4"/>
    <p:sldLayoutId id="2147516562" r:id="rId5"/>
    <p:sldLayoutId id="2147516563" r:id="rId6"/>
    <p:sldLayoutId id="2147516564" r:id="rId7"/>
    <p:sldLayoutId id="2147516565" r:id="rId8"/>
    <p:sldLayoutId id="2147516566" r:id="rId9"/>
    <p:sldLayoutId id="2147516567" r:id="rId10"/>
    <p:sldLayoutId id="2147516568" r:id="rId11"/>
  </p:sldLayoutIdLst>
  <p:transition spd="slow"/>
  <p:hf sldNum="0"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entury Gothic" pitchFamily="34" charset="0"/>
        </a:defRPr>
      </a:lvl2pPr>
      <a:lvl3pPr algn="l" rtl="0" eaLnBrk="0" fontAlgn="base" hangingPunct="0">
        <a:spcBef>
          <a:spcPct val="0"/>
        </a:spcBef>
        <a:spcAft>
          <a:spcPct val="0"/>
        </a:spcAft>
        <a:defRPr sz="3600">
          <a:solidFill>
            <a:schemeClr val="tx2"/>
          </a:solidFill>
          <a:latin typeface="Century Gothic" pitchFamily="34" charset="0"/>
        </a:defRPr>
      </a:lvl3pPr>
      <a:lvl4pPr algn="l" rtl="0" eaLnBrk="0" fontAlgn="base" hangingPunct="0">
        <a:spcBef>
          <a:spcPct val="0"/>
        </a:spcBef>
        <a:spcAft>
          <a:spcPct val="0"/>
        </a:spcAft>
        <a:defRPr sz="3600">
          <a:solidFill>
            <a:schemeClr val="tx2"/>
          </a:solidFill>
          <a:latin typeface="Century Gothic" pitchFamily="34" charset="0"/>
        </a:defRPr>
      </a:lvl4pPr>
      <a:lvl5pPr algn="l" rtl="0" eaLnBrk="0" fontAlgn="base" hangingPunct="0">
        <a:spcBef>
          <a:spcPct val="0"/>
        </a:spcBef>
        <a:spcAft>
          <a:spcPct val="0"/>
        </a:spcAft>
        <a:defRPr sz="3600">
          <a:solidFill>
            <a:schemeClr val="tx2"/>
          </a:solidFill>
          <a:latin typeface="Century Gothic" pitchFamily="34" charset="0"/>
        </a:defRPr>
      </a:lvl5pPr>
      <a:lvl6pPr marL="457200" algn="l" rtl="0" fontAlgn="base">
        <a:spcBef>
          <a:spcPct val="0"/>
        </a:spcBef>
        <a:spcAft>
          <a:spcPct val="0"/>
        </a:spcAft>
        <a:defRPr sz="3600">
          <a:solidFill>
            <a:schemeClr val="tx2"/>
          </a:solidFill>
          <a:latin typeface="Century Gothic" pitchFamily="34" charset="0"/>
        </a:defRPr>
      </a:lvl6pPr>
      <a:lvl7pPr marL="914400" algn="l" rtl="0" fontAlgn="base">
        <a:spcBef>
          <a:spcPct val="0"/>
        </a:spcBef>
        <a:spcAft>
          <a:spcPct val="0"/>
        </a:spcAft>
        <a:defRPr sz="3600">
          <a:solidFill>
            <a:schemeClr val="tx2"/>
          </a:solidFill>
          <a:latin typeface="Century Gothic" pitchFamily="34" charset="0"/>
        </a:defRPr>
      </a:lvl7pPr>
      <a:lvl8pPr marL="1371600" algn="l" rtl="0" fontAlgn="base">
        <a:spcBef>
          <a:spcPct val="0"/>
        </a:spcBef>
        <a:spcAft>
          <a:spcPct val="0"/>
        </a:spcAft>
        <a:defRPr sz="3600">
          <a:solidFill>
            <a:schemeClr val="tx2"/>
          </a:solidFill>
          <a:latin typeface="Century Gothic" pitchFamily="34" charset="0"/>
        </a:defRPr>
      </a:lvl8pPr>
      <a:lvl9pPr marL="1828800" algn="l" rtl="0" fontAlgn="base">
        <a:spcBef>
          <a:spcPct val="0"/>
        </a:spcBef>
        <a:spcAft>
          <a:spcPct val="0"/>
        </a:spcAft>
        <a:defRPr sz="36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542E46CF-DD26-4285-8486-449C7ABD730D}" type="datetimeFigureOut">
              <a:rPr lang="en-US"/>
              <a:pPr>
                <a:defRPr/>
              </a:pPr>
              <a:t>12/5/2016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78E13960-D7E9-44AF-9658-2578CF8DD0A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6569" r:id="rId1"/>
    <p:sldLayoutId id="2147516570" r:id="rId2"/>
    <p:sldLayoutId id="2147516571" r:id="rId3"/>
    <p:sldLayoutId id="2147516572" r:id="rId4"/>
    <p:sldLayoutId id="2147516573" r:id="rId5"/>
    <p:sldLayoutId id="2147516574" r:id="rId6"/>
    <p:sldLayoutId id="2147516575" r:id="rId7"/>
    <p:sldLayoutId id="2147516576" r:id="rId8"/>
    <p:sldLayoutId id="2147516577" r:id="rId9"/>
    <p:sldLayoutId id="2147516578" r:id="rId10"/>
    <p:sldLayoutId id="2147516579" r:id="rId11"/>
  </p:sldLayoutIdLst>
  <p:transition spd="slow"/>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1" descr="Presentation2_Slide2-maroon-grad-1440.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title"/>
          </p:nvPr>
        </p:nvSpPr>
        <p:spPr bwMode="auto">
          <a:xfrm>
            <a:off x="1752600" y="609600"/>
            <a:ext cx="68580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340" name="Rectangle 3"/>
          <p:cNvSpPr>
            <a:spLocks noGrp="1" noChangeArrowheads="1"/>
          </p:cNvSpPr>
          <p:nvPr>
            <p:ph type="body" idx="1"/>
          </p:nvPr>
        </p:nvSpPr>
        <p:spPr bwMode="auto">
          <a:xfrm>
            <a:off x="1752600" y="1981200"/>
            <a:ext cx="68580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516592" r:id="rId1"/>
    <p:sldLayoutId id="2147516593" r:id="rId2"/>
    <p:sldLayoutId id="2147516594" r:id="rId3"/>
    <p:sldLayoutId id="2147516595" r:id="rId4"/>
    <p:sldLayoutId id="2147516596" r:id="rId5"/>
    <p:sldLayoutId id="2147516597" r:id="rId6"/>
    <p:sldLayoutId id="2147516598" r:id="rId7"/>
    <p:sldLayoutId id="2147516599" r:id="rId8"/>
    <p:sldLayoutId id="2147516600" r:id="rId9"/>
    <p:sldLayoutId id="2147516601" r:id="rId10"/>
    <p:sldLayoutId id="2147516602" r:id="rId11"/>
    <p:sldLayoutId id="2147516603" r:id="rId12"/>
    <p:sldLayoutId id="2147516604" r:id="rId13"/>
    <p:sldLayoutId id="2147516605" r:id="rId14"/>
    <p:sldLayoutId id="2147516606" r:id="rId15"/>
    <p:sldLayoutId id="2147516607" r:id="rId16"/>
  </p:sldLayoutIdLst>
  <p:transition spd="slow"/>
  <p:txStyles>
    <p:titleStyle>
      <a:lvl1pPr algn="ctr" rtl="0" eaLnBrk="0" fontAlgn="base" hangingPunct="0">
        <a:spcBef>
          <a:spcPct val="0"/>
        </a:spcBef>
        <a:spcAft>
          <a:spcPct val="0"/>
        </a:spcAft>
        <a:defRPr sz="2800" b="1">
          <a:solidFill>
            <a:srgbClr val="501215"/>
          </a:solidFill>
          <a:latin typeface="+mj-lt"/>
          <a:ea typeface="+mj-ea"/>
          <a:cs typeface="+mj-cs"/>
        </a:defRPr>
      </a:lvl1pPr>
      <a:lvl2pPr algn="ctr" rtl="0" eaLnBrk="0" fontAlgn="base" hangingPunct="0">
        <a:spcBef>
          <a:spcPct val="0"/>
        </a:spcBef>
        <a:spcAft>
          <a:spcPct val="0"/>
        </a:spcAft>
        <a:defRPr sz="2800" b="1">
          <a:solidFill>
            <a:srgbClr val="501215"/>
          </a:solidFill>
          <a:latin typeface="Arial" charset="0"/>
          <a:ea typeface="ＭＳ Ｐゴシック" charset="0"/>
          <a:cs typeface="ＭＳ Ｐゴシック" charset="0"/>
        </a:defRPr>
      </a:lvl2pPr>
      <a:lvl3pPr algn="ctr" rtl="0" eaLnBrk="0" fontAlgn="base" hangingPunct="0">
        <a:spcBef>
          <a:spcPct val="0"/>
        </a:spcBef>
        <a:spcAft>
          <a:spcPct val="0"/>
        </a:spcAft>
        <a:defRPr sz="2800" b="1">
          <a:solidFill>
            <a:srgbClr val="501215"/>
          </a:solidFill>
          <a:latin typeface="Arial" charset="0"/>
          <a:ea typeface="ＭＳ Ｐゴシック" charset="0"/>
          <a:cs typeface="ＭＳ Ｐゴシック" charset="0"/>
        </a:defRPr>
      </a:lvl3pPr>
      <a:lvl4pPr algn="ctr" rtl="0" eaLnBrk="0" fontAlgn="base" hangingPunct="0">
        <a:spcBef>
          <a:spcPct val="0"/>
        </a:spcBef>
        <a:spcAft>
          <a:spcPct val="0"/>
        </a:spcAft>
        <a:defRPr sz="2800" b="1">
          <a:solidFill>
            <a:srgbClr val="501215"/>
          </a:solidFill>
          <a:latin typeface="Arial" charset="0"/>
          <a:ea typeface="ＭＳ Ｐゴシック" charset="0"/>
          <a:cs typeface="ＭＳ Ｐゴシック" charset="0"/>
        </a:defRPr>
      </a:lvl4pPr>
      <a:lvl5pPr algn="ctr" rtl="0" eaLnBrk="0" fontAlgn="base" hangingPunct="0">
        <a:spcBef>
          <a:spcPct val="0"/>
        </a:spcBef>
        <a:spcAft>
          <a:spcPct val="0"/>
        </a:spcAft>
        <a:defRPr sz="2800" b="1">
          <a:solidFill>
            <a:srgbClr val="501215"/>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Wingdings" panose="05000000000000000000" pitchFamily="2" charset="2"/>
        <a:buChar char="v"/>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ea typeface="+mn-ea"/>
        </a:defRPr>
      </a:lvl2pPr>
      <a:lvl3pPr marL="1143000" indent="-228600" algn="l" rtl="0" eaLnBrk="0" fontAlgn="base" hangingPunct="0">
        <a:spcBef>
          <a:spcPct val="20000"/>
        </a:spcBef>
        <a:spcAft>
          <a:spcPct val="0"/>
        </a:spcAft>
        <a:buChar char="•"/>
        <a:defRPr sz="1200">
          <a:solidFill>
            <a:schemeClr val="tx1"/>
          </a:solidFill>
          <a:latin typeface="+mn-lt"/>
          <a:ea typeface="+mn-ea"/>
        </a:defRPr>
      </a:lvl3pPr>
      <a:lvl4pPr marL="1600200" indent="-228600" algn="l" rtl="0" eaLnBrk="0" fontAlgn="base" hangingPunct="0">
        <a:spcBef>
          <a:spcPct val="20000"/>
        </a:spcBef>
        <a:spcAft>
          <a:spcPct val="0"/>
        </a:spcAft>
        <a:buChar char="–"/>
        <a:defRPr sz="12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1" descr="Presentation2_Slide2-maroon-grad-1440.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bwMode="auto">
          <a:xfrm>
            <a:off x="1752600" y="609600"/>
            <a:ext cx="6858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4" name="Rectangle 3"/>
          <p:cNvSpPr>
            <a:spLocks noGrp="1" noChangeArrowheads="1"/>
          </p:cNvSpPr>
          <p:nvPr>
            <p:ph type="body" idx="1"/>
          </p:nvPr>
        </p:nvSpPr>
        <p:spPr bwMode="auto">
          <a:xfrm>
            <a:off x="1752600" y="1981200"/>
            <a:ext cx="6858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767262635"/>
      </p:ext>
    </p:extLst>
  </p:cSld>
  <p:clrMap bg1="lt1" tx1="dk1" bg2="lt2" tx2="dk2" accent1="accent1" accent2="accent2" accent3="accent3" accent4="accent4" accent5="accent5" accent6="accent6" hlink="hlink" folHlink="folHlink"/>
  <p:sldLayoutIdLst>
    <p:sldLayoutId id="2147516610" r:id="rId1"/>
    <p:sldLayoutId id="2147516611" r:id="rId2"/>
    <p:sldLayoutId id="2147516612" r:id="rId3"/>
    <p:sldLayoutId id="2147516613" r:id="rId4"/>
    <p:sldLayoutId id="2147516614" r:id="rId5"/>
    <p:sldLayoutId id="2147516615" r:id="rId6"/>
    <p:sldLayoutId id="2147516616" r:id="rId7"/>
    <p:sldLayoutId id="2147516617" r:id="rId8"/>
    <p:sldLayoutId id="2147516618" r:id="rId9"/>
    <p:sldLayoutId id="2147516619" r:id="rId10"/>
    <p:sldLayoutId id="2147516620" r:id="rId11"/>
    <p:sldLayoutId id="2147516621" r:id="rId12"/>
    <p:sldLayoutId id="2147516622" r:id="rId13"/>
    <p:sldLayoutId id="2147516623" r:id="rId14"/>
    <p:sldLayoutId id="2147516624" r:id="rId15"/>
    <p:sldLayoutId id="2147516625" r:id="rId16"/>
  </p:sldLayoutIdLst>
  <p:transition spd="slow"/>
  <p:txStyles>
    <p:titleStyle>
      <a:lvl1pPr algn="ctr" rtl="0" eaLnBrk="0" fontAlgn="base" hangingPunct="0">
        <a:spcBef>
          <a:spcPct val="0"/>
        </a:spcBef>
        <a:spcAft>
          <a:spcPct val="0"/>
        </a:spcAft>
        <a:defRPr sz="2800" b="1">
          <a:solidFill>
            <a:srgbClr val="501215"/>
          </a:solidFill>
          <a:latin typeface="+mj-lt"/>
          <a:ea typeface="MS PGothic" panose="020B0600070205080204" pitchFamily="34" charset="-128"/>
          <a:cs typeface="+mj-cs"/>
        </a:defRPr>
      </a:lvl1pPr>
      <a:lvl2pPr algn="ctr" rtl="0" eaLnBrk="0" fontAlgn="base" hangingPunct="0">
        <a:spcBef>
          <a:spcPct val="0"/>
        </a:spcBef>
        <a:spcAft>
          <a:spcPct val="0"/>
        </a:spcAft>
        <a:defRPr sz="2800" b="1">
          <a:solidFill>
            <a:srgbClr val="501215"/>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2800" b="1">
          <a:solidFill>
            <a:srgbClr val="501215"/>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2800" b="1">
          <a:solidFill>
            <a:srgbClr val="501215"/>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2800" b="1">
          <a:solidFill>
            <a:srgbClr val="501215"/>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Wingdings" panose="05000000000000000000" pitchFamily="2" charset="2"/>
        <a:buChar char="v"/>
        <a:defRPr sz="16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12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12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12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38A88EF-C195-449E-A365-3CC097C5F20D}" type="datetimeFigureOut">
              <a:rPr lang="en-US" smtClean="0">
                <a:solidFill>
                  <a:prstClr val="black">
                    <a:tint val="75000"/>
                  </a:prstClr>
                </a:solidFill>
                <a:latin typeface="Calibri"/>
                <a:ea typeface="+mn-ea"/>
              </a:rPr>
              <a:pPr eaLnBrk="1" fontAlgn="auto" hangingPunct="1">
                <a:spcBef>
                  <a:spcPts val="0"/>
                </a:spcBef>
                <a:spcAft>
                  <a:spcPts val="0"/>
                </a:spcAft>
              </a:pPr>
              <a:t>12/5/2016</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F106200-084F-43A9-8F74-7A71D8C0AF79}" type="slidenum">
              <a:rPr lang="en-US" smtClean="0">
                <a:solidFill>
                  <a:prstClr val="black">
                    <a:tint val="75000"/>
                  </a:prstClr>
                </a:solidFill>
                <a:latin typeface="Calibri"/>
                <a:ea typeface="+mn-ea"/>
              </a:rPr>
              <a:pPr eaLnBrk="1" fontAlgn="auto" hangingPunct="1">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2074515925"/>
      </p:ext>
    </p:extLst>
  </p:cSld>
  <p:clrMap bg1="lt1" tx1="dk1" bg2="lt2" tx2="dk2" accent1="accent1" accent2="accent2" accent3="accent3" accent4="accent4" accent5="accent5" accent6="accent6" hlink="hlink" folHlink="folHlink"/>
  <p:sldLayoutIdLst>
    <p:sldLayoutId id="2147516639" r:id="rId1"/>
    <p:sldLayoutId id="2147516640" r:id="rId2"/>
    <p:sldLayoutId id="2147516641" r:id="rId3"/>
    <p:sldLayoutId id="2147516642" r:id="rId4"/>
    <p:sldLayoutId id="2147516643" r:id="rId5"/>
    <p:sldLayoutId id="2147516644" r:id="rId6"/>
    <p:sldLayoutId id="2147516645" r:id="rId7"/>
    <p:sldLayoutId id="2147516646" r:id="rId8"/>
    <p:sldLayoutId id="2147516647" r:id="rId9"/>
    <p:sldLayoutId id="2147516648" r:id="rId10"/>
    <p:sldLayoutId id="2147516649" r:id="rId11"/>
    <p:sldLayoutId id="214751665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6096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524000" y="1981200"/>
            <a:ext cx="6934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6" descr="Picture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5"/>
          <p:cNvSpPr>
            <a:spLocks noChangeArrowheads="1"/>
          </p:cNvSpPr>
          <p:nvPr userDrawn="1"/>
        </p:nvSpPr>
        <p:spPr bwMode="auto">
          <a:xfrm>
            <a:off x="-76200" y="-76200"/>
            <a:ext cx="9296400" cy="7010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2400" dirty="0" smtClean="0">
              <a:solidFill>
                <a:srgbClr val="000000"/>
              </a:solidFill>
            </a:endParaRPr>
          </a:p>
        </p:txBody>
      </p:sp>
      <p:pic>
        <p:nvPicPr>
          <p:cNvPr id="1030"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9925" y="-381000"/>
            <a:ext cx="14605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39725" y="347663"/>
            <a:ext cx="8080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776349"/>
      </p:ext>
    </p:extLst>
  </p:cSld>
  <p:clrMap bg1="lt1" tx1="dk1" bg2="lt2" tx2="dk2" accent1="accent1" accent2="accent2" accent3="accent3" accent4="accent4" accent5="accent5" accent6="accent6" hlink="hlink" folHlink="folHlink"/>
  <p:sldLayoutIdLst>
    <p:sldLayoutId id="2147516652" r:id="rId1"/>
    <p:sldLayoutId id="2147516653" r:id="rId2"/>
    <p:sldLayoutId id="2147516654" r:id="rId3"/>
    <p:sldLayoutId id="2147516655" r:id="rId4"/>
    <p:sldLayoutId id="2147516656" r:id="rId5"/>
    <p:sldLayoutId id="2147516657" r:id="rId6"/>
    <p:sldLayoutId id="2147516658" r:id="rId7"/>
    <p:sldLayoutId id="2147516659" r:id="rId8"/>
    <p:sldLayoutId id="2147516660" r:id="rId9"/>
    <p:sldLayoutId id="2147516661" r:id="rId10"/>
    <p:sldLayoutId id="2147516662" r:id="rId11"/>
  </p:sldLayoutIdLst>
  <p:txStyles>
    <p:titleStyle>
      <a:lvl1pPr algn="ctr" rtl="0" eaLnBrk="0" fontAlgn="base" hangingPunct="0">
        <a:spcBef>
          <a:spcPct val="0"/>
        </a:spcBef>
        <a:spcAft>
          <a:spcPct val="0"/>
        </a:spcAft>
        <a:defRPr sz="2800" b="1">
          <a:solidFill>
            <a:srgbClr val="501215"/>
          </a:solidFill>
          <a:latin typeface="+mj-lt"/>
          <a:ea typeface="+mj-ea"/>
          <a:cs typeface="ＭＳ Ｐゴシック"/>
        </a:defRPr>
      </a:lvl1pPr>
      <a:lvl2pPr algn="ctr" rtl="0" eaLnBrk="0" fontAlgn="base" hangingPunct="0">
        <a:spcBef>
          <a:spcPct val="0"/>
        </a:spcBef>
        <a:spcAft>
          <a:spcPct val="0"/>
        </a:spcAft>
        <a:defRPr sz="2800" b="1">
          <a:solidFill>
            <a:srgbClr val="501215"/>
          </a:solidFill>
          <a:latin typeface="Arial" charset="0"/>
          <a:ea typeface="ＭＳ Ｐゴシック" pitchFamily="-48" charset="-128"/>
          <a:cs typeface="ＭＳ Ｐゴシック"/>
        </a:defRPr>
      </a:lvl2pPr>
      <a:lvl3pPr algn="ctr" rtl="0" eaLnBrk="0" fontAlgn="base" hangingPunct="0">
        <a:spcBef>
          <a:spcPct val="0"/>
        </a:spcBef>
        <a:spcAft>
          <a:spcPct val="0"/>
        </a:spcAft>
        <a:defRPr sz="2800" b="1">
          <a:solidFill>
            <a:srgbClr val="501215"/>
          </a:solidFill>
          <a:latin typeface="Arial" charset="0"/>
          <a:ea typeface="ＭＳ Ｐゴシック" pitchFamily="-48" charset="-128"/>
          <a:cs typeface="ＭＳ Ｐゴシック"/>
        </a:defRPr>
      </a:lvl3pPr>
      <a:lvl4pPr algn="ctr" rtl="0" eaLnBrk="0" fontAlgn="base" hangingPunct="0">
        <a:spcBef>
          <a:spcPct val="0"/>
        </a:spcBef>
        <a:spcAft>
          <a:spcPct val="0"/>
        </a:spcAft>
        <a:defRPr sz="2800" b="1">
          <a:solidFill>
            <a:srgbClr val="501215"/>
          </a:solidFill>
          <a:latin typeface="Arial" charset="0"/>
          <a:ea typeface="ＭＳ Ｐゴシック" pitchFamily="-48" charset="-128"/>
          <a:cs typeface="ＭＳ Ｐゴシック"/>
        </a:defRPr>
      </a:lvl4pPr>
      <a:lvl5pPr algn="ctr" rtl="0" eaLnBrk="0" fontAlgn="base" hangingPunct="0">
        <a:spcBef>
          <a:spcPct val="0"/>
        </a:spcBef>
        <a:spcAft>
          <a:spcPct val="0"/>
        </a:spcAft>
        <a:defRPr sz="2800" b="1">
          <a:solidFill>
            <a:srgbClr val="501215"/>
          </a:solidFill>
          <a:latin typeface="Arial" charset="0"/>
          <a:ea typeface="ＭＳ Ｐゴシック" pitchFamily="-48" charset="-128"/>
          <a:cs typeface="ＭＳ Ｐゴシック"/>
        </a:defRPr>
      </a:lvl5pPr>
      <a:lvl6pPr marL="457200" algn="ctr" rtl="0" eaLnBrk="1" fontAlgn="base" hangingPunct="1">
        <a:spcBef>
          <a:spcPct val="0"/>
        </a:spcBef>
        <a:spcAft>
          <a:spcPct val="0"/>
        </a:spcAft>
        <a:defRPr sz="2800" b="1">
          <a:solidFill>
            <a:srgbClr val="501215"/>
          </a:solidFill>
          <a:latin typeface="Arial" charset="0"/>
          <a:ea typeface="ＭＳ Ｐゴシック" pitchFamily="-48" charset="-128"/>
        </a:defRPr>
      </a:lvl6pPr>
      <a:lvl7pPr marL="914400" algn="ctr" rtl="0" eaLnBrk="1" fontAlgn="base" hangingPunct="1">
        <a:spcBef>
          <a:spcPct val="0"/>
        </a:spcBef>
        <a:spcAft>
          <a:spcPct val="0"/>
        </a:spcAft>
        <a:defRPr sz="2800" b="1">
          <a:solidFill>
            <a:srgbClr val="501215"/>
          </a:solidFill>
          <a:latin typeface="Arial" charset="0"/>
          <a:ea typeface="ＭＳ Ｐゴシック" pitchFamily="-48" charset="-128"/>
        </a:defRPr>
      </a:lvl7pPr>
      <a:lvl8pPr marL="1371600" algn="ctr" rtl="0" eaLnBrk="1" fontAlgn="base" hangingPunct="1">
        <a:spcBef>
          <a:spcPct val="0"/>
        </a:spcBef>
        <a:spcAft>
          <a:spcPct val="0"/>
        </a:spcAft>
        <a:defRPr sz="2800" b="1">
          <a:solidFill>
            <a:srgbClr val="501215"/>
          </a:solidFill>
          <a:latin typeface="Arial" charset="0"/>
          <a:ea typeface="ＭＳ Ｐゴシック" pitchFamily="-48" charset="-128"/>
        </a:defRPr>
      </a:lvl8pPr>
      <a:lvl9pPr marL="1828800" algn="ctr" rtl="0" eaLnBrk="1" fontAlgn="base" hangingPunct="1">
        <a:spcBef>
          <a:spcPct val="0"/>
        </a:spcBef>
        <a:spcAft>
          <a:spcPct val="0"/>
        </a:spcAft>
        <a:defRPr sz="2800" b="1">
          <a:solidFill>
            <a:srgbClr val="501215"/>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Font typeface="Wingdings" panose="05000000000000000000" pitchFamily="2" charset="2"/>
        <a:buChar char="v"/>
        <a:defRPr sz="16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1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12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12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200">
          <a:solidFill>
            <a:schemeClr val="tx1"/>
          </a:solidFill>
          <a:latin typeface="+mn-lt"/>
          <a:ea typeface="+mn-ea"/>
          <a:cs typeface="ＭＳ Ｐゴシック"/>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501215"/>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524000" y="609600"/>
            <a:ext cx="6934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1524000" y="1981200"/>
            <a:ext cx="6934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052" name="Picture 4" descr="03-photo-side-2008"/>
          <p:cNvPicPr>
            <a:picLocks noChangeAspect="1" noChangeArrowheads="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0" y="-1588"/>
            <a:ext cx="1371600"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6445" r:id="rId1"/>
    <p:sldLayoutId id="2147516446" r:id="rId2"/>
    <p:sldLayoutId id="2147516447" r:id="rId3"/>
    <p:sldLayoutId id="2147516448" r:id="rId4"/>
    <p:sldLayoutId id="2147516449" r:id="rId5"/>
    <p:sldLayoutId id="2147516450" r:id="rId6"/>
    <p:sldLayoutId id="2147516451" r:id="rId7"/>
    <p:sldLayoutId id="2147516452" r:id="rId8"/>
    <p:sldLayoutId id="2147516453" r:id="rId9"/>
    <p:sldLayoutId id="2147516454" r:id="rId10"/>
    <p:sldLayoutId id="2147516455" r:id="rId11"/>
    <p:sldLayoutId id="2147516456" r:id="rId12"/>
    <p:sldLayoutId id="2147516457" r:id="rId13"/>
    <p:sldLayoutId id="2147516458" r:id="rId14"/>
    <p:sldLayoutId id="2147516459" r:id="rId15"/>
    <p:sldLayoutId id="2147516460" r:id="rId16"/>
    <p:sldLayoutId id="2147516461" r:id="rId17"/>
    <p:sldLayoutId id="2147516462" r:id="rId18"/>
    <p:sldLayoutId id="2147516463" r:id="rId19"/>
    <p:sldLayoutId id="2147516464" r:id="rId20"/>
    <p:sldLayoutId id="2147516465" r:id="rId21"/>
    <p:sldLayoutId id="2147516466" r:id="rId22"/>
    <p:sldLayoutId id="2147516467" r:id="rId23"/>
    <p:sldLayoutId id="2147516468" r:id="rId24"/>
    <p:sldLayoutId id="2147516469" r:id="rId25"/>
  </p:sldLayoutIdLst>
  <p:transition spd="slow"/>
  <p:hf sldNum="0" hdr="0" ftr="0" dt="0"/>
  <p:txStyles>
    <p:titleStyle>
      <a:lvl1pPr algn="ctr" rtl="0" eaLnBrk="0" fontAlgn="base" hangingPunct="0">
        <a:spcBef>
          <a:spcPct val="0"/>
        </a:spcBef>
        <a:spcAft>
          <a:spcPct val="0"/>
        </a:spcAft>
        <a:defRPr sz="2800" b="1">
          <a:solidFill>
            <a:srgbClr val="501215"/>
          </a:solidFill>
          <a:latin typeface="+mj-lt"/>
          <a:ea typeface="ＭＳ Ｐゴシック" pitchFamily="34" charset="-128"/>
          <a:cs typeface="ＭＳ Ｐゴシック" charset="-128"/>
        </a:defRPr>
      </a:lvl1pPr>
      <a:lvl2pPr algn="ctr" rtl="0" eaLnBrk="0" fontAlgn="base" hangingPunct="0">
        <a:spcBef>
          <a:spcPct val="0"/>
        </a:spcBef>
        <a:spcAft>
          <a:spcPct val="0"/>
        </a:spcAft>
        <a:defRPr sz="2800" b="1">
          <a:solidFill>
            <a:srgbClr val="501215"/>
          </a:solidFill>
          <a:latin typeface="Arial" charset="0"/>
          <a:ea typeface="ＭＳ Ｐゴシック" pitchFamily="34" charset="-128"/>
          <a:cs typeface="ＭＳ Ｐゴシック" charset="-128"/>
        </a:defRPr>
      </a:lvl2pPr>
      <a:lvl3pPr algn="ctr" rtl="0" eaLnBrk="0" fontAlgn="base" hangingPunct="0">
        <a:spcBef>
          <a:spcPct val="0"/>
        </a:spcBef>
        <a:spcAft>
          <a:spcPct val="0"/>
        </a:spcAft>
        <a:defRPr sz="2800" b="1">
          <a:solidFill>
            <a:srgbClr val="501215"/>
          </a:solidFill>
          <a:latin typeface="Arial" charset="0"/>
          <a:ea typeface="ＭＳ Ｐゴシック" pitchFamily="34" charset="-128"/>
          <a:cs typeface="ＭＳ Ｐゴシック" charset="-128"/>
        </a:defRPr>
      </a:lvl3pPr>
      <a:lvl4pPr algn="ctr" rtl="0" eaLnBrk="0" fontAlgn="base" hangingPunct="0">
        <a:spcBef>
          <a:spcPct val="0"/>
        </a:spcBef>
        <a:spcAft>
          <a:spcPct val="0"/>
        </a:spcAft>
        <a:defRPr sz="2800" b="1">
          <a:solidFill>
            <a:srgbClr val="501215"/>
          </a:solidFill>
          <a:latin typeface="Arial" charset="0"/>
          <a:ea typeface="ＭＳ Ｐゴシック" pitchFamily="34" charset="-128"/>
          <a:cs typeface="ＭＳ Ｐゴシック" charset="-128"/>
        </a:defRPr>
      </a:lvl4pPr>
      <a:lvl5pPr algn="ctr" rtl="0" eaLnBrk="0" fontAlgn="base" hangingPunct="0">
        <a:spcBef>
          <a:spcPct val="0"/>
        </a:spcBef>
        <a:spcAft>
          <a:spcPct val="0"/>
        </a:spcAft>
        <a:defRPr sz="2800" b="1">
          <a:solidFill>
            <a:srgbClr val="501215"/>
          </a:solidFill>
          <a:latin typeface="Arial" charset="0"/>
          <a:ea typeface="ＭＳ Ｐゴシック" pitchFamily="34" charset="-128"/>
          <a:cs typeface="ＭＳ Ｐゴシック" charset="-128"/>
        </a:defRPr>
      </a:lvl5pPr>
      <a:lvl6pPr marL="457200" algn="ctr" rtl="0" fontAlgn="base">
        <a:spcBef>
          <a:spcPct val="0"/>
        </a:spcBef>
        <a:spcAft>
          <a:spcPct val="0"/>
        </a:spcAft>
        <a:defRPr sz="2800" b="1">
          <a:solidFill>
            <a:srgbClr val="501215"/>
          </a:solidFill>
          <a:latin typeface="Arial" charset="0"/>
          <a:ea typeface="ＭＳ Ｐゴシック" pitchFamily="-48" charset="-128"/>
        </a:defRPr>
      </a:lvl6pPr>
      <a:lvl7pPr marL="914400" algn="ctr" rtl="0" fontAlgn="base">
        <a:spcBef>
          <a:spcPct val="0"/>
        </a:spcBef>
        <a:spcAft>
          <a:spcPct val="0"/>
        </a:spcAft>
        <a:defRPr sz="2800" b="1">
          <a:solidFill>
            <a:srgbClr val="501215"/>
          </a:solidFill>
          <a:latin typeface="Arial" charset="0"/>
          <a:ea typeface="ＭＳ Ｐゴシック" pitchFamily="-48" charset="-128"/>
        </a:defRPr>
      </a:lvl7pPr>
      <a:lvl8pPr marL="1371600" algn="ctr" rtl="0" fontAlgn="base">
        <a:spcBef>
          <a:spcPct val="0"/>
        </a:spcBef>
        <a:spcAft>
          <a:spcPct val="0"/>
        </a:spcAft>
        <a:defRPr sz="2800" b="1">
          <a:solidFill>
            <a:srgbClr val="501215"/>
          </a:solidFill>
          <a:latin typeface="Arial" charset="0"/>
          <a:ea typeface="ＭＳ Ｐゴシック" pitchFamily="-48" charset="-128"/>
        </a:defRPr>
      </a:lvl8pPr>
      <a:lvl9pPr marL="1828800" algn="ctr" rtl="0" fontAlgn="base">
        <a:spcBef>
          <a:spcPct val="0"/>
        </a:spcBef>
        <a:spcAft>
          <a:spcPct val="0"/>
        </a:spcAft>
        <a:defRPr sz="2800" b="1">
          <a:solidFill>
            <a:srgbClr val="501215"/>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279525" y="685800"/>
            <a:ext cx="7086600" cy="731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1279525" y="1600200"/>
            <a:ext cx="5257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mn-lt"/>
                <a:ea typeface="+mn-ea"/>
                <a:cs typeface="+mn-cs"/>
              </a:defRPr>
            </a:lvl1pPr>
          </a:lstStyle>
          <a:p>
            <a:pPr>
              <a:defRPr/>
            </a:pPr>
            <a:fld id="{8F94D462-25C0-448C-83EA-EBFF38784E9B}" type="datetime1">
              <a:rPr lang="en-US"/>
              <a:pPr>
                <a:defRPr/>
              </a:pPr>
              <a:t>12/5/2016</a:t>
            </a:fld>
            <a:endParaRPr lang="en-US"/>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latin typeface="+mn-lt"/>
                <a:ea typeface="+mn-ea"/>
                <a:cs typeface="+mn-cs"/>
              </a:defRPr>
            </a:lvl1pPr>
          </a:lstStyle>
          <a:p>
            <a:pPr>
              <a:defRPr/>
            </a:pPr>
            <a:endParaRPr lang="en-US"/>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Century Gothic" panose="020B0502020202020204" pitchFamily="34" charset="0"/>
              </a:defRPr>
            </a:lvl1pPr>
          </a:lstStyle>
          <a:p>
            <a:pPr>
              <a:defRPr/>
            </a:pPr>
            <a:fld id="{45ACD060-E46D-4239-8117-3CFC80C5C6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6470" r:id="rId1"/>
    <p:sldLayoutId id="2147516471" r:id="rId2"/>
    <p:sldLayoutId id="2147516472" r:id="rId3"/>
    <p:sldLayoutId id="2147516473" r:id="rId4"/>
    <p:sldLayoutId id="2147516474" r:id="rId5"/>
    <p:sldLayoutId id="2147516475" r:id="rId6"/>
    <p:sldLayoutId id="2147516476" r:id="rId7"/>
    <p:sldLayoutId id="2147516477" r:id="rId8"/>
    <p:sldLayoutId id="2147516478" r:id="rId9"/>
    <p:sldLayoutId id="2147516479" r:id="rId10"/>
    <p:sldLayoutId id="2147516480" r:id="rId11"/>
  </p:sldLayoutIdLst>
  <p:transition spd="slow"/>
  <p:hf sldNum="0"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entury Gothic" pitchFamily="34" charset="0"/>
        </a:defRPr>
      </a:lvl2pPr>
      <a:lvl3pPr algn="l" rtl="0" eaLnBrk="0" fontAlgn="base" hangingPunct="0">
        <a:spcBef>
          <a:spcPct val="0"/>
        </a:spcBef>
        <a:spcAft>
          <a:spcPct val="0"/>
        </a:spcAft>
        <a:defRPr sz="3600">
          <a:solidFill>
            <a:schemeClr val="tx2"/>
          </a:solidFill>
          <a:latin typeface="Century Gothic" pitchFamily="34" charset="0"/>
        </a:defRPr>
      </a:lvl3pPr>
      <a:lvl4pPr algn="l" rtl="0" eaLnBrk="0" fontAlgn="base" hangingPunct="0">
        <a:spcBef>
          <a:spcPct val="0"/>
        </a:spcBef>
        <a:spcAft>
          <a:spcPct val="0"/>
        </a:spcAft>
        <a:defRPr sz="3600">
          <a:solidFill>
            <a:schemeClr val="tx2"/>
          </a:solidFill>
          <a:latin typeface="Century Gothic" pitchFamily="34" charset="0"/>
        </a:defRPr>
      </a:lvl4pPr>
      <a:lvl5pPr algn="l" rtl="0" eaLnBrk="0" fontAlgn="base" hangingPunct="0">
        <a:spcBef>
          <a:spcPct val="0"/>
        </a:spcBef>
        <a:spcAft>
          <a:spcPct val="0"/>
        </a:spcAft>
        <a:defRPr sz="3600">
          <a:solidFill>
            <a:schemeClr val="tx2"/>
          </a:solidFill>
          <a:latin typeface="Century Gothic" pitchFamily="34" charset="0"/>
        </a:defRPr>
      </a:lvl5pPr>
      <a:lvl6pPr marL="457200" algn="l" rtl="0" fontAlgn="base">
        <a:spcBef>
          <a:spcPct val="0"/>
        </a:spcBef>
        <a:spcAft>
          <a:spcPct val="0"/>
        </a:spcAft>
        <a:defRPr sz="3600">
          <a:solidFill>
            <a:schemeClr val="tx2"/>
          </a:solidFill>
          <a:latin typeface="Century Gothic" pitchFamily="34" charset="0"/>
        </a:defRPr>
      </a:lvl6pPr>
      <a:lvl7pPr marL="914400" algn="l" rtl="0" fontAlgn="base">
        <a:spcBef>
          <a:spcPct val="0"/>
        </a:spcBef>
        <a:spcAft>
          <a:spcPct val="0"/>
        </a:spcAft>
        <a:defRPr sz="3600">
          <a:solidFill>
            <a:schemeClr val="tx2"/>
          </a:solidFill>
          <a:latin typeface="Century Gothic" pitchFamily="34" charset="0"/>
        </a:defRPr>
      </a:lvl7pPr>
      <a:lvl8pPr marL="1371600" algn="l" rtl="0" fontAlgn="base">
        <a:spcBef>
          <a:spcPct val="0"/>
        </a:spcBef>
        <a:spcAft>
          <a:spcPct val="0"/>
        </a:spcAft>
        <a:defRPr sz="3600">
          <a:solidFill>
            <a:schemeClr val="tx2"/>
          </a:solidFill>
          <a:latin typeface="Century Gothic" pitchFamily="34" charset="0"/>
        </a:defRPr>
      </a:lvl8pPr>
      <a:lvl9pPr marL="1828800" algn="l" rtl="0" fontAlgn="base">
        <a:spcBef>
          <a:spcPct val="0"/>
        </a:spcBef>
        <a:spcAft>
          <a:spcPct val="0"/>
        </a:spcAft>
        <a:defRPr sz="36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01215"/>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524000" y="609600"/>
            <a:ext cx="6934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1524000" y="1981200"/>
            <a:ext cx="6934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4100" name="Picture 5" descr="03-photo-side-200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88"/>
            <a:ext cx="1371600"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6481" r:id="rId1"/>
    <p:sldLayoutId id="2147516482" r:id="rId2"/>
    <p:sldLayoutId id="2147516483" r:id="rId3"/>
    <p:sldLayoutId id="2147516484" r:id="rId4"/>
    <p:sldLayoutId id="2147516485" r:id="rId5"/>
    <p:sldLayoutId id="2147516486" r:id="rId6"/>
    <p:sldLayoutId id="2147516487" r:id="rId7"/>
    <p:sldLayoutId id="2147516488" r:id="rId8"/>
    <p:sldLayoutId id="2147516489" r:id="rId9"/>
    <p:sldLayoutId id="2147516490" r:id="rId10"/>
    <p:sldLayoutId id="2147516491" r:id="rId11"/>
  </p:sldLayoutIdLst>
  <p:transition spd="slow"/>
  <p:hf sldNum="0" hdr="0" ftr="0" dt="0"/>
  <p:txStyles>
    <p:titleStyle>
      <a:lvl1pPr algn="ctr" rtl="0" eaLnBrk="0" fontAlgn="base" hangingPunct="0">
        <a:spcBef>
          <a:spcPct val="0"/>
        </a:spcBef>
        <a:spcAft>
          <a:spcPct val="0"/>
        </a:spcAft>
        <a:defRPr sz="2800" b="1">
          <a:solidFill>
            <a:srgbClr val="501215"/>
          </a:solidFill>
          <a:latin typeface="+mj-lt"/>
          <a:ea typeface="ＭＳ Ｐゴシック" pitchFamily="34" charset="-128"/>
          <a:cs typeface="+mj-cs"/>
        </a:defRPr>
      </a:lvl1pPr>
      <a:lvl2pPr algn="ctr" rtl="0" eaLnBrk="0" fontAlgn="base" hangingPunct="0">
        <a:spcBef>
          <a:spcPct val="0"/>
        </a:spcBef>
        <a:spcAft>
          <a:spcPct val="0"/>
        </a:spcAft>
        <a:defRPr sz="2800" b="1">
          <a:solidFill>
            <a:srgbClr val="501215"/>
          </a:solidFill>
          <a:latin typeface="Arial" charset="0"/>
          <a:ea typeface="ＭＳ Ｐゴシック" pitchFamily="34" charset="-128"/>
        </a:defRPr>
      </a:lvl2pPr>
      <a:lvl3pPr algn="ctr" rtl="0" eaLnBrk="0" fontAlgn="base" hangingPunct="0">
        <a:spcBef>
          <a:spcPct val="0"/>
        </a:spcBef>
        <a:spcAft>
          <a:spcPct val="0"/>
        </a:spcAft>
        <a:defRPr sz="2800" b="1">
          <a:solidFill>
            <a:srgbClr val="501215"/>
          </a:solidFill>
          <a:latin typeface="Arial" charset="0"/>
          <a:ea typeface="ＭＳ Ｐゴシック" pitchFamily="34" charset="-128"/>
        </a:defRPr>
      </a:lvl3pPr>
      <a:lvl4pPr algn="ctr" rtl="0" eaLnBrk="0" fontAlgn="base" hangingPunct="0">
        <a:spcBef>
          <a:spcPct val="0"/>
        </a:spcBef>
        <a:spcAft>
          <a:spcPct val="0"/>
        </a:spcAft>
        <a:defRPr sz="2800" b="1">
          <a:solidFill>
            <a:srgbClr val="501215"/>
          </a:solidFill>
          <a:latin typeface="Arial" charset="0"/>
          <a:ea typeface="ＭＳ Ｐゴシック" pitchFamily="34" charset="-128"/>
        </a:defRPr>
      </a:lvl4pPr>
      <a:lvl5pPr algn="ctr" rtl="0" eaLnBrk="0" fontAlgn="base" hangingPunct="0">
        <a:spcBef>
          <a:spcPct val="0"/>
        </a:spcBef>
        <a:spcAft>
          <a:spcPct val="0"/>
        </a:spcAft>
        <a:defRPr sz="2800" b="1">
          <a:solidFill>
            <a:srgbClr val="501215"/>
          </a:solidFill>
          <a:latin typeface="Arial" charset="0"/>
          <a:ea typeface="ＭＳ Ｐゴシック" pitchFamily="34" charset="-128"/>
        </a:defRPr>
      </a:lvl5pPr>
      <a:lvl6pPr marL="457200" algn="ctr" rtl="0" fontAlgn="base">
        <a:spcBef>
          <a:spcPct val="0"/>
        </a:spcBef>
        <a:spcAft>
          <a:spcPct val="0"/>
        </a:spcAft>
        <a:defRPr sz="2800" b="1">
          <a:solidFill>
            <a:srgbClr val="501215"/>
          </a:solidFill>
          <a:latin typeface="Arial" charset="0"/>
          <a:ea typeface="ＭＳ Ｐゴシック" pitchFamily="-48" charset="-128"/>
        </a:defRPr>
      </a:lvl6pPr>
      <a:lvl7pPr marL="914400" algn="ctr" rtl="0" fontAlgn="base">
        <a:spcBef>
          <a:spcPct val="0"/>
        </a:spcBef>
        <a:spcAft>
          <a:spcPct val="0"/>
        </a:spcAft>
        <a:defRPr sz="2800" b="1">
          <a:solidFill>
            <a:srgbClr val="501215"/>
          </a:solidFill>
          <a:latin typeface="Arial" charset="0"/>
          <a:ea typeface="ＭＳ Ｐゴシック" pitchFamily="-48" charset="-128"/>
        </a:defRPr>
      </a:lvl7pPr>
      <a:lvl8pPr marL="1371600" algn="ctr" rtl="0" fontAlgn="base">
        <a:spcBef>
          <a:spcPct val="0"/>
        </a:spcBef>
        <a:spcAft>
          <a:spcPct val="0"/>
        </a:spcAft>
        <a:defRPr sz="2800" b="1">
          <a:solidFill>
            <a:srgbClr val="501215"/>
          </a:solidFill>
          <a:latin typeface="Arial" charset="0"/>
          <a:ea typeface="ＭＳ Ｐゴシック" pitchFamily="-48" charset="-128"/>
        </a:defRPr>
      </a:lvl8pPr>
      <a:lvl9pPr marL="1828800" algn="ctr" rtl="0" fontAlgn="base">
        <a:spcBef>
          <a:spcPct val="0"/>
        </a:spcBef>
        <a:spcAft>
          <a:spcPct val="0"/>
        </a:spcAft>
        <a:defRPr sz="2800" b="1">
          <a:solidFill>
            <a:srgbClr val="501215"/>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501215"/>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524000" y="609600"/>
            <a:ext cx="6934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1524000" y="1981200"/>
            <a:ext cx="6934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5124" name="Picture 4" descr="03-photo-side-200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88"/>
            <a:ext cx="1371600"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6492" r:id="rId1"/>
    <p:sldLayoutId id="2147516493" r:id="rId2"/>
    <p:sldLayoutId id="2147516494" r:id="rId3"/>
    <p:sldLayoutId id="2147516495" r:id="rId4"/>
    <p:sldLayoutId id="2147516496" r:id="rId5"/>
    <p:sldLayoutId id="2147516497" r:id="rId6"/>
    <p:sldLayoutId id="2147516498" r:id="rId7"/>
    <p:sldLayoutId id="2147516499" r:id="rId8"/>
    <p:sldLayoutId id="2147516500" r:id="rId9"/>
    <p:sldLayoutId id="2147516501" r:id="rId10"/>
    <p:sldLayoutId id="2147516502" r:id="rId11"/>
  </p:sldLayoutIdLst>
  <p:transition spd="slow"/>
  <p:hf sldNum="0" hdr="0" ftr="0" dt="0"/>
  <p:txStyles>
    <p:titleStyle>
      <a:lvl1pPr algn="ctr" rtl="0" eaLnBrk="0" fontAlgn="base" hangingPunct="0">
        <a:spcBef>
          <a:spcPct val="0"/>
        </a:spcBef>
        <a:spcAft>
          <a:spcPct val="0"/>
        </a:spcAft>
        <a:defRPr sz="2800" b="1">
          <a:solidFill>
            <a:srgbClr val="501215"/>
          </a:solidFill>
          <a:latin typeface="+mj-lt"/>
          <a:ea typeface="ＭＳ Ｐゴシック" pitchFamily="34" charset="-128"/>
          <a:cs typeface="+mj-cs"/>
        </a:defRPr>
      </a:lvl1pPr>
      <a:lvl2pPr algn="ctr" rtl="0" eaLnBrk="0" fontAlgn="base" hangingPunct="0">
        <a:spcBef>
          <a:spcPct val="0"/>
        </a:spcBef>
        <a:spcAft>
          <a:spcPct val="0"/>
        </a:spcAft>
        <a:defRPr sz="2800" b="1">
          <a:solidFill>
            <a:srgbClr val="501215"/>
          </a:solidFill>
          <a:latin typeface="Arial" charset="0"/>
          <a:ea typeface="ＭＳ Ｐゴシック" pitchFamily="34" charset="-128"/>
        </a:defRPr>
      </a:lvl2pPr>
      <a:lvl3pPr algn="ctr" rtl="0" eaLnBrk="0" fontAlgn="base" hangingPunct="0">
        <a:spcBef>
          <a:spcPct val="0"/>
        </a:spcBef>
        <a:spcAft>
          <a:spcPct val="0"/>
        </a:spcAft>
        <a:defRPr sz="2800" b="1">
          <a:solidFill>
            <a:srgbClr val="501215"/>
          </a:solidFill>
          <a:latin typeface="Arial" charset="0"/>
          <a:ea typeface="ＭＳ Ｐゴシック" pitchFamily="34" charset="-128"/>
        </a:defRPr>
      </a:lvl3pPr>
      <a:lvl4pPr algn="ctr" rtl="0" eaLnBrk="0" fontAlgn="base" hangingPunct="0">
        <a:spcBef>
          <a:spcPct val="0"/>
        </a:spcBef>
        <a:spcAft>
          <a:spcPct val="0"/>
        </a:spcAft>
        <a:defRPr sz="2800" b="1">
          <a:solidFill>
            <a:srgbClr val="501215"/>
          </a:solidFill>
          <a:latin typeface="Arial" charset="0"/>
          <a:ea typeface="ＭＳ Ｐゴシック" pitchFamily="34" charset="-128"/>
        </a:defRPr>
      </a:lvl4pPr>
      <a:lvl5pPr algn="ctr" rtl="0" eaLnBrk="0" fontAlgn="base" hangingPunct="0">
        <a:spcBef>
          <a:spcPct val="0"/>
        </a:spcBef>
        <a:spcAft>
          <a:spcPct val="0"/>
        </a:spcAft>
        <a:defRPr sz="2800" b="1">
          <a:solidFill>
            <a:srgbClr val="501215"/>
          </a:solidFill>
          <a:latin typeface="Arial" charset="0"/>
          <a:ea typeface="ＭＳ Ｐゴシック" pitchFamily="34" charset="-128"/>
        </a:defRPr>
      </a:lvl5pPr>
      <a:lvl6pPr marL="457200" algn="ctr" rtl="0" fontAlgn="base">
        <a:spcBef>
          <a:spcPct val="0"/>
        </a:spcBef>
        <a:spcAft>
          <a:spcPct val="0"/>
        </a:spcAft>
        <a:defRPr sz="2800" b="1">
          <a:solidFill>
            <a:srgbClr val="501215"/>
          </a:solidFill>
          <a:latin typeface="Arial" charset="0"/>
          <a:ea typeface="ＭＳ Ｐゴシック" pitchFamily="-48" charset="-128"/>
        </a:defRPr>
      </a:lvl6pPr>
      <a:lvl7pPr marL="914400" algn="ctr" rtl="0" fontAlgn="base">
        <a:spcBef>
          <a:spcPct val="0"/>
        </a:spcBef>
        <a:spcAft>
          <a:spcPct val="0"/>
        </a:spcAft>
        <a:defRPr sz="2800" b="1">
          <a:solidFill>
            <a:srgbClr val="501215"/>
          </a:solidFill>
          <a:latin typeface="Arial" charset="0"/>
          <a:ea typeface="ＭＳ Ｐゴシック" pitchFamily="-48" charset="-128"/>
        </a:defRPr>
      </a:lvl7pPr>
      <a:lvl8pPr marL="1371600" algn="ctr" rtl="0" fontAlgn="base">
        <a:spcBef>
          <a:spcPct val="0"/>
        </a:spcBef>
        <a:spcAft>
          <a:spcPct val="0"/>
        </a:spcAft>
        <a:defRPr sz="2800" b="1">
          <a:solidFill>
            <a:srgbClr val="501215"/>
          </a:solidFill>
          <a:latin typeface="Arial" charset="0"/>
          <a:ea typeface="ＭＳ Ｐゴシック" pitchFamily="-48" charset="-128"/>
        </a:defRPr>
      </a:lvl8pPr>
      <a:lvl9pPr marL="1828800" algn="ctr" rtl="0" fontAlgn="base">
        <a:spcBef>
          <a:spcPct val="0"/>
        </a:spcBef>
        <a:spcAft>
          <a:spcPct val="0"/>
        </a:spcAft>
        <a:defRPr sz="2800" b="1">
          <a:solidFill>
            <a:srgbClr val="501215"/>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279525" y="685800"/>
            <a:ext cx="7086600" cy="731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1279525" y="1600200"/>
            <a:ext cx="5257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mn-lt"/>
                <a:ea typeface="+mn-ea"/>
                <a:cs typeface="+mn-cs"/>
              </a:defRPr>
            </a:lvl1pPr>
          </a:lstStyle>
          <a:p>
            <a:pPr>
              <a:defRPr/>
            </a:pPr>
            <a:fld id="{4EB90545-F354-4683-8013-AF898239652E}" type="datetime1">
              <a:rPr lang="en-US"/>
              <a:pPr>
                <a:defRPr/>
              </a:pPr>
              <a:t>12/5/2016</a:t>
            </a:fld>
            <a:endParaRPr lang="en-US"/>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latin typeface="+mn-lt"/>
                <a:ea typeface="+mn-ea"/>
                <a:cs typeface="+mn-cs"/>
              </a:defRPr>
            </a:lvl1pPr>
          </a:lstStyle>
          <a:p>
            <a:pPr>
              <a:defRPr/>
            </a:pPr>
            <a:endParaRPr lang="en-US"/>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Century Gothic" panose="020B0502020202020204" pitchFamily="34" charset="0"/>
              </a:defRPr>
            </a:lvl1pPr>
          </a:lstStyle>
          <a:p>
            <a:pPr>
              <a:defRPr/>
            </a:pPr>
            <a:fld id="{1E8A7AEE-9AD8-4E7C-9F33-974072CA6A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6503" r:id="rId1"/>
    <p:sldLayoutId id="2147516504" r:id="rId2"/>
    <p:sldLayoutId id="2147516505" r:id="rId3"/>
    <p:sldLayoutId id="2147516506" r:id="rId4"/>
    <p:sldLayoutId id="2147516507" r:id="rId5"/>
    <p:sldLayoutId id="2147516508" r:id="rId6"/>
    <p:sldLayoutId id="2147516509" r:id="rId7"/>
    <p:sldLayoutId id="2147516510" r:id="rId8"/>
    <p:sldLayoutId id="2147516511" r:id="rId9"/>
    <p:sldLayoutId id="2147516512" r:id="rId10"/>
    <p:sldLayoutId id="2147516513" r:id="rId11"/>
  </p:sldLayoutIdLst>
  <p:transition spd="slow"/>
  <p:hf sldNum="0"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entury Gothic" pitchFamily="34" charset="0"/>
        </a:defRPr>
      </a:lvl2pPr>
      <a:lvl3pPr algn="l" rtl="0" eaLnBrk="0" fontAlgn="base" hangingPunct="0">
        <a:spcBef>
          <a:spcPct val="0"/>
        </a:spcBef>
        <a:spcAft>
          <a:spcPct val="0"/>
        </a:spcAft>
        <a:defRPr sz="3600">
          <a:solidFill>
            <a:schemeClr val="tx2"/>
          </a:solidFill>
          <a:latin typeface="Century Gothic" pitchFamily="34" charset="0"/>
        </a:defRPr>
      </a:lvl3pPr>
      <a:lvl4pPr algn="l" rtl="0" eaLnBrk="0" fontAlgn="base" hangingPunct="0">
        <a:spcBef>
          <a:spcPct val="0"/>
        </a:spcBef>
        <a:spcAft>
          <a:spcPct val="0"/>
        </a:spcAft>
        <a:defRPr sz="3600">
          <a:solidFill>
            <a:schemeClr val="tx2"/>
          </a:solidFill>
          <a:latin typeface="Century Gothic" pitchFamily="34" charset="0"/>
        </a:defRPr>
      </a:lvl4pPr>
      <a:lvl5pPr algn="l" rtl="0" eaLnBrk="0" fontAlgn="base" hangingPunct="0">
        <a:spcBef>
          <a:spcPct val="0"/>
        </a:spcBef>
        <a:spcAft>
          <a:spcPct val="0"/>
        </a:spcAft>
        <a:defRPr sz="3600">
          <a:solidFill>
            <a:schemeClr val="tx2"/>
          </a:solidFill>
          <a:latin typeface="Century Gothic" pitchFamily="34" charset="0"/>
        </a:defRPr>
      </a:lvl5pPr>
      <a:lvl6pPr marL="457200" algn="l" rtl="0" fontAlgn="base">
        <a:spcBef>
          <a:spcPct val="0"/>
        </a:spcBef>
        <a:spcAft>
          <a:spcPct val="0"/>
        </a:spcAft>
        <a:defRPr sz="3600">
          <a:solidFill>
            <a:schemeClr val="tx2"/>
          </a:solidFill>
          <a:latin typeface="Century Gothic" pitchFamily="34" charset="0"/>
        </a:defRPr>
      </a:lvl6pPr>
      <a:lvl7pPr marL="914400" algn="l" rtl="0" fontAlgn="base">
        <a:spcBef>
          <a:spcPct val="0"/>
        </a:spcBef>
        <a:spcAft>
          <a:spcPct val="0"/>
        </a:spcAft>
        <a:defRPr sz="3600">
          <a:solidFill>
            <a:schemeClr val="tx2"/>
          </a:solidFill>
          <a:latin typeface="Century Gothic" pitchFamily="34" charset="0"/>
        </a:defRPr>
      </a:lvl7pPr>
      <a:lvl8pPr marL="1371600" algn="l" rtl="0" fontAlgn="base">
        <a:spcBef>
          <a:spcPct val="0"/>
        </a:spcBef>
        <a:spcAft>
          <a:spcPct val="0"/>
        </a:spcAft>
        <a:defRPr sz="3600">
          <a:solidFill>
            <a:schemeClr val="tx2"/>
          </a:solidFill>
          <a:latin typeface="Century Gothic" pitchFamily="34" charset="0"/>
        </a:defRPr>
      </a:lvl8pPr>
      <a:lvl9pPr marL="1828800" algn="l" rtl="0" fontAlgn="base">
        <a:spcBef>
          <a:spcPct val="0"/>
        </a:spcBef>
        <a:spcAft>
          <a:spcPct val="0"/>
        </a:spcAft>
        <a:defRPr sz="36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1279525" y="685800"/>
            <a:ext cx="7086600" cy="731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1279525" y="1600200"/>
            <a:ext cx="5257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mn-lt"/>
                <a:ea typeface="+mn-ea"/>
                <a:cs typeface="+mn-cs"/>
              </a:defRPr>
            </a:lvl1pPr>
          </a:lstStyle>
          <a:p>
            <a:pPr>
              <a:defRPr/>
            </a:pPr>
            <a:fld id="{B10164B9-EF35-497E-82DE-55ED09103BCB}" type="datetime1">
              <a:rPr lang="en-US"/>
              <a:pPr>
                <a:defRPr/>
              </a:pPr>
              <a:t>12/5/2016</a:t>
            </a:fld>
            <a:endParaRPr lang="en-US"/>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latin typeface="+mn-lt"/>
                <a:ea typeface="+mn-ea"/>
                <a:cs typeface="+mn-cs"/>
              </a:defRPr>
            </a:lvl1pPr>
          </a:lstStyle>
          <a:p>
            <a:pPr>
              <a:defRPr/>
            </a:pPr>
            <a:endParaRPr lang="en-US"/>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Century Gothic" panose="020B0502020202020204" pitchFamily="34" charset="0"/>
              </a:defRPr>
            </a:lvl1pPr>
          </a:lstStyle>
          <a:p>
            <a:pPr>
              <a:defRPr/>
            </a:pPr>
            <a:fld id="{505F3A0D-1945-4E57-BF0D-F62638F0E6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6514" r:id="rId1"/>
    <p:sldLayoutId id="2147516515" r:id="rId2"/>
    <p:sldLayoutId id="2147516516" r:id="rId3"/>
    <p:sldLayoutId id="2147516517" r:id="rId4"/>
    <p:sldLayoutId id="2147516518" r:id="rId5"/>
    <p:sldLayoutId id="2147516519" r:id="rId6"/>
    <p:sldLayoutId id="2147516520" r:id="rId7"/>
    <p:sldLayoutId id="2147516521" r:id="rId8"/>
    <p:sldLayoutId id="2147516522" r:id="rId9"/>
    <p:sldLayoutId id="2147516523" r:id="rId10"/>
    <p:sldLayoutId id="2147516524" r:id="rId11"/>
  </p:sldLayoutIdLst>
  <p:transition spd="slow"/>
  <p:hf sldNum="0"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entury Gothic" pitchFamily="34" charset="0"/>
        </a:defRPr>
      </a:lvl2pPr>
      <a:lvl3pPr algn="l" rtl="0" eaLnBrk="0" fontAlgn="base" hangingPunct="0">
        <a:spcBef>
          <a:spcPct val="0"/>
        </a:spcBef>
        <a:spcAft>
          <a:spcPct val="0"/>
        </a:spcAft>
        <a:defRPr sz="3600">
          <a:solidFill>
            <a:schemeClr val="tx2"/>
          </a:solidFill>
          <a:latin typeface="Century Gothic" pitchFamily="34" charset="0"/>
        </a:defRPr>
      </a:lvl3pPr>
      <a:lvl4pPr algn="l" rtl="0" eaLnBrk="0" fontAlgn="base" hangingPunct="0">
        <a:spcBef>
          <a:spcPct val="0"/>
        </a:spcBef>
        <a:spcAft>
          <a:spcPct val="0"/>
        </a:spcAft>
        <a:defRPr sz="3600">
          <a:solidFill>
            <a:schemeClr val="tx2"/>
          </a:solidFill>
          <a:latin typeface="Century Gothic" pitchFamily="34" charset="0"/>
        </a:defRPr>
      </a:lvl4pPr>
      <a:lvl5pPr algn="l" rtl="0" eaLnBrk="0" fontAlgn="base" hangingPunct="0">
        <a:spcBef>
          <a:spcPct val="0"/>
        </a:spcBef>
        <a:spcAft>
          <a:spcPct val="0"/>
        </a:spcAft>
        <a:defRPr sz="3600">
          <a:solidFill>
            <a:schemeClr val="tx2"/>
          </a:solidFill>
          <a:latin typeface="Century Gothic" pitchFamily="34" charset="0"/>
        </a:defRPr>
      </a:lvl5pPr>
      <a:lvl6pPr marL="457200" algn="l" rtl="0" fontAlgn="base">
        <a:spcBef>
          <a:spcPct val="0"/>
        </a:spcBef>
        <a:spcAft>
          <a:spcPct val="0"/>
        </a:spcAft>
        <a:defRPr sz="3600">
          <a:solidFill>
            <a:schemeClr val="tx2"/>
          </a:solidFill>
          <a:latin typeface="Century Gothic" pitchFamily="34" charset="0"/>
        </a:defRPr>
      </a:lvl6pPr>
      <a:lvl7pPr marL="914400" algn="l" rtl="0" fontAlgn="base">
        <a:spcBef>
          <a:spcPct val="0"/>
        </a:spcBef>
        <a:spcAft>
          <a:spcPct val="0"/>
        </a:spcAft>
        <a:defRPr sz="3600">
          <a:solidFill>
            <a:schemeClr val="tx2"/>
          </a:solidFill>
          <a:latin typeface="Century Gothic" pitchFamily="34" charset="0"/>
        </a:defRPr>
      </a:lvl7pPr>
      <a:lvl8pPr marL="1371600" algn="l" rtl="0" fontAlgn="base">
        <a:spcBef>
          <a:spcPct val="0"/>
        </a:spcBef>
        <a:spcAft>
          <a:spcPct val="0"/>
        </a:spcAft>
        <a:defRPr sz="3600">
          <a:solidFill>
            <a:schemeClr val="tx2"/>
          </a:solidFill>
          <a:latin typeface="Century Gothic" pitchFamily="34" charset="0"/>
        </a:defRPr>
      </a:lvl8pPr>
      <a:lvl9pPr marL="1828800" algn="l" rtl="0" fontAlgn="base">
        <a:spcBef>
          <a:spcPct val="0"/>
        </a:spcBef>
        <a:spcAft>
          <a:spcPct val="0"/>
        </a:spcAft>
        <a:defRPr sz="36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279525" y="685800"/>
            <a:ext cx="7086600" cy="731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1279525" y="1600200"/>
            <a:ext cx="5257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mn-lt"/>
                <a:ea typeface="+mn-ea"/>
                <a:cs typeface="+mn-cs"/>
              </a:defRPr>
            </a:lvl1pPr>
          </a:lstStyle>
          <a:p>
            <a:pPr>
              <a:defRPr/>
            </a:pPr>
            <a:fld id="{5A294A31-5C9B-458B-84A0-531FA76E2F57}" type="datetime1">
              <a:rPr lang="en-US"/>
              <a:pPr>
                <a:defRPr/>
              </a:pPr>
              <a:t>12/5/2016</a:t>
            </a:fld>
            <a:endParaRPr lang="en-US"/>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latin typeface="+mn-lt"/>
                <a:ea typeface="+mn-ea"/>
                <a:cs typeface="+mn-cs"/>
              </a:defRPr>
            </a:lvl1pPr>
          </a:lstStyle>
          <a:p>
            <a:pPr>
              <a:defRPr/>
            </a:pPr>
            <a:endParaRPr lang="en-US"/>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Century Gothic" panose="020B0502020202020204" pitchFamily="34" charset="0"/>
              </a:defRPr>
            </a:lvl1pPr>
          </a:lstStyle>
          <a:p>
            <a:pPr>
              <a:defRPr/>
            </a:pPr>
            <a:fld id="{E8822041-B81C-4049-B7D0-B6A4B521FB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6525" r:id="rId1"/>
    <p:sldLayoutId id="2147516526" r:id="rId2"/>
    <p:sldLayoutId id="2147516527" r:id="rId3"/>
    <p:sldLayoutId id="2147516528" r:id="rId4"/>
    <p:sldLayoutId id="2147516529" r:id="rId5"/>
    <p:sldLayoutId id="2147516530" r:id="rId6"/>
    <p:sldLayoutId id="2147516531" r:id="rId7"/>
    <p:sldLayoutId id="2147516532" r:id="rId8"/>
    <p:sldLayoutId id="2147516533" r:id="rId9"/>
    <p:sldLayoutId id="2147516534" r:id="rId10"/>
    <p:sldLayoutId id="2147516535" r:id="rId11"/>
  </p:sldLayoutIdLst>
  <p:transition spd="slow"/>
  <p:hf sldNum="0"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entury Gothic" pitchFamily="34" charset="0"/>
        </a:defRPr>
      </a:lvl2pPr>
      <a:lvl3pPr algn="l" rtl="0" eaLnBrk="0" fontAlgn="base" hangingPunct="0">
        <a:spcBef>
          <a:spcPct val="0"/>
        </a:spcBef>
        <a:spcAft>
          <a:spcPct val="0"/>
        </a:spcAft>
        <a:defRPr sz="3600">
          <a:solidFill>
            <a:schemeClr val="tx2"/>
          </a:solidFill>
          <a:latin typeface="Century Gothic" pitchFamily="34" charset="0"/>
        </a:defRPr>
      </a:lvl3pPr>
      <a:lvl4pPr algn="l" rtl="0" eaLnBrk="0" fontAlgn="base" hangingPunct="0">
        <a:spcBef>
          <a:spcPct val="0"/>
        </a:spcBef>
        <a:spcAft>
          <a:spcPct val="0"/>
        </a:spcAft>
        <a:defRPr sz="3600">
          <a:solidFill>
            <a:schemeClr val="tx2"/>
          </a:solidFill>
          <a:latin typeface="Century Gothic" pitchFamily="34" charset="0"/>
        </a:defRPr>
      </a:lvl4pPr>
      <a:lvl5pPr algn="l" rtl="0" eaLnBrk="0" fontAlgn="base" hangingPunct="0">
        <a:spcBef>
          <a:spcPct val="0"/>
        </a:spcBef>
        <a:spcAft>
          <a:spcPct val="0"/>
        </a:spcAft>
        <a:defRPr sz="3600">
          <a:solidFill>
            <a:schemeClr val="tx2"/>
          </a:solidFill>
          <a:latin typeface="Century Gothic" pitchFamily="34" charset="0"/>
        </a:defRPr>
      </a:lvl5pPr>
      <a:lvl6pPr marL="457200" algn="l" rtl="0" fontAlgn="base">
        <a:spcBef>
          <a:spcPct val="0"/>
        </a:spcBef>
        <a:spcAft>
          <a:spcPct val="0"/>
        </a:spcAft>
        <a:defRPr sz="3600">
          <a:solidFill>
            <a:schemeClr val="tx2"/>
          </a:solidFill>
          <a:latin typeface="Century Gothic" pitchFamily="34" charset="0"/>
        </a:defRPr>
      </a:lvl6pPr>
      <a:lvl7pPr marL="914400" algn="l" rtl="0" fontAlgn="base">
        <a:spcBef>
          <a:spcPct val="0"/>
        </a:spcBef>
        <a:spcAft>
          <a:spcPct val="0"/>
        </a:spcAft>
        <a:defRPr sz="3600">
          <a:solidFill>
            <a:schemeClr val="tx2"/>
          </a:solidFill>
          <a:latin typeface="Century Gothic" pitchFamily="34" charset="0"/>
        </a:defRPr>
      </a:lvl7pPr>
      <a:lvl8pPr marL="1371600" algn="l" rtl="0" fontAlgn="base">
        <a:spcBef>
          <a:spcPct val="0"/>
        </a:spcBef>
        <a:spcAft>
          <a:spcPct val="0"/>
        </a:spcAft>
        <a:defRPr sz="3600">
          <a:solidFill>
            <a:schemeClr val="tx2"/>
          </a:solidFill>
          <a:latin typeface="Century Gothic" pitchFamily="34" charset="0"/>
        </a:defRPr>
      </a:lvl8pPr>
      <a:lvl9pPr marL="1828800" algn="l" rtl="0" fontAlgn="base">
        <a:spcBef>
          <a:spcPct val="0"/>
        </a:spcBef>
        <a:spcAft>
          <a:spcPct val="0"/>
        </a:spcAft>
        <a:defRPr sz="36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501215"/>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524000" y="609600"/>
            <a:ext cx="6934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Rectangle 3"/>
          <p:cNvSpPr>
            <a:spLocks noGrp="1" noChangeArrowheads="1"/>
          </p:cNvSpPr>
          <p:nvPr>
            <p:ph type="body" idx="1"/>
          </p:nvPr>
        </p:nvSpPr>
        <p:spPr bwMode="auto">
          <a:xfrm>
            <a:off x="1524000" y="1981200"/>
            <a:ext cx="6934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9220" name="Picture 5" descr="03-photo-side-200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88"/>
            <a:ext cx="1371600"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6536" r:id="rId1"/>
    <p:sldLayoutId id="2147516537" r:id="rId2"/>
    <p:sldLayoutId id="2147516538" r:id="rId3"/>
    <p:sldLayoutId id="2147516539" r:id="rId4"/>
    <p:sldLayoutId id="2147516540" r:id="rId5"/>
    <p:sldLayoutId id="2147516541" r:id="rId6"/>
    <p:sldLayoutId id="2147516542" r:id="rId7"/>
    <p:sldLayoutId id="2147516543" r:id="rId8"/>
    <p:sldLayoutId id="2147516544" r:id="rId9"/>
    <p:sldLayoutId id="2147516545" r:id="rId10"/>
    <p:sldLayoutId id="2147516546" r:id="rId11"/>
  </p:sldLayoutIdLst>
  <p:transition spd="slow"/>
  <p:txStyles>
    <p:titleStyle>
      <a:lvl1pPr algn="ctr" rtl="0" eaLnBrk="0" fontAlgn="base" hangingPunct="0">
        <a:spcBef>
          <a:spcPct val="0"/>
        </a:spcBef>
        <a:spcAft>
          <a:spcPct val="0"/>
        </a:spcAft>
        <a:defRPr sz="2800" b="1">
          <a:solidFill>
            <a:srgbClr val="501215"/>
          </a:solidFill>
          <a:latin typeface="+mj-lt"/>
          <a:ea typeface="ＭＳ Ｐゴシック" pitchFamily="34" charset="-128"/>
          <a:cs typeface="+mj-cs"/>
        </a:defRPr>
      </a:lvl1pPr>
      <a:lvl2pPr algn="ctr" rtl="0" eaLnBrk="0" fontAlgn="base" hangingPunct="0">
        <a:spcBef>
          <a:spcPct val="0"/>
        </a:spcBef>
        <a:spcAft>
          <a:spcPct val="0"/>
        </a:spcAft>
        <a:defRPr sz="2800" b="1">
          <a:solidFill>
            <a:srgbClr val="501215"/>
          </a:solidFill>
          <a:latin typeface="Arial" charset="0"/>
          <a:ea typeface="ＭＳ Ｐゴシック" pitchFamily="34" charset="-128"/>
        </a:defRPr>
      </a:lvl2pPr>
      <a:lvl3pPr algn="ctr" rtl="0" eaLnBrk="0" fontAlgn="base" hangingPunct="0">
        <a:spcBef>
          <a:spcPct val="0"/>
        </a:spcBef>
        <a:spcAft>
          <a:spcPct val="0"/>
        </a:spcAft>
        <a:defRPr sz="2800" b="1">
          <a:solidFill>
            <a:srgbClr val="501215"/>
          </a:solidFill>
          <a:latin typeface="Arial" charset="0"/>
          <a:ea typeface="ＭＳ Ｐゴシック" pitchFamily="34" charset="-128"/>
        </a:defRPr>
      </a:lvl3pPr>
      <a:lvl4pPr algn="ctr" rtl="0" eaLnBrk="0" fontAlgn="base" hangingPunct="0">
        <a:spcBef>
          <a:spcPct val="0"/>
        </a:spcBef>
        <a:spcAft>
          <a:spcPct val="0"/>
        </a:spcAft>
        <a:defRPr sz="2800" b="1">
          <a:solidFill>
            <a:srgbClr val="501215"/>
          </a:solidFill>
          <a:latin typeface="Arial" charset="0"/>
          <a:ea typeface="ＭＳ Ｐゴシック" pitchFamily="34" charset="-128"/>
        </a:defRPr>
      </a:lvl4pPr>
      <a:lvl5pPr algn="ctr" rtl="0" eaLnBrk="0" fontAlgn="base" hangingPunct="0">
        <a:spcBef>
          <a:spcPct val="0"/>
        </a:spcBef>
        <a:spcAft>
          <a:spcPct val="0"/>
        </a:spcAft>
        <a:defRPr sz="2800" b="1">
          <a:solidFill>
            <a:srgbClr val="501215"/>
          </a:solidFill>
          <a:latin typeface="Arial" charset="0"/>
          <a:ea typeface="ＭＳ Ｐゴシック" pitchFamily="34" charset="-128"/>
        </a:defRPr>
      </a:lvl5pPr>
      <a:lvl6pPr marL="457200" algn="ctr" rtl="0" fontAlgn="base">
        <a:spcBef>
          <a:spcPct val="0"/>
        </a:spcBef>
        <a:spcAft>
          <a:spcPct val="0"/>
        </a:spcAft>
        <a:defRPr sz="2800" b="1">
          <a:solidFill>
            <a:srgbClr val="501215"/>
          </a:solidFill>
          <a:latin typeface="Arial" charset="0"/>
          <a:ea typeface="ＭＳ Ｐゴシック" pitchFamily="-48" charset="-128"/>
        </a:defRPr>
      </a:lvl6pPr>
      <a:lvl7pPr marL="914400" algn="ctr" rtl="0" fontAlgn="base">
        <a:spcBef>
          <a:spcPct val="0"/>
        </a:spcBef>
        <a:spcAft>
          <a:spcPct val="0"/>
        </a:spcAft>
        <a:defRPr sz="2800" b="1">
          <a:solidFill>
            <a:srgbClr val="501215"/>
          </a:solidFill>
          <a:latin typeface="Arial" charset="0"/>
          <a:ea typeface="ＭＳ Ｐゴシック" pitchFamily="-48" charset="-128"/>
        </a:defRPr>
      </a:lvl7pPr>
      <a:lvl8pPr marL="1371600" algn="ctr" rtl="0" fontAlgn="base">
        <a:spcBef>
          <a:spcPct val="0"/>
        </a:spcBef>
        <a:spcAft>
          <a:spcPct val="0"/>
        </a:spcAft>
        <a:defRPr sz="2800" b="1">
          <a:solidFill>
            <a:srgbClr val="501215"/>
          </a:solidFill>
          <a:latin typeface="Arial" charset="0"/>
          <a:ea typeface="ＭＳ Ｐゴシック" pitchFamily="-48" charset="-128"/>
        </a:defRPr>
      </a:lvl8pPr>
      <a:lvl9pPr marL="1828800" algn="ctr" rtl="0" fontAlgn="base">
        <a:spcBef>
          <a:spcPct val="0"/>
        </a:spcBef>
        <a:spcAft>
          <a:spcPct val="0"/>
        </a:spcAft>
        <a:defRPr sz="2800" b="1">
          <a:solidFill>
            <a:srgbClr val="501215"/>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50.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50.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png"/><Relationship Id="rId1" Type="http://schemas.openxmlformats.org/officeDocument/2006/relationships/slideLayout" Target="../slideLayouts/slideLayout150.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png"/><Relationship Id="rId1" Type="http://schemas.openxmlformats.org/officeDocument/2006/relationships/slideLayout" Target="../slideLayouts/slideLayout150.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1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18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8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8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8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8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8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82.xml"/></Relationships>
</file>

<file path=ppt/slides/_rels/slide29.xml.rels><?xml version="1.0" encoding="UTF-8" standalone="yes"?>
<Relationships xmlns="http://schemas.openxmlformats.org/package/2006/relationships"><Relationship Id="rId2" Type="http://schemas.openxmlformats.org/officeDocument/2006/relationships/hyperlink" Target="http://www.txstate.edu/oea" TargetMode="External"/><Relationship Id="rId1" Type="http://schemas.openxmlformats.org/officeDocument/2006/relationships/slideLayout" Target="../slideLayouts/slideLayout182.xml"/></Relationships>
</file>

<file path=ppt/slides/_rels/slide3.xml.rels><?xml version="1.0" encoding="UTF-8" standalone="yes"?>
<Relationships xmlns="http://schemas.openxmlformats.org/package/2006/relationships"><Relationship Id="rId3" Type="http://schemas.openxmlformats.org/officeDocument/2006/relationships/hyperlink" Target="https://www.txstate.edu/ir/" TargetMode="External"/><Relationship Id="rId2" Type="http://schemas.openxmlformats.org/officeDocument/2006/relationships/image" Target="../media/image11.png"/><Relationship Id="rId1" Type="http://schemas.openxmlformats.org/officeDocument/2006/relationships/slideLayout" Target="../slideLayouts/slideLayout150.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9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9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2.xml"/></Relationships>
</file>

<file path=ppt/slides/_rels/slide35.xml.rels><?xml version="1.0" encoding="UTF-8" standalone="yes"?>
<Relationships xmlns="http://schemas.openxmlformats.org/package/2006/relationships"><Relationship Id="rId3" Type="http://schemas.openxmlformats.org/officeDocument/2006/relationships/hyperlink" Target="http://www.msa.txstate.edu/" TargetMode="External"/><Relationship Id="rId2" Type="http://schemas.openxmlformats.org/officeDocument/2006/relationships/notesSlide" Target="../notesSlides/notesSlide11.xml"/><Relationship Id="rId1" Type="http://schemas.openxmlformats.org/officeDocument/2006/relationships/slideLayout" Target="../slideLayouts/slideLayout192.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181.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89.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93.xml"/></Relationships>
</file>

<file path=ppt/slides/_rels/slide4.xml.rels><?xml version="1.0" encoding="UTF-8" standalone="yes"?>
<Relationships xmlns="http://schemas.openxmlformats.org/package/2006/relationships"><Relationship Id="rId3" Type="http://schemas.openxmlformats.org/officeDocument/2006/relationships/hyperlink" Target="https://www.txstate.edu/ir/" TargetMode="External"/><Relationship Id="rId2" Type="http://schemas.openxmlformats.org/officeDocument/2006/relationships/image" Target="../media/image11.png"/><Relationship Id="rId1" Type="http://schemas.openxmlformats.org/officeDocument/2006/relationships/slideLayout" Target="../slideLayouts/slideLayout15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4.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19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9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4.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94.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8.xml"/></Relationships>
</file>

<file path=ppt/slides/_rels/slide5.xml.rels><?xml version="1.0" encoding="UTF-8" standalone="yes"?>
<Relationships xmlns="http://schemas.openxmlformats.org/package/2006/relationships"><Relationship Id="rId3" Type="http://schemas.openxmlformats.org/officeDocument/2006/relationships/hyperlink" Target="https://www.txstate.edu/ir/" TargetMode="External"/><Relationship Id="rId2" Type="http://schemas.openxmlformats.org/officeDocument/2006/relationships/image" Target="../media/image11.png"/><Relationship Id="rId1" Type="http://schemas.openxmlformats.org/officeDocument/2006/relationships/slideLayout" Target="../slideLayouts/slideLayout15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50.xml"/><Relationship Id="rId2" Type="http://schemas.openxmlformats.org/officeDocument/2006/relationships/video" Target="file:///\\files.txstate.edu\dept\FSS\HR\HR-Shares\Professional%20Development\WORKSHOPS\NEW%20II\Docs\Power%20Point%20Presentation\50th%20Anniversary%20HEA.mp4" TargetMode="External"/><Relationship Id="rId1" Type="http://schemas.microsoft.com/office/2007/relationships/media" Target="file:///\\files.txstate.edu\dept\FSS\HR\HR-Shares\Professional%20Development\WORKSHOPS\NEW%20II\Docs\Power%20Point%20Presentation\50th%20Anniversary%20HEA.mp4" TargetMode="External"/><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0.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1.png"/><Relationship Id="rId1" Type="http://schemas.openxmlformats.org/officeDocument/2006/relationships/slideLayout" Target="../slideLayouts/slideLayout150.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0.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0.xml"/></Relationships>
</file>

<file path=ppt/slides/_rels/slide57.xml.rels><?xml version="1.0" encoding="UTF-8" standalone="yes"?>
<Relationships xmlns="http://schemas.openxmlformats.org/package/2006/relationships"><Relationship Id="rId3" Type="http://schemas.openxmlformats.org/officeDocument/2006/relationships/hyperlink" Target="http://www.ada.txstate.edu/" TargetMode="External"/><Relationship Id="rId2" Type="http://schemas.openxmlformats.org/officeDocument/2006/relationships/image" Target="../media/image11.png"/><Relationship Id="rId1" Type="http://schemas.openxmlformats.org/officeDocument/2006/relationships/slideLayout" Target="../slideLayouts/slideLayout150.xml"/><Relationship Id="rId6" Type="http://schemas.openxmlformats.org/officeDocument/2006/relationships/hyperlink" Target="http://www.txstate.edu/pdevelop/Services" TargetMode="External"/><Relationship Id="rId5" Type="http://schemas.openxmlformats.org/officeDocument/2006/relationships/hyperlink" Target="http://www.tr.txstate.edu/training" TargetMode="External"/><Relationship Id="rId4" Type="http://schemas.openxmlformats.org/officeDocument/2006/relationships/hyperlink" Target="http://www.its.txstate.edu/"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ibis.sap.txstate.edu:50001/irj/portal" TargetMode="External"/><Relationship Id="rId2" Type="http://schemas.openxmlformats.org/officeDocument/2006/relationships/image" Target="../media/image11.png"/><Relationship Id="rId1" Type="http://schemas.openxmlformats.org/officeDocument/2006/relationships/slideLayout" Target="../slideLayouts/slideLayout150.xml"/><Relationship Id="rId4" Type="http://schemas.openxmlformats.org/officeDocument/2006/relationships/hyperlink" Target="http://www.txstate.edu/pdevelop/Services/reservationinfo.html"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1.png"/><Relationship Id="rId1" Type="http://schemas.openxmlformats.org/officeDocument/2006/relationships/slideLayout" Target="../slideLayouts/slideLayout1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0.xml"/></Relationships>
</file>

<file path=ppt/slides/_rels/slide61.xml.rels><?xml version="1.0" encoding="UTF-8" standalone="yes"?>
<Relationships xmlns="http://schemas.openxmlformats.org/package/2006/relationships"><Relationship Id="rId3" Type="http://schemas.openxmlformats.org/officeDocument/2006/relationships/hyperlink" Target="http://www.txstate.edu/pdevelop/learning-and-development.html" TargetMode="External"/><Relationship Id="rId2" Type="http://schemas.openxmlformats.org/officeDocument/2006/relationships/image" Target="../media/image11.png"/><Relationship Id="rId1" Type="http://schemas.openxmlformats.org/officeDocument/2006/relationships/slideLayout" Target="../slideLayouts/slideLayout150.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0.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5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0.xml"/></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1.png"/><Relationship Id="rId1" Type="http://schemas.openxmlformats.org/officeDocument/2006/relationships/slideLayout" Target="../slideLayouts/slideLayout150.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0.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50.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50.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304800" y="1295400"/>
            <a:ext cx="8610600" cy="979488"/>
          </a:xfrm>
          <a:prstGeom prst="rect">
            <a:avLst/>
          </a:prstGeom>
          <a:noFill/>
          <a:ln w="12700">
            <a:noFill/>
            <a:miter lim="800000"/>
            <a:headEnd type="none" w="sm" len="sm"/>
            <a:tailEnd type="none" w="sm" len="sm"/>
          </a:ln>
          <a:effectLst/>
        </p:spPr>
        <p:txBody>
          <a:bodyPr>
            <a:spAutoFit/>
          </a:bodyPr>
          <a:lstStyle/>
          <a:p>
            <a:pPr algn="ctr">
              <a:lnSpc>
                <a:spcPct val="55000"/>
              </a:lnSpc>
              <a:spcBef>
                <a:spcPct val="50000"/>
              </a:spcBef>
              <a:defRPr/>
            </a:pPr>
            <a:endParaRPr lang="en-US" altLang="en-US" sz="3600" b="1" dirty="0">
              <a:solidFill>
                <a:srgbClr val="FFF700"/>
              </a:solidFill>
              <a:effectLst>
                <a:outerShdw blurRad="38100" dist="38100" dir="2700000" algn="tl">
                  <a:srgbClr val="C0C0C0"/>
                </a:outerShdw>
              </a:effectLst>
              <a:latin typeface="Arial"/>
              <a:ea typeface="ＭＳ Ｐゴシック" charset="0"/>
            </a:endParaRPr>
          </a:p>
          <a:p>
            <a:pPr algn="ctr">
              <a:lnSpc>
                <a:spcPct val="55000"/>
              </a:lnSpc>
              <a:spcBef>
                <a:spcPct val="50000"/>
              </a:spcBef>
              <a:defRPr/>
            </a:pPr>
            <a:endParaRPr lang="en-US" altLang="en-US" sz="3600" b="1" dirty="0">
              <a:solidFill>
                <a:srgbClr val="FFF700"/>
              </a:solidFill>
              <a:effectLst>
                <a:outerShdw blurRad="38100" dist="38100" dir="2700000" algn="tl">
                  <a:srgbClr val="C0C0C0"/>
                </a:outerShdw>
              </a:effectLst>
              <a:latin typeface="Arial"/>
              <a:ea typeface="ＭＳ Ｐゴシック" charset="0"/>
            </a:endParaRPr>
          </a:p>
        </p:txBody>
      </p:sp>
      <p:pic>
        <p:nvPicPr>
          <p:cNvPr id="209923" name="Picture 5"/>
          <p:cNvPicPr>
            <a:picLocks noChangeAspect="1"/>
          </p:cNvPicPr>
          <p:nvPr/>
        </p:nvPicPr>
        <p:blipFill>
          <a:blip r:embed="rId3">
            <a:extLst>
              <a:ext uri="{28A0092B-C50C-407E-A947-70E740481C1C}">
                <a14:useLocalDpi xmlns:a14="http://schemas.microsoft.com/office/drawing/2010/main" val="0"/>
              </a:ext>
            </a:extLst>
          </a:blip>
          <a:srcRect l="11365" t="24445" r="11365" b="24445"/>
          <a:stretch>
            <a:fillRect/>
          </a:stretch>
        </p:blipFill>
        <p:spPr bwMode="auto">
          <a:xfrm>
            <a:off x="152400" y="123825"/>
            <a:ext cx="4079875" cy="2085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9924" name="Rectangle 6"/>
          <p:cNvSpPr>
            <a:spLocks noChangeArrowheads="1"/>
          </p:cNvSpPr>
          <p:nvPr/>
        </p:nvSpPr>
        <p:spPr bwMode="auto">
          <a:xfrm>
            <a:off x="2895600" y="309563"/>
            <a:ext cx="86518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solidFill>
                  <a:srgbClr val="FFFFFF"/>
                </a:solidFill>
              </a:rPr>
              <a:t>Part II</a:t>
            </a:r>
          </a:p>
        </p:txBody>
      </p:sp>
      <p:sp>
        <p:nvSpPr>
          <p:cNvPr id="209925" name="Rectangle 3"/>
          <p:cNvSpPr txBox="1">
            <a:spLocks noChangeArrowheads="1"/>
          </p:cNvSpPr>
          <p:nvPr/>
        </p:nvSpPr>
        <p:spPr bwMode="auto">
          <a:xfrm>
            <a:off x="1600200" y="2430463"/>
            <a:ext cx="6019800" cy="15001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marL="342900" indent="-342900">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buFont typeface="Wingdings" panose="05000000000000000000" pitchFamily="2" charset="2"/>
              <a:buNone/>
            </a:pPr>
            <a:r>
              <a:rPr lang="en-US" altLang="en-US" sz="2800" i="1">
                <a:solidFill>
                  <a:srgbClr val="EED9B0"/>
                </a:solidFill>
                <a:latin typeface="Helvetica" panose="020B0604020202020204" pitchFamily="34" charset="0"/>
              </a:rPr>
              <a:t>“</a:t>
            </a:r>
            <a:r>
              <a:rPr lang="en-US" altLang="en-US" sz="2800" i="1">
                <a:solidFill>
                  <a:srgbClr val="EED9B0"/>
                </a:solidFill>
                <a:latin typeface="Adobe Garamond Pro" panose="02020502060506020403" pitchFamily="18" charset="0"/>
              </a:rPr>
              <a:t>We must open the doors of opportunity. </a:t>
            </a:r>
            <a:br>
              <a:rPr lang="en-US" altLang="en-US" sz="2800" i="1">
                <a:solidFill>
                  <a:srgbClr val="EED9B0"/>
                </a:solidFill>
                <a:latin typeface="Adobe Garamond Pro" panose="02020502060506020403" pitchFamily="18" charset="0"/>
              </a:rPr>
            </a:br>
            <a:r>
              <a:rPr lang="en-US" altLang="en-US" sz="2800" i="1">
                <a:solidFill>
                  <a:srgbClr val="EED9B0"/>
                </a:solidFill>
                <a:latin typeface="Adobe Garamond Pro" panose="02020502060506020403" pitchFamily="18" charset="0"/>
              </a:rPr>
              <a:t>But we must also equip our people to walk through those doors</a:t>
            </a:r>
            <a:r>
              <a:rPr lang="en-US" altLang="en-US" sz="2800" i="1">
                <a:solidFill>
                  <a:srgbClr val="EED9B0"/>
                </a:solidFill>
                <a:latin typeface="Helvetica" panose="020B0604020202020204" pitchFamily="34" charset="0"/>
              </a:rPr>
              <a:t>.” </a:t>
            </a:r>
          </a:p>
          <a:p>
            <a:pPr algn="ctr" eaLnBrk="1" hangingPunct="1">
              <a:buFont typeface="Wingdings" panose="05000000000000000000" pitchFamily="2" charset="2"/>
              <a:buNone/>
            </a:pPr>
            <a:r>
              <a:rPr lang="en-US" altLang="en-US" sz="2000">
                <a:solidFill>
                  <a:srgbClr val="EED9B0"/>
                </a:solidFill>
                <a:latin typeface="Adobe Garamond Pro" panose="02020502060506020403" pitchFamily="18" charset="0"/>
              </a:rPr>
              <a:t>Lyndon B. Johnson</a:t>
            </a:r>
            <a:endParaRPr lang="en-US" altLang="en-US" sz="2000">
              <a:solidFill>
                <a:schemeClr val="bg1"/>
              </a:solidFill>
              <a:latin typeface="Adobe Garamond Pro" panose="02020502060506020403"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457200"/>
            <a:ext cx="3254375" cy="2514600"/>
          </a:xfrm>
        </p:spPr>
      </p:pic>
      <p:sp>
        <p:nvSpPr>
          <p:cNvPr id="220163" name="Rectangle 3"/>
          <p:cNvSpPr txBox="1">
            <a:spLocks noChangeArrowheads="1"/>
          </p:cNvSpPr>
          <p:nvPr/>
        </p:nvSpPr>
        <p:spPr bwMode="auto">
          <a:xfrm>
            <a:off x="1905000" y="457200"/>
            <a:ext cx="7010400" cy="685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 typeface="Wingdings" panose="05000000000000000000" pitchFamily="2" charset="2"/>
              <a:buNone/>
            </a:pPr>
            <a:r>
              <a:rPr lang="en-US" altLang="en-US" sz="4000" b="1">
                <a:solidFill>
                  <a:srgbClr val="800000"/>
                </a:solidFill>
                <a:latin typeface="Adobe Garamond Pro" panose="02020502060506020403" pitchFamily="18" charset="0"/>
              </a:rPr>
              <a:t>Finance and Support Services</a:t>
            </a:r>
          </a:p>
          <a:p>
            <a:pPr algn="ctr" eaLnBrk="1" hangingPunct="1">
              <a:spcBef>
                <a:spcPct val="0"/>
              </a:spcBef>
              <a:buFont typeface="Wingdings" panose="05000000000000000000" pitchFamily="2" charset="2"/>
              <a:buNone/>
            </a:pPr>
            <a:endParaRPr lang="en-US" altLang="en-US" sz="4000" b="1">
              <a:solidFill>
                <a:srgbClr val="800000"/>
              </a:solidFill>
              <a:latin typeface="Adobe Garamond Pro" panose="02020502060506020403" pitchFamily="18" charset="0"/>
            </a:endParaRPr>
          </a:p>
        </p:txBody>
      </p:sp>
      <p:sp>
        <p:nvSpPr>
          <p:cNvPr id="220164" name="Rectangle 1"/>
          <p:cNvSpPr>
            <a:spLocks noChangeArrowheads="1"/>
          </p:cNvSpPr>
          <p:nvPr/>
        </p:nvSpPr>
        <p:spPr bwMode="auto">
          <a:xfrm>
            <a:off x="3417888" y="1828800"/>
            <a:ext cx="5497512" cy="1089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lvl="1" eaLnBrk="1" hangingPunct="1">
              <a:lnSpc>
                <a:spcPct val="90000"/>
              </a:lnSpc>
              <a:buFontTx/>
              <a:buNone/>
            </a:pPr>
            <a:r>
              <a:rPr lang="en-US" altLang="en-US" sz="2400">
                <a:solidFill>
                  <a:srgbClr val="000000"/>
                </a:solidFill>
                <a:latin typeface="Adobe Garamond Pro" panose="02020502060506020403" pitchFamily="18" charset="0"/>
              </a:rPr>
              <a:t>Mr. Eric Algoe </a:t>
            </a:r>
            <a:br>
              <a:rPr lang="en-US" altLang="en-US" sz="2400">
                <a:solidFill>
                  <a:srgbClr val="000000"/>
                </a:solidFill>
                <a:latin typeface="Adobe Garamond Pro" panose="02020502060506020403" pitchFamily="18" charset="0"/>
              </a:rPr>
            </a:br>
            <a:r>
              <a:rPr lang="en-US" altLang="en-US" sz="2400">
                <a:solidFill>
                  <a:srgbClr val="000000"/>
                </a:solidFill>
                <a:latin typeface="Adobe Garamond Pro" panose="02020502060506020403" pitchFamily="18" charset="0"/>
              </a:rPr>
              <a:t>Vice President</a:t>
            </a:r>
            <a:br>
              <a:rPr lang="en-US" altLang="en-US" sz="2400">
                <a:solidFill>
                  <a:srgbClr val="000000"/>
                </a:solidFill>
                <a:latin typeface="Adobe Garamond Pro" panose="02020502060506020403" pitchFamily="18" charset="0"/>
              </a:rPr>
            </a:br>
            <a:r>
              <a:rPr lang="en-US" altLang="en-US" sz="2400">
                <a:solidFill>
                  <a:srgbClr val="000000"/>
                </a:solidFill>
                <a:latin typeface="Adobe Garamond Pro" panose="02020502060506020403" pitchFamily="18" charset="0"/>
              </a:rPr>
              <a:t>Finance and Support Services</a:t>
            </a:r>
          </a:p>
        </p:txBody>
      </p:sp>
      <p:pic>
        <p:nvPicPr>
          <p:cNvPr id="2201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381125"/>
            <a:ext cx="1509713" cy="1885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nvGraphicFramePr>
        <p:xfrm>
          <a:off x="1905000" y="3527425"/>
          <a:ext cx="6423024" cy="3171826"/>
        </p:xfrm>
        <a:graphic>
          <a:graphicData uri="http://schemas.openxmlformats.org/drawingml/2006/table">
            <a:tbl>
              <a:tblPr firstRow="1" bandRow="1">
                <a:tableStyleId>{5C22544A-7EE6-4342-B048-85BDC9FD1C3A}</a:tableStyleId>
              </a:tblPr>
              <a:tblGrid>
                <a:gridCol w="2141008">
                  <a:extLst>
                    <a:ext uri="{9D8B030D-6E8A-4147-A177-3AD203B41FA5}">
                      <a16:colId xmlns:a16="http://schemas.microsoft.com/office/drawing/2014/main" xmlns="" val="20000"/>
                    </a:ext>
                  </a:extLst>
                </a:gridCol>
                <a:gridCol w="2141008">
                  <a:extLst>
                    <a:ext uri="{9D8B030D-6E8A-4147-A177-3AD203B41FA5}">
                      <a16:colId xmlns:a16="http://schemas.microsoft.com/office/drawing/2014/main" xmlns="" val="20001"/>
                    </a:ext>
                  </a:extLst>
                </a:gridCol>
                <a:gridCol w="2141008">
                  <a:extLst>
                    <a:ext uri="{9D8B030D-6E8A-4147-A177-3AD203B41FA5}">
                      <a16:colId xmlns:a16="http://schemas.microsoft.com/office/drawing/2014/main" xmlns="" val="20002"/>
                    </a:ext>
                  </a:extLst>
                </a:gridCol>
              </a:tblGrid>
              <a:tr h="822979">
                <a:tc>
                  <a:txBody>
                    <a:bodyPr/>
                    <a:lstStyle/>
                    <a:p>
                      <a:pPr marL="285750" indent="-285750">
                        <a:buFont typeface="Arial" panose="020B0604020202020204" pitchFamily="34" charset="0"/>
                        <a:buChar char="•"/>
                      </a:pPr>
                      <a:r>
                        <a:rPr lang="en-US" sz="1600" b="0" baseline="0" dirty="0" smtClean="0">
                          <a:solidFill>
                            <a:schemeClr val="tx1"/>
                          </a:solidFill>
                          <a:latin typeface="Adobe Garamond Pro" panose="02020502060506020403" pitchFamily="18" charset="0"/>
                        </a:rPr>
                        <a:t>Auxiliary Services</a:t>
                      </a:r>
                    </a:p>
                    <a:p>
                      <a:endParaRPr lang="en-US" sz="1600" b="0" baseline="0" dirty="0">
                        <a:solidFill>
                          <a:schemeClr val="tx1"/>
                        </a:solidFill>
                        <a:latin typeface="Adobe Garamond Pro" panose="02020502060506020403" pitchFamily="18" charset="0"/>
                      </a:endParaRPr>
                    </a:p>
                  </a:txBody>
                  <a:tcPr marL="91437" marR="91437" marT="45721" marB="45721">
                    <a:noFill/>
                  </a:tcPr>
                </a:tc>
                <a:tc>
                  <a:txBody>
                    <a:bodyPr/>
                    <a:lstStyle/>
                    <a:p>
                      <a:pPr marL="285750" indent="-285750">
                        <a:buFont typeface="Arial" panose="020B0604020202020204" pitchFamily="34" charset="0"/>
                        <a:buChar char="•"/>
                      </a:pPr>
                      <a:r>
                        <a:rPr lang="en-US" sz="1600" b="0" baseline="0" dirty="0" smtClean="0">
                          <a:solidFill>
                            <a:schemeClr val="tx1"/>
                          </a:solidFill>
                          <a:latin typeface="Adobe Garamond Pro" panose="02020502060506020403" pitchFamily="18" charset="0"/>
                        </a:rPr>
                        <a:t>Budgeting, Financial Planning &amp; Analysis</a:t>
                      </a:r>
                      <a:endParaRPr lang="en-US" sz="1600" b="0" baseline="0" dirty="0">
                        <a:solidFill>
                          <a:schemeClr val="tx1"/>
                        </a:solidFill>
                        <a:latin typeface="Adobe Garamond Pro" panose="02020502060506020403" pitchFamily="18" charset="0"/>
                      </a:endParaRPr>
                    </a:p>
                  </a:txBody>
                  <a:tcPr marL="91437" marR="91437" marT="45721" marB="45721">
                    <a:noFill/>
                  </a:tcPr>
                </a:tc>
                <a:tc>
                  <a:txBody>
                    <a:bodyPr/>
                    <a:lstStyle/>
                    <a:p>
                      <a:pPr marL="285750" indent="-285750">
                        <a:buFont typeface="Arial" panose="020B0604020202020204" pitchFamily="34" charset="0"/>
                        <a:buChar char="•"/>
                      </a:pPr>
                      <a:r>
                        <a:rPr lang="en-US" sz="1600" b="0" baseline="0" dirty="0" smtClean="0">
                          <a:solidFill>
                            <a:schemeClr val="tx1"/>
                          </a:solidFill>
                          <a:latin typeface="Adobe Garamond Pro" panose="02020502060506020403" pitchFamily="18" charset="0"/>
                        </a:rPr>
                        <a:t>Environmental Health, Safety and Risk Management</a:t>
                      </a:r>
                      <a:endParaRPr lang="en-US" sz="1600" b="0" baseline="0" dirty="0">
                        <a:solidFill>
                          <a:schemeClr val="tx1"/>
                        </a:solidFill>
                        <a:latin typeface="Adobe Garamond Pro" panose="02020502060506020403" pitchFamily="18" charset="0"/>
                      </a:endParaRPr>
                    </a:p>
                  </a:txBody>
                  <a:tcPr marL="91437" marR="91437" marT="45721" marB="45721">
                    <a:noFill/>
                  </a:tcPr>
                </a:tc>
                <a:extLst>
                  <a:ext uri="{0D108BD9-81ED-4DB2-BD59-A6C34878D82A}">
                    <a16:rowId xmlns:a16="http://schemas.microsoft.com/office/drawing/2014/main" xmlns="" val="10000"/>
                  </a:ext>
                </a:extLst>
              </a:tr>
              <a:tr h="579122">
                <a:tc>
                  <a:txBody>
                    <a:bodyPr/>
                    <a:lstStyle/>
                    <a:p>
                      <a:pPr marL="285750" indent="-285750" algn="l" defTabSz="457200" rtl="0" eaLnBrk="1" latinLnBrk="0" hangingPunct="1">
                        <a:buFont typeface="Arial" panose="020B0604020202020204" pitchFamily="34" charset="0"/>
                        <a:buChar char="•"/>
                      </a:pPr>
                      <a:r>
                        <a:rPr lang="en-US" sz="1600" b="0" kern="1200" baseline="0" dirty="0" smtClean="0">
                          <a:solidFill>
                            <a:schemeClr val="tx1"/>
                          </a:solidFill>
                          <a:latin typeface="Adobe Garamond Pro" panose="02020502060506020403" pitchFamily="18" charset="0"/>
                          <a:ea typeface="+mn-ea"/>
                          <a:cs typeface="+mn-cs"/>
                        </a:rPr>
                        <a:t>Facilities</a:t>
                      </a:r>
                      <a:endParaRPr lang="en-US" sz="1600" b="0" kern="1200" baseline="0" dirty="0">
                        <a:solidFill>
                          <a:schemeClr val="tx1"/>
                        </a:solidFill>
                        <a:latin typeface="Adobe Garamond Pro" panose="02020502060506020403" pitchFamily="18" charset="0"/>
                        <a:ea typeface="+mn-ea"/>
                        <a:cs typeface="+mn-cs"/>
                      </a:endParaRPr>
                    </a:p>
                  </a:txBody>
                  <a:tcPr marL="91437" marR="91437" marT="45721" marB="45721">
                    <a:noFill/>
                  </a:tcPr>
                </a:tc>
                <a:tc>
                  <a:txBody>
                    <a:bodyPr/>
                    <a:lstStyle/>
                    <a:p>
                      <a:pPr marL="285750" indent="-285750" algn="l" defTabSz="457200" rtl="0" eaLnBrk="1" latinLnBrk="0" hangingPunct="1">
                        <a:buFont typeface="Arial" panose="020B0604020202020204" pitchFamily="34" charset="0"/>
                        <a:buChar char="•"/>
                      </a:pPr>
                      <a:r>
                        <a:rPr lang="en-US" sz="1600" b="0" kern="1200" baseline="0" dirty="0" smtClean="0">
                          <a:solidFill>
                            <a:schemeClr val="tx1"/>
                          </a:solidFill>
                          <a:latin typeface="Adobe Garamond Pro" panose="02020502060506020403" pitchFamily="18" charset="0"/>
                          <a:ea typeface="+mn-ea"/>
                          <a:cs typeface="+mn-cs"/>
                        </a:rPr>
                        <a:t>Financial and Support Services</a:t>
                      </a:r>
                      <a:endParaRPr lang="en-US" sz="1600" b="0" kern="1200" baseline="0" dirty="0">
                        <a:solidFill>
                          <a:schemeClr val="tx1"/>
                        </a:solidFill>
                        <a:latin typeface="Adobe Garamond Pro" panose="02020502060506020403" pitchFamily="18" charset="0"/>
                        <a:ea typeface="+mn-ea"/>
                        <a:cs typeface="+mn-cs"/>
                      </a:endParaRPr>
                    </a:p>
                  </a:txBody>
                  <a:tcPr marL="91437" marR="91437" marT="45721" marB="45721">
                    <a:noFill/>
                  </a:tcPr>
                </a:tc>
                <a:tc>
                  <a:txBody>
                    <a:bodyPr/>
                    <a:lstStyle/>
                    <a:p>
                      <a:pPr marL="285750" indent="-285750" algn="l" defTabSz="457200" rtl="0" eaLnBrk="1" latinLnBrk="0" hangingPunct="1">
                        <a:buFont typeface="Arial" panose="020B0604020202020204" pitchFamily="34" charset="0"/>
                        <a:buChar char="•"/>
                      </a:pPr>
                      <a:r>
                        <a:rPr lang="en-US" sz="1600" b="0" kern="1200" baseline="0" dirty="0" smtClean="0">
                          <a:solidFill>
                            <a:schemeClr val="tx1"/>
                          </a:solidFill>
                          <a:latin typeface="Adobe Garamond Pro" panose="02020502060506020403" pitchFamily="18" charset="0"/>
                          <a:ea typeface="+mn-ea"/>
                          <a:cs typeface="+mn-cs"/>
                        </a:rPr>
                        <a:t>Human Resources</a:t>
                      </a:r>
                    </a:p>
                  </a:txBody>
                  <a:tcPr marL="91437" marR="91437" marT="45721" marB="45721">
                    <a:noFill/>
                  </a:tcPr>
                </a:tc>
                <a:extLst>
                  <a:ext uri="{0D108BD9-81ED-4DB2-BD59-A6C34878D82A}">
                    <a16:rowId xmlns:a16="http://schemas.microsoft.com/office/drawing/2014/main" xmlns="" val="10001"/>
                  </a:ext>
                </a:extLst>
              </a:tr>
              <a:tr h="822979">
                <a:tc>
                  <a:txBody>
                    <a:bodyPr/>
                    <a:lstStyle/>
                    <a:p>
                      <a:pPr marL="285750" indent="-285750" algn="l" defTabSz="457200" rtl="0" eaLnBrk="1" latinLnBrk="0" hangingPunct="1">
                        <a:buFont typeface="Arial" panose="020B0604020202020204" pitchFamily="34" charset="0"/>
                        <a:buChar char="•"/>
                      </a:pPr>
                      <a:r>
                        <a:rPr lang="en-US" sz="1600" b="0" kern="1200" baseline="0" dirty="0" smtClean="0">
                          <a:solidFill>
                            <a:schemeClr val="tx1"/>
                          </a:solidFill>
                          <a:latin typeface="Adobe Garamond Pro" panose="02020502060506020403" pitchFamily="18" charset="0"/>
                          <a:ea typeface="+mn-ea"/>
                          <a:cs typeface="+mn-cs"/>
                        </a:rPr>
                        <a:t>Planning, Space Management and Real Estate</a:t>
                      </a:r>
                      <a:endParaRPr lang="en-US" sz="1600" b="0" kern="1200" baseline="0" dirty="0">
                        <a:solidFill>
                          <a:schemeClr val="tx1"/>
                        </a:solidFill>
                        <a:latin typeface="Adobe Garamond Pro" panose="02020502060506020403" pitchFamily="18" charset="0"/>
                        <a:ea typeface="+mn-ea"/>
                        <a:cs typeface="+mn-cs"/>
                      </a:endParaRPr>
                    </a:p>
                  </a:txBody>
                  <a:tcPr marL="91437" marR="91437" marT="45721" marB="45721">
                    <a:noFill/>
                  </a:tcPr>
                </a:tc>
                <a:tc>
                  <a:txBody>
                    <a:bodyPr/>
                    <a:lstStyle/>
                    <a:p>
                      <a:pPr marL="285750" indent="-285750" algn="l" defTabSz="457200" rtl="0" eaLnBrk="1" latinLnBrk="0" hangingPunct="1">
                        <a:buFont typeface="Arial" panose="020B0604020202020204" pitchFamily="34" charset="0"/>
                        <a:buChar char="•"/>
                      </a:pPr>
                      <a:r>
                        <a:rPr lang="en-US" sz="1600" b="0" kern="1200" baseline="0" dirty="0" smtClean="0">
                          <a:solidFill>
                            <a:schemeClr val="tx1"/>
                          </a:solidFill>
                          <a:latin typeface="Adobe Garamond Pro" panose="02020502060506020403" pitchFamily="18" charset="0"/>
                          <a:ea typeface="+mn-ea"/>
                          <a:cs typeface="+mn-cs"/>
                        </a:rPr>
                        <a:t>Transportation Services</a:t>
                      </a:r>
                      <a:endParaRPr lang="en-US" sz="1600" b="0" kern="1200" baseline="0" dirty="0">
                        <a:solidFill>
                          <a:schemeClr val="tx1"/>
                        </a:solidFill>
                        <a:latin typeface="Adobe Garamond Pro" panose="02020502060506020403" pitchFamily="18" charset="0"/>
                        <a:ea typeface="+mn-ea"/>
                        <a:cs typeface="+mn-cs"/>
                      </a:endParaRPr>
                    </a:p>
                  </a:txBody>
                  <a:tcPr marL="91437" marR="91437" marT="45721" marB="45721">
                    <a:noFill/>
                  </a:tcPr>
                </a:tc>
                <a:tc>
                  <a:txBody>
                    <a:bodyPr/>
                    <a:lstStyle/>
                    <a:p>
                      <a:pPr marL="285750" indent="-285750" algn="l" defTabSz="457200" rtl="0" eaLnBrk="1" latinLnBrk="0" hangingPunct="1">
                        <a:buFont typeface="Arial" panose="020B0604020202020204" pitchFamily="34" charset="0"/>
                        <a:buChar char="•"/>
                      </a:pPr>
                      <a:r>
                        <a:rPr lang="en-US" sz="1600" b="0" kern="1200" baseline="0" dirty="0" smtClean="0">
                          <a:solidFill>
                            <a:schemeClr val="tx1"/>
                          </a:solidFill>
                          <a:latin typeface="Adobe Garamond Pro" panose="02020502060506020403" pitchFamily="18" charset="0"/>
                          <a:ea typeface="+mn-ea"/>
                          <a:cs typeface="+mn-cs"/>
                        </a:rPr>
                        <a:t>Treasurer</a:t>
                      </a:r>
                      <a:endParaRPr lang="en-US" sz="1600" b="0" kern="1200" baseline="0" dirty="0">
                        <a:solidFill>
                          <a:schemeClr val="tx1"/>
                        </a:solidFill>
                        <a:latin typeface="Adobe Garamond Pro" panose="02020502060506020403" pitchFamily="18" charset="0"/>
                        <a:ea typeface="+mn-ea"/>
                        <a:cs typeface="+mn-cs"/>
                      </a:endParaRPr>
                    </a:p>
                  </a:txBody>
                  <a:tcPr marL="91437" marR="91437" marT="45721" marB="45721">
                    <a:noFill/>
                  </a:tcPr>
                </a:tc>
                <a:extLst>
                  <a:ext uri="{0D108BD9-81ED-4DB2-BD59-A6C34878D82A}">
                    <a16:rowId xmlns:a16="http://schemas.microsoft.com/office/drawing/2014/main" xmlns="" val="10002"/>
                  </a:ext>
                </a:extLst>
              </a:tr>
              <a:tr h="579132">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L="91437" marR="91437" marT="45721" marB="45721">
                    <a:noFill/>
                  </a:tcPr>
                </a:tc>
                <a:tc>
                  <a:txBody>
                    <a:bodyPr/>
                    <a:lstStyle/>
                    <a:p>
                      <a:pPr marL="0" algn="l" defTabSz="457200" rtl="0" eaLnBrk="1" latinLnBrk="0" hangingPunct="1"/>
                      <a:endParaRPr lang="en-US" sz="1600" b="0" kern="1200" baseline="0" dirty="0">
                        <a:solidFill>
                          <a:schemeClr val="tx1"/>
                        </a:solidFill>
                        <a:latin typeface="Adobe Garamond Pro" panose="02020502060506020403" pitchFamily="18" charset="0"/>
                        <a:ea typeface="+mn-ea"/>
                        <a:cs typeface="+mn-cs"/>
                      </a:endParaRPr>
                    </a:p>
                  </a:txBody>
                  <a:tcPr marL="91437" marR="91437" marT="45721" marB="45721">
                    <a:noFill/>
                  </a:tcPr>
                </a:tc>
                <a:tc>
                  <a:txBody>
                    <a:bodyPr/>
                    <a:lstStyle/>
                    <a:p>
                      <a:pPr marL="0" algn="l" defTabSz="457200" rtl="0" eaLnBrk="1" latinLnBrk="0" hangingPunct="1"/>
                      <a:endParaRPr lang="en-US" sz="1600" b="0" kern="1200" baseline="0" dirty="0">
                        <a:solidFill>
                          <a:schemeClr val="tx1"/>
                        </a:solidFill>
                        <a:latin typeface="Adobe Garamond Pro" panose="02020502060506020403" pitchFamily="18" charset="0"/>
                        <a:ea typeface="+mn-ea"/>
                        <a:cs typeface="+mn-cs"/>
                      </a:endParaRPr>
                    </a:p>
                  </a:txBody>
                  <a:tcPr marL="91437" marR="91437" marT="45721" marB="45721">
                    <a:noFill/>
                  </a:tcPr>
                </a:tc>
                <a:extLst>
                  <a:ext uri="{0D108BD9-81ED-4DB2-BD59-A6C34878D82A}">
                    <a16:rowId xmlns:a16="http://schemas.microsoft.com/office/drawing/2014/main" xmlns="" val="10003"/>
                  </a:ext>
                </a:extLst>
              </a:tr>
              <a:tr h="367614">
                <a:tc>
                  <a:txBody>
                    <a:bodyPr/>
                    <a:lstStyle/>
                    <a:p>
                      <a:pPr marL="0" algn="l" defTabSz="457200" rtl="0" eaLnBrk="1" latinLnBrk="0" hangingPunct="1"/>
                      <a:endParaRPr lang="en-US" sz="1600" b="0" kern="1200" baseline="0" dirty="0">
                        <a:solidFill>
                          <a:schemeClr val="tx1"/>
                        </a:solidFill>
                        <a:latin typeface="Adobe Garamond Pro" panose="02020502060506020403" pitchFamily="18" charset="0"/>
                        <a:ea typeface="+mn-ea"/>
                        <a:cs typeface="+mn-cs"/>
                      </a:endParaRPr>
                    </a:p>
                  </a:txBody>
                  <a:tcPr marL="91437" marR="91437" marT="45721" marB="45721">
                    <a:noFill/>
                  </a:tcPr>
                </a:tc>
                <a:tc>
                  <a:txBody>
                    <a:bodyPr/>
                    <a:lstStyle/>
                    <a:p>
                      <a:pPr marL="0" algn="l" defTabSz="457200" rtl="0" eaLnBrk="1" latinLnBrk="0" hangingPunct="1"/>
                      <a:endParaRPr lang="en-US" sz="1600" b="0" kern="1200" baseline="0" dirty="0">
                        <a:solidFill>
                          <a:schemeClr val="tx1"/>
                        </a:solidFill>
                        <a:latin typeface="Adobe Garamond Pro" panose="02020502060506020403" pitchFamily="18" charset="0"/>
                        <a:ea typeface="+mn-ea"/>
                        <a:cs typeface="+mn-cs"/>
                      </a:endParaRPr>
                    </a:p>
                  </a:txBody>
                  <a:tcPr marL="91437" marR="91437" marT="45721" marB="45721">
                    <a:noFill/>
                  </a:tcPr>
                </a:tc>
                <a:tc>
                  <a:txBody>
                    <a:bodyPr/>
                    <a:lstStyle/>
                    <a:p>
                      <a:pPr marL="0" algn="l" defTabSz="457200" rtl="0" eaLnBrk="1" latinLnBrk="0" hangingPunct="1"/>
                      <a:endParaRPr lang="en-US" sz="1600" b="0" kern="1200" baseline="0" dirty="0">
                        <a:solidFill>
                          <a:schemeClr val="tx1"/>
                        </a:solidFill>
                        <a:latin typeface="Adobe Garamond Pro" panose="02020502060506020403" pitchFamily="18" charset="0"/>
                        <a:ea typeface="+mn-ea"/>
                        <a:cs typeface="+mn-cs"/>
                      </a:endParaRPr>
                    </a:p>
                  </a:txBody>
                  <a:tcPr marL="91437" marR="91437" marT="45721" marB="45721">
                    <a:noFill/>
                  </a:tcPr>
                </a:tc>
                <a:extLst>
                  <a:ext uri="{0D108BD9-81ED-4DB2-BD59-A6C34878D82A}">
                    <a16:rowId xmlns:a16="http://schemas.microsoft.com/office/drawing/2014/main" xmlns="" val="10004"/>
                  </a:ext>
                </a:extLst>
              </a:tr>
            </a:tbl>
          </a:graphicData>
        </a:graphic>
      </p:graphicFrame>
      <p:pic>
        <p:nvPicPr>
          <p:cNvPr id="133152" name="Picture 6"/>
          <p:cNvPicPr>
            <a:picLocks noChangeAspect="1"/>
          </p:cNvPicPr>
          <p:nvPr/>
        </p:nvPicPr>
        <p:blipFill>
          <a:blip r:embed="rId4"/>
          <a:srcRect/>
          <a:stretch>
            <a:fillRect/>
          </a:stretch>
        </p:blipFill>
        <p:spPr bwMode="auto">
          <a:xfrm>
            <a:off x="1905000" y="1371600"/>
            <a:ext cx="15240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457200"/>
            <a:ext cx="3254375" cy="2514600"/>
          </a:xfrm>
        </p:spPr>
      </p:pic>
      <p:sp>
        <p:nvSpPr>
          <p:cNvPr id="221187" name="Rectangle 3"/>
          <p:cNvSpPr txBox="1">
            <a:spLocks noChangeArrowheads="1"/>
          </p:cNvSpPr>
          <p:nvPr/>
        </p:nvSpPr>
        <p:spPr bwMode="auto">
          <a:xfrm>
            <a:off x="1905000" y="276225"/>
            <a:ext cx="7010400" cy="685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 typeface="Wingdings" panose="05000000000000000000" pitchFamily="2" charset="2"/>
              <a:buNone/>
            </a:pPr>
            <a:r>
              <a:rPr lang="en-US" altLang="en-US" sz="4000" b="1">
                <a:solidFill>
                  <a:srgbClr val="800000"/>
                </a:solidFill>
                <a:latin typeface="Adobe Garamond Pro" panose="02020502060506020403" pitchFamily="18" charset="0"/>
              </a:rPr>
              <a:t>University Advancement</a:t>
            </a:r>
          </a:p>
          <a:p>
            <a:pPr algn="ctr" eaLnBrk="1" hangingPunct="1">
              <a:spcBef>
                <a:spcPct val="0"/>
              </a:spcBef>
              <a:buFont typeface="Wingdings" panose="05000000000000000000" pitchFamily="2" charset="2"/>
              <a:buNone/>
            </a:pPr>
            <a:endParaRPr lang="en-US" altLang="en-US" sz="4000" b="1">
              <a:solidFill>
                <a:srgbClr val="800000"/>
              </a:solidFill>
              <a:latin typeface="Adobe Garamond Pro" panose="02020502060506020403" pitchFamily="18" charset="0"/>
            </a:endParaRPr>
          </a:p>
        </p:txBody>
      </p:sp>
      <p:sp>
        <p:nvSpPr>
          <p:cNvPr id="221188" name="Rectangle 1"/>
          <p:cNvSpPr>
            <a:spLocks noChangeArrowheads="1"/>
          </p:cNvSpPr>
          <p:nvPr/>
        </p:nvSpPr>
        <p:spPr bwMode="auto">
          <a:xfrm>
            <a:off x="3373438" y="1695450"/>
            <a:ext cx="4114800" cy="1089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lvl="1" eaLnBrk="1" hangingPunct="1">
              <a:lnSpc>
                <a:spcPct val="90000"/>
              </a:lnSpc>
              <a:buFontTx/>
              <a:buNone/>
            </a:pPr>
            <a:r>
              <a:rPr lang="en-US" altLang="en-US" sz="2400">
                <a:solidFill>
                  <a:srgbClr val="000000"/>
                </a:solidFill>
                <a:latin typeface="Adobe Garamond Pro" panose="02020502060506020403" pitchFamily="18" charset="0"/>
              </a:rPr>
              <a:t>Dr. Barbara Breier</a:t>
            </a:r>
            <a:br>
              <a:rPr lang="en-US" altLang="en-US" sz="2400">
                <a:solidFill>
                  <a:srgbClr val="000000"/>
                </a:solidFill>
                <a:latin typeface="Adobe Garamond Pro" panose="02020502060506020403" pitchFamily="18" charset="0"/>
              </a:rPr>
            </a:br>
            <a:r>
              <a:rPr lang="en-US" altLang="en-US" sz="2400">
                <a:solidFill>
                  <a:srgbClr val="000000"/>
                </a:solidFill>
                <a:latin typeface="Adobe Garamond Pro" panose="02020502060506020403" pitchFamily="18" charset="0"/>
              </a:rPr>
              <a:t>Vice President </a:t>
            </a:r>
            <a:br>
              <a:rPr lang="en-US" altLang="en-US" sz="2400">
                <a:solidFill>
                  <a:srgbClr val="000000"/>
                </a:solidFill>
                <a:latin typeface="Adobe Garamond Pro" panose="02020502060506020403" pitchFamily="18" charset="0"/>
              </a:rPr>
            </a:br>
            <a:r>
              <a:rPr lang="en-US" altLang="en-US" sz="2400">
                <a:solidFill>
                  <a:srgbClr val="000000"/>
                </a:solidFill>
                <a:latin typeface="Adobe Garamond Pro" panose="02020502060506020403" pitchFamily="18" charset="0"/>
              </a:rPr>
              <a:t>University Advancement</a:t>
            </a:r>
          </a:p>
        </p:txBody>
      </p:sp>
      <p:graphicFrame>
        <p:nvGraphicFramePr>
          <p:cNvPr id="3" name="Table 2"/>
          <p:cNvGraphicFramePr>
            <a:graphicFrameLocks noGrp="1"/>
          </p:cNvGraphicFramePr>
          <p:nvPr/>
        </p:nvGraphicFramePr>
        <p:xfrm>
          <a:off x="1905000" y="3349625"/>
          <a:ext cx="6858000" cy="2903676"/>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tblGrid>
              <a:tr h="1005653">
                <a:tc>
                  <a:txBody>
                    <a:bodyPr/>
                    <a:lstStyle/>
                    <a:p>
                      <a:pPr marL="285750" indent="-285750">
                        <a:buFont typeface="Arial" panose="020B0604020202020204" pitchFamily="34" charset="0"/>
                        <a:buChar char="•"/>
                      </a:pPr>
                      <a:r>
                        <a:rPr lang="en-US" sz="2000" b="0" baseline="0" dirty="0" smtClean="0">
                          <a:solidFill>
                            <a:schemeClr val="tx1"/>
                          </a:solidFill>
                          <a:latin typeface="Adobe Garamond Pro" panose="02020502060506020403" pitchFamily="18" charset="0"/>
                        </a:rPr>
                        <a:t>Advancement Services</a:t>
                      </a:r>
                    </a:p>
                    <a:p>
                      <a:pPr marL="285750" indent="-285750">
                        <a:buFont typeface="Arial" panose="020B0604020202020204" pitchFamily="34" charset="0"/>
                        <a:buChar char="•"/>
                      </a:pPr>
                      <a:endParaRPr lang="en-US" sz="2000" b="0" baseline="0" dirty="0">
                        <a:solidFill>
                          <a:schemeClr val="tx1"/>
                        </a:solidFill>
                        <a:latin typeface="Adobe Garamond Pro" panose="02020502060506020403" pitchFamily="18" charset="0"/>
                      </a:endParaRPr>
                    </a:p>
                  </a:txBody>
                  <a:tcPr marT="45668" marB="45668">
                    <a:noFill/>
                  </a:tcPr>
                </a:tc>
                <a:tc>
                  <a:txBody>
                    <a:bodyPr/>
                    <a:lstStyle/>
                    <a:p>
                      <a:pPr marL="285750" indent="-285750">
                        <a:buFont typeface="Arial" panose="020B0604020202020204" pitchFamily="34" charset="0"/>
                        <a:buChar char="•"/>
                      </a:pPr>
                      <a:r>
                        <a:rPr lang="en-US" sz="2000" b="0" baseline="0" dirty="0" smtClean="0">
                          <a:solidFill>
                            <a:schemeClr val="tx1"/>
                          </a:solidFill>
                          <a:latin typeface="Adobe Garamond Pro" panose="02020502060506020403" pitchFamily="18" charset="0"/>
                        </a:rPr>
                        <a:t>Endowment Services</a:t>
                      </a:r>
                      <a:endParaRPr lang="en-US" sz="2000" b="0" baseline="0" dirty="0">
                        <a:solidFill>
                          <a:schemeClr val="tx1"/>
                        </a:solidFill>
                        <a:latin typeface="Adobe Garamond Pro" panose="02020502060506020403" pitchFamily="18" charset="0"/>
                      </a:endParaRPr>
                    </a:p>
                  </a:txBody>
                  <a:tcPr marT="45668" marB="45668">
                    <a:noFill/>
                  </a:tcPr>
                </a:tc>
                <a:tc>
                  <a:txBody>
                    <a:bodyPr/>
                    <a:lstStyle/>
                    <a:p>
                      <a:pPr marL="285750" indent="-285750">
                        <a:buFont typeface="Arial" panose="020B0604020202020204" pitchFamily="34" charset="0"/>
                        <a:buChar char="•"/>
                      </a:pPr>
                      <a:r>
                        <a:rPr lang="en-US" sz="2000" b="0" baseline="0" dirty="0" smtClean="0">
                          <a:solidFill>
                            <a:schemeClr val="tx1"/>
                          </a:solidFill>
                          <a:latin typeface="Adobe Garamond Pro" panose="02020502060506020403" pitchFamily="18" charset="0"/>
                        </a:rPr>
                        <a:t>Alumni Relations</a:t>
                      </a:r>
                      <a:endParaRPr lang="en-US" sz="2000" b="0" baseline="0" dirty="0">
                        <a:solidFill>
                          <a:schemeClr val="tx1"/>
                        </a:solidFill>
                        <a:latin typeface="Adobe Garamond Pro" panose="02020502060506020403" pitchFamily="18" charset="0"/>
                      </a:endParaRPr>
                    </a:p>
                  </a:txBody>
                  <a:tcPr marT="45668" marB="45668">
                    <a:noFill/>
                  </a:tcPr>
                </a:tc>
                <a:extLst>
                  <a:ext uri="{0D108BD9-81ED-4DB2-BD59-A6C34878D82A}">
                    <a16:rowId xmlns:a16="http://schemas.microsoft.com/office/drawing/2014/main" xmlns="" val="10000"/>
                  </a:ext>
                </a:extLst>
              </a:tr>
              <a:tr h="700881">
                <a:tc>
                  <a:txBody>
                    <a:bodyPr/>
                    <a:lstStyle/>
                    <a:p>
                      <a:pPr marL="285750" indent="-285750" algn="l" defTabSz="457200" rtl="0" eaLnBrk="1" latinLnBrk="0" hangingPunct="1">
                        <a:buFont typeface="Arial" panose="020B0604020202020204" pitchFamily="34" charset="0"/>
                        <a:buChar char="•"/>
                      </a:pPr>
                      <a:r>
                        <a:rPr lang="en-US" sz="2000" b="0" kern="1200" baseline="0" dirty="0" smtClean="0">
                          <a:solidFill>
                            <a:schemeClr val="tx1"/>
                          </a:solidFill>
                          <a:latin typeface="Adobe Garamond Pro" panose="02020502060506020403" pitchFamily="18" charset="0"/>
                          <a:ea typeface="+mn-ea"/>
                          <a:cs typeface="+mn-cs"/>
                        </a:rPr>
                        <a:t>Annual Giving</a:t>
                      </a:r>
                      <a:endParaRPr lang="en-US" sz="2000" b="0" kern="1200" baseline="0" dirty="0">
                        <a:solidFill>
                          <a:schemeClr val="tx1"/>
                        </a:solidFill>
                        <a:latin typeface="Adobe Garamond Pro" panose="02020502060506020403" pitchFamily="18" charset="0"/>
                        <a:ea typeface="+mn-ea"/>
                        <a:cs typeface="+mn-cs"/>
                      </a:endParaRPr>
                    </a:p>
                  </a:txBody>
                  <a:tcPr marT="45668" marB="45668">
                    <a:noFill/>
                  </a:tcPr>
                </a:tc>
                <a:tc>
                  <a:txBody>
                    <a:bodyPr/>
                    <a:lstStyle/>
                    <a:p>
                      <a:pPr marL="285750" indent="-285750" algn="l" defTabSz="457200" rtl="0" eaLnBrk="1" latinLnBrk="0" hangingPunct="1">
                        <a:buFont typeface="Arial" panose="020B0604020202020204" pitchFamily="34" charset="0"/>
                        <a:buChar char="•"/>
                      </a:pPr>
                      <a:r>
                        <a:rPr lang="en-US" sz="2000" b="0" kern="1200" baseline="0" dirty="0" smtClean="0">
                          <a:solidFill>
                            <a:schemeClr val="tx1"/>
                          </a:solidFill>
                          <a:latin typeface="Adobe Garamond Pro" panose="02020502060506020403" pitchFamily="18" charset="0"/>
                          <a:ea typeface="+mn-ea"/>
                          <a:cs typeface="+mn-cs"/>
                        </a:rPr>
                        <a:t>Development</a:t>
                      </a:r>
                    </a:p>
                    <a:p>
                      <a:pPr marL="285750" indent="-285750" algn="l" defTabSz="457200" rtl="0" eaLnBrk="1" latinLnBrk="0" hangingPunct="1">
                        <a:buFont typeface="Arial" panose="020B0604020202020204" pitchFamily="34" charset="0"/>
                        <a:buChar char="•"/>
                      </a:pPr>
                      <a:endParaRPr lang="en-US" sz="2000" b="0" kern="1200" baseline="0" dirty="0">
                        <a:solidFill>
                          <a:schemeClr val="tx1"/>
                        </a:solidFill>
                        <a:latin typeface="Adobe Garamond Pro" panose="02020502060506020403" pitchFamily="18" charset="0"/>
                        <a:ea typeface="+mn-ea"/>
                        <a:cs typeface="+mn-cs"/>
                      </a:endParaRPr>
                    </a:p>
                  </a:txBody>
                  <a:tcPr marT="45668" marB="45668">
                    <a:noFill/>
                  </a:tcPr>
                </a:tc>
                <a:tc>
                  <a:txBody>
                    <a:bodyPr/>
                    <a:lstStyle/>
                    <a:p>
                      <a:pPr marL="285750" indent="-285750" algn="l" defTabSz="457200" rtl="0" eaLnBrk="1" latinLnBrk="0" hangingPunct="1">
                        <a:buFont typeface="Arial" panose="020B0604020202020204" pitchFamily="34" charset="0"/>
                        <a:buChar char="•"/>
                      </a:pPr>
                      <a:endParaRPr lang="en-US" sz="1600" b="0" kern="1200" baseline="0" dirty="0" smtClean="0">
                        <a:solidFill>
                          <a:schemeClr val="tx1"/>
                        </a:solidFill>
                        <a:latin typeface="Adobe Garamond Pro" panose="02020502060506020403" pitchFamily="18" charset="0"/>
                        <a:ea typeface="+mn-ea"/>
                        <a:cs typeface="+mn-cs"/>
                      </a:endParaRPr>
                    </a:p>
                  </a:txBody>
                  <a:tcPr marT="45668" marB="45668">
                    <a:noFill/>
                  </a:tcPr>
                </a:tc>
                <a:extLst>
                  <a:ext uri="{0D108BD9-81ED-4DB2-BD59-A6C34878D82A}">
                    <a16:rowId xmlns:a16="http://schemas.microsoft.com/office/drawing/2014/main" xmlns="" val="10001"/>
                  </a:ext>
                </a:extLst>
              </a:tr>
              <a:tr h="501487">
                <a:tc>
                  <a:txBody>
                    <a:bodyPr/>
                    <a:lstStyle/>
                    <a:p>
                      <a:pPr marL="285750" indent="-285750" algn="l" defTabSz="457200" rtl="0" eaLnBrk="1" latinLnBrk="0" hangingPunct="1">
                        <a:buFont typeface="Arial" panose="020B0604020202020204" pitchFamily="34" charset="0"/>
                        <a:buChar char="•"/>
                      </a:pPr>
                      <a:r>
                        <a:rPr lang="en-US" sz="2000" b="0" kern="1200" baseline="0" dirty="0" smtClean="0">
                          <a:solidFill>
                            <a:schemeClr val="tx1"/>
                          </a:solidFill>
                          <a:latin typeface="Adobe Garamond Pro" panose="02020502060506020403" pitchFamily="18" charset="0"/>
                          <a:ea typeface="+mn-ea"/>
                          <a:cs typeface="+mn-cs"/>
                        </a:rPr>
                        <a:t>Communications</a:t>
                      </a:r>
                      <a:endParaRPr lang="en-US" sz="2000" b="0" kern="1200" baseline="0" dirty="0">
                        <a:solidFill>
                          <a:schemeClr val="tx1"/>
                        </a:solidFill>
                        <a:latin typeface="Adobe Garamond Pro" panose="02020502060506020403" pitchFamily="18" charset="0"/>
                        <a:ea typeface="+mn-ea"/>
                        <a:cs typeface="+mn-cs"/>
                      </a:endParaRPr>
                    </a:p>
                  </a:txBody>
                  <a:tcPr marT="45668" marB="45668">
                    <a:noFill/>
                  </a:tcPr>
                </a:tc>
                <a:tc>
                  <a:txBody>
                    <a:bodyPr/>
                    <a:lstStyle/>
                    <a:p>
                      <a:pPr marL="285750" indent="-285750" algn="l" defTabSz="457200" rtl="0" eaLnBrk="1" latinLnBrk="0" hangingPunct="1">
                        <a:buFont typeface="Arial" panose="020B0604020202020204" pitchFamily="34" charset="0"/>
                        <a:buChar char="•"/>
                      </a:pPr>
                      <a:endParaRPr lang="en-US" sz="2000" b="0" kern="1200" baseline="0" dirty="0">
                        <a:solidFill>
                          <a:schemeClr val="tx1"/>
                        </a:solidFill>
                        <a:latin typeface="Adobe Garamond Pro" panose="02020502060506020403" pitchFamily="18" charset="0"/>
                        <a:ea typeface="+mn-ea"/>
                        <a:cs typeface="+mn-cs"/>
                      </a:endParaRPr>
                    </a:p>
                  </a:txBody>
                  <a:tcPr marT="45668" marB="45668">
                    <a:noFill/>
                  </a:tcPr>
                </a:tc>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T="45668" marB="45668">
                    <a:noFill/>
                  </a:tcPr>
                </a:tc>
                <a:extLst>
                  <a:ext uri="{0D108BD9-81ED-4DB2-BD59-A6C34878D82A}">
                    <a16:rowId xmlns:a16="http://schemas.microsoft.com/office/drawing/2014/main" xmlns="" val="10002"/>
                  </a:ext>
                </a:extLst>
              </a:tr>
              <a:tr h="342619">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T="45668" marB="45668">
                    <a:noFill/>
                  </a:tcPr>
                </a:tc>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T="45668" marB="45668">
                    <a:noFill/>
                  </a:tcPr>
                </a:tc>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T="45668" marB="45668">
                    <a:noFill/>
                  </a:tcPr>
                </a:tc>
                <a:extLst>
                  <a:ext uri="{0D108BD9-81ED-4DB2-BD59-A6C34878D82A}">
                    <a16:rowId xmlns:a16="http://schemas.microsoft.com/office/drawing/2014/main" xmlns="" val="10003"/>
                  </a:ext>
                </a:extLst>
              </a:tr>
              <a:tr h="352898">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T="45668" marB="45668">
                    <a:noFill/>
                  </a:tcPr>
                </a:tc>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T="45668" marB="45668">
                    <a:noFill/>
                  </a:tcPr>
                </a:tc>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T="45668" marB="45668">
                    <a:noFill/>
                  </a:tcPr>
                </a:tc>
                <a:extLst>
                  <a:ext uri="{0D108BD9-81ED-4DB2-BD59-A6C34878D82A}">
                    <a16:rowId xmlns:a16="http://schemas.microsoft.com/office/drawing/2014/main" xmlns="" val="10004"/>
                  </a:ext>
                </a:extLst>
              </a:tr>
            </a:tbl>
          </a:graphicData>
        </a:graphic>
      </p:graphicFrame>
      <p:pic>
        <p:nvPicPr>
          <p:cNvPr id="6" name="Picture 5"/>
          <p:cNvPicPr>
            <a:picLocks noChangeAspect="1"/>
          </p:cNvPicPr>
          <p:nvPr/>
        </p:nvPicPr>
        <p:blipFill>
          <a:blip r:embed="rId3"/>
          <a:stretch>
            <a:fillRect/>
          </a:stretch>
        </p:blipFill>
        <p:spPr>
          <a:xfrm>
            <a:off x="1905000" y="1244600"/>
            <a:ext cx="1447800" cy="1800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457200"/>
            <a:ext cx="3254375" cy="2514600"/>
          </a:xfrm>
        </p:spPr>
      </p:pic>
      <p:sp>
        <p:nvSpPr>
          <p:cNvPr id="222211" name="Rectangle 3"/>
          <p:cNvSpPr txBox="1">
            <a:spLocks noChangeArrowheads="1"/>
          </p:cNvSpPr>
          <p:nvPr/>
        </p:nvSpPr>
        <p:spPr bwMode="auto">
          <a:xfrm>
            <a:off x="1905000" y="276225"/>
            <a:ext cx="7010400" cy="685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 typeface="Wingdings" panose="05000000000000000000" pitchFamily="2" charset="2"/>
              <a:buNone/>
            </a:pPr>
            <a:r>
              <a:rPr lang="en-US" altLang="en-US" sz="4000" b="1">
                <a:solidFill>
                  <a:srgbClr val="800000"/>
                </a:solidFill>
                <a:latin typeface="Adobe Garamond Pro" panose="02020502060506020403" pitchFamily="18" charset="0"/>
              </a:rPr>
              <a:t>Division of Information Technology</a:t>
            </a:r>
          </a:p>
          <a:p>
            <a:pPr algn="ctr" eaLnBrk="1" hangingPunct="1">
              <a:spcBef>
                <a:spcPct val="0"/>
              </a:spcBef>
              <a:buFont typeface="Wingdings" panose="05000000000000000000" pitchFamily="2" charset="2"/>
              <a:buNone/>
            </a:pPr>
            <a:endParaRPr lang="en-US" altLang="en-US" sz="4000" b="1">
              <a:solidFill>
                <a:srgbClr val="800000"/>
              </a:solidFill>
              <a:latin typeface="Adobe Garamond Pro" panose="02020502060506020403" pitchFamily="18" charset="0"/>
            </a:endParaRPr>
          </a:p>
        </p:txBody>
      </p:sp>
      <p:sp>
        <p:nvSpPr>
          <p:cNvPr id="222212" name="Rectangle 1"/>
          <p:cNvSpPr>
            <a:spLocks noChangeArrowheads="1"/>
          </p:cNvSpPr>
          <p:nvPr/>
        </p:nvSpPr>
        <p:spPr bwMode="auto">
          <a:xfrm>
            <a:off x="3414713" y="1795463"/>
            <a:ext cx="5653087" cy="1089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lvl="1" eaLnBrk="1" hangingPunct="1">
              <a:lnSpc>
                <a:spcPct val="90000"/>
              </a:lnSpc>
              <a:buFontTx/>
              <a:buNone/>
            </a:pPr>
            <a:r>
              <a:rPr lang="en-US" altLang="en-US" sz="2400">
                <a:solidFill>
                  <a:srgbClr val="000000"/>
                </a:solidFill>
                <a:latin typeface="Adobe Garamond Pro" panose="02020502060506020403" pitchFamily="18" charset="0"/>
              </a:rPr>
              <a:t>Mr. Kenneth Pierce</a:t>
            </a:r>
            <a:br>
              <a:rPr lang="en-US" altLang="en-US" sz="2400">
                <a:solidFill>
                  <a:srgbClr val="000000"/>
                </a:solidFill>
                <a:latin typeface="Adobe Garamond Pro" panose="02020502060506020403" pitchFamily="18" charset="0"/>
              </a:rPr>
            </a:br>
            <a:r>
              <a:rPr lang="en-US" altLang="en-US" sz="2400">
                <a:solidFill>
                  <a:srgbClr val="000000"/>
                </a:solidFill>
                <a:latin typeface="Adobe Garamond Pro" panose="02020502060506020403" pitchFamily="18" charset="0"/>
              </a:rPr>
              <a:t>Vice President</a:t>
            </a:r>
            <a:br>
              <a:rPr lang="en-US" altLang="en-US" sz="2400">
                <a:solidFill>
                  <a:srgbClr val="000000"/>
                </a:solidFill>
                <a:latin typeface="Adobe Garamond Pro" panose="02020502060506020403" pitchFamily="18" charset="0"/>
              </a:rPr>
            </a:br>
            <a:r>
              <a:rPr lang="en-US" altLang="en-US" sz="2400">
                <a:solidFill>
                  <a:srgbClr val="000000"/>
                </a:solidFill>
                <a:latin typeface="Adobe Garamond Pro" panose="02020502060506020403" pitchFamily="18" charset="0"/>
              </a:rPr>
              <a:t>Information Technology</a:t>
            </a:r>
          </a:p>
        </p:txBody>
      </p:sp>
      <p:graphicFrame>
        <p:nvGraphicFramePr>
          <p:cNvPr id="3" name="Table 2"/>
          <p:cNvGraphicFramePr>
            <a:graphicFrameLocks noGrp="1"/>
          </p:cNvGraphicFramePr>
          <p:nvPr/>
        </p:nvGraphicFramePr>
        <p:xfrm>
          <a:off x="1905000" y="3632200"/>
          <a:ext cx="6858000" cy="2771957"/>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tblGrid>
              <a:tr h="1005705">
                <a:tc>
                  <a:txBody>
                    <a:bodyPr/>
                    <a:lstStyle/>
                    <a:p>
                      <a:pPr marL="285750" indent="-285750">
                        <a:buFont typeface="Arial" panose="020B0604020202020204" pitchFamily="34" charset="0"/>
                        <a:buChar char="•"/>
                      </a:pPr>
                      <a:r>
                        <a:rPr lang="en-US" sz="2000" b="0" baseline="0" dirty="0" smtClean="0">
                          <a:solidFill>
                            <a:schemeClr val="tx1"/>
                          </a:solidFill>
                          <a:latin typeface="Adobe Garamond Pro" panose="02020502060506020403" pitchFamily="18" charset="0"/>
                        </a:rPr>
                        <a:t>University Library</a:t>
                      </a:r>
                    </a:p>
                    <a:p>
                      <a:pPr marL="285750" indent="-285750">
                        <a:buFont typeface="Arial" panose="020B0604020202020204" pitchFamily="34" charset="0"/>
                        <a:buChar char="•"/>
                      </a:pPr>
                      <a:endParaRPr lang="en-US" sz="2000" b="0" baseline="0" dirty="0">
                        <a:solidFill>
                          <a:schemeClr val="tx1"/>
                        </a:solidFill>
                        <a:latin typeface="Adobe Garamond Pro" panose="02020502060506020403" pitchFamily="18" charset="0"/>
                      </a:endParaRPr>
                    </a:p>
                  </a:txBody>
                  <a:tcPr marT="45712" marB="45712">
                    <a:noFill/>
                  </a:tcPr>
                </a:tc>
                <a:tc>
                  <a:txBody>
                    <a:bodyPr/>
                    <a:lstStyle/>
                    <a:p>
                      <a:pPr marL="285750" indent="-285750">
                        <a:buFont typeface="Arial" panose="020B0604020202020204" pitchFamily="34" charset="0"/>
                        <a:buChar char="•"/>
                      </a:pPr>
                      <a:r>
                        <a:rPr lang="en-US" sz="2000" b="0" baseline="0" dirty="0" smtClean="0">
                          <a:solidFill>
                            <a:schemeClr val="tx1"/>
                          </a:solidFill>
                          <a:latin typeface="Adobe Garamond Pro" panose="02020502060506020403" pitchFamily="18" charset="0"/>
                        </a:rPr>
                        <a:t>Instructional Technologies Support</a:t>
                      </a:r>
                      <a:endParaRPr lang="en-US" sz="2000" b="0" baseline="0" dirty="0">
                        <a:solidFill>
                          <a:schemeClr val="tx1"/>
                        </a:solidFill>
                        <a:latin typeface="Adobe Garamond Pro" panose="02020502060506020403" pitchFamily="18" charset="0"/>
                      </a:endParaRPr>
                    </a:p>
                  </a:txBody>
                  <a:tcPr marT="45712" marB="45712">
                    <a:noFill/>
                  </a:tcPr>
                </a:tc>
                <a:tc>
                  <a:txBody>
                    <a:bodyPr/>
                    <a:lstStyle/>
                    <a:p>
                      <a:pPr marL="285750" indent="-285750">
                        <a:buFont typeface="Arial" panose="020B0604020202020204" pitchFamily="34" charset="0"/>
                        <a:buChar char="•"/>
                      </a:pPr>
                      <a:r>
                        <a:rPr lang="en-US" sz="2000" b="0" baseline="0" dirty="0" smtClean="0">
                          <a:solidFill>
                            <a:schemeClr val="tx1"/>
                          </a:solidFill>
                          <a:latin typeface="Adobe Garamond Pro" panose="02020502060506020403" pitchFamily="18" charset="0"/>
                        </a:rPr>
                        <a:t>Technology Resources</a:t>
                      </a:r>
                      <a:endParaRPr lang="en-US" sz="2000" b="0" baseline="0" dirty="0">
                        <a:solidFill>
                          <a:schemeClr val="tx1"/>
                        </a:solidFill>
                        <a:latin typeface="Adobe Garamond Pro" panose="02020502060506020403" pitchFamily="18" charset="0"/>
                      </a:endParaRPr>
                    </a:p>
                  </a:txBody>
                  <a:tcPr marT="45712" marB="45712">
                    <a:noFill/>
                  </a:tcPr>
                </a:tc>
                <a:extLst>
                  <a:ext uri="{0D108BD9-81ED-4DB2-BD59-A6C34878D82A}">
                    <a16:rowId xmlns:a16="http://schemas.microsoft.com/office/drawing/2014/main" xmlns="" val="10000"/>
                  </a:ext>
                </a:extLst>
              </a:tr>
              <a:tr h="660405">
                <a:tc>
                  <a:txBody>
                    <a:bodyPr/>
                    <a:lstStyle/>
                    <a:p>
                      <a:pPr marL="285750" indent="-285750" algn="l" defTabSz="457200" rtl="0" eaLnBrk="1" latinLnBrk="0" hangingPunct="1">
                        <a:buFont typeface="Arial" panose="020B0604020202020204" pitchFamily="34" charset="0"/>
                        <a:buChar char="•"/>
                      </a:pPr>
                      <a:endParaRPr lang="en-US" sz="2000" b="0" kern="1200" baseline="0" dirty="0">
                        <a:solidFill>
                          <a:schemeClr val="tx1"/>
                        </a:solidFill>
                        <a:latin typeface="Adobe Garamond Pro" panose="02020502060506020403" pitchFamily="18" charset="0"/>
                        <a:ea typeface="+mn-ea"/>
                        <a:cs typeface="+mn-cs"/>
                      </a:endParaRPr>
                    </a:p>
                  </a:txBody>
                  <a:tcPr marT="45712" marB="45712">
                    <a:noFill/>
                  </a:tcPr>
                </a:tc>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T="45712" marB="45712">
                    <a:noFill/>
                  </a:tcPr>
                </a:tc>
                <a:tc>
                  <a:txBody>
                    <a:bodyPr/>
                    <a:lstStyle/>
                    <a:p>
                      <a:pPr marL="285750" indent="-285750" algn="l" defTabSz="457200" rtl="0" eaLnBrk="1" latinLnBrk="0" hangingPunct="1">
                        <a:buFont typeface="Arial" panose="020B0604020202020204" pitchFamily="34" charset="0"/>
                        <a:buChar char="•"/>
                      </a:pPr>
                      <a:endParaRPr lang="en-US" sz="1600" b="0" kern="1200" baseline="0" dirty="0" smtClean="0">
                        <a:solidFill>
                          <a:schemeClr val="tx1"/>
                        </a:solidFill>
                        <a:latin typeface="Adobe Garamond Pro" panose="02020502060506020403" pitchFamily="18" charset="0"/>
                        <a:ea typeface="+mn-ea"/>
                        <a:cs typeface="+mn-cs"/>
                      </a:endParaRPr>
                    </a:p>
                  </a:txBody>
                  <a:tcPr marT="45712" marB="45712">
                    <a:noFill/>
                  </a:tcPr>
                </a:tc>
                <a:extLst>
                  <a:ext uri="{0D108BD9-81ED-4DB2-BD59-A6C34878D82A}">
                    <a16:rowId xmlns:a16="http://schemas.microsoft.com/office/drawing/2014/main" xmlns="" val="10001"/>
                  </a:ext>
                </a:extLst>
              </a:tr>
              <a:tr h="435200">
                <a:tc>
                  <a:txBody>
                    <a:bodyPr/>
                    <a:lstStyle/>
                    <a:p>
                      <a:pPr marL="285750" indent="-285750" algn="l" defTabSz="457200" rtl="0" eaLnBrk="1" latinLnBrk="0" hangingPunct="1">
                        <a:buFont typeface="Arial" panose="020B0604020202020204" pitchFamily="34" charset="0"/>
                        <a:buChar char="•"/>
                      </a:pPr>
                      <a:endParaRPr lang="en-US" sz="2000" b="0" kern="1200" baseline="0" dirty="0">
                        <a:solidFill>
                          <a:schemeClr val="tx1"/>
                        </a:solidFill>
                        <a:latin typeface="Adobe Garamond Pro" panose="02020502060506020403" pitchFamily="18" charset="0"/>
                        <a:ea typeface="+mn-ea"/>
                        <a:cs typeface="+mn-cs"/>
                      </a:endParaRPr>
                    </a:p>
                  </a:txBody>
                  <a:tcPr marT="45712" marB="45712">
                    <a:noFill/>
                  </a:tcPr>
                </a:tc>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T="45712" marB="45712">
                    <a:noFill/>
                  </a:tcPr>
                </a:tc>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T="45712" marB="45712">
                    <a:noFill/>
                  </a:tcPr>
                </a:tc>
                <a:extLst>
                  <a:ext uri="{0D108BD9-81ED-4DB2-BD59-A6C34878D82A}">
                    <a16:rowId xmlns:a16="http://schemas.microsoft.com/office/drawing/2014/main" xmlns="" val="10002"/>
                  </a:ext>
                </a:extLst>
              </a:tr>
              <a:tr h="335232">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T="45712" marB="45712">
                    <a:noFill/>
                  </a:tcPr>
                </a:tc>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T="45712" marB="45712">
                    <a:noFill/>
                  </a:tcPr>
                </a:tc>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T="45712" marB="45712">
                    <a:noFill/>
                  </a:tcPr>
                </a:tc>
                <a:extLst>
                  <a:ext uri="{0D108BD9-81ED-4DB2-BD59-A6C34878D82A}">
                    <a16:rowId xmlns:a16="http://schemas.microsoft.com/office/drawing/2014/main" xmlns="" val="10003"/>
                  </a:ext>
                </a:extLst>
              </a:tr>
              <a:tr h="335232">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T="45712" marB="45712">
                    <a:noFill/>
                  </a:tcPr>
                </a:tc>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T="45712" marB="45712">
                    <a:noFill/>
                  </a:tcPr>
                </a:tc>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T="45712" marB="45712">
                    <a:noFill/>
                  </a:tcPr>
                </a:tc>
                <a:extLst>
                  <a:ext uri="{0D108BD9-81ED-4DB2-BD59-A6C34878D82A}">
                    <a16:rowId xmlns:a16="http://schemas.microsoft.com/office/drawing/2014/main" xmlns="" val="10004"/>
                  </a:ext>
                </a:extLst>
              </a:tr>
            </a:tbl>
          </a:graphicData>
        </a:graphic>
      </p:graphicFrame>
      <p:pic>
        <p:nvPicPr>
          <p:cNvPr id="222239" name="Picture 6"/>
          <p:cNvPicPr>
            <a:picLocks noChangeAspect="1"/>
          </p:cNvPicPr>
          <p:nvPr/>
        </p:nvPicPr>
        <p:blipFill>
          <a:blip r:embed="rId3">
            <a:extLst>
              <a:ext uri="{28A0092B-C50C-407E-A947-70E740481C1C}">
                <a14:useLocalDpi xmlns:a14="http://schemas.microsoft.com/office/drawing/2010/main" val="0"/>
              </a:ext>
            </a:extLst>
          </a:blip>
          <a:srcRect t="8672"/>
          <a:stretch>
            <a:fillRect/>
          </a:stretch>
        </p:blipFill>
        <p:spPr bwMode="auto">
          <a:xfrm>
            <a:off x="1905000" y="1047750"/>
            <a:ext cx="1509713" cy="206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457200"/>
            <a:ext cx="3254375" cy="2514600"/>
          </a:xfrm>
        </p:spPr>
      </p:pic>
      <p:sp>
        <p:nvSpPr>
          <p:cNvPr id="223235" name="Rectangle 3"/>
          <p:cNvSpPr txBox="1">
            <a:spLocks noChangeArrowheads="1"/>
          </p:cNvSpPr>
          <p:nvPr/>
        </p:nvSpPr>
        <p:spPr bwMode="auto">
          <a:xfrm>
            <a:off x="1905000" y="276225"/>
            <a:ext cx="7010400" cy="685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 typeface="Wingdings" panose="05000000000000000000" pitchFamily="2" charset="2"/>
              <a:buNone/>
            </a:pPr>
            <a:r>
              <a:rPr lang="en-US" altLang="en-US" sz="4000" b="1">
                <a:solidFill>
                  <a:srgbClr val="800000"/>
                </a:solidFill>
                <a:latin typeface="Adobe Garamond Pro" panose="02020502060506020403" pitchFamily="18" charset="0"/>
              </a:rPr>
              <a:t>Office of the Provost and Vice President for Academic Affairs</a:t>
            </a:r>
          </a:p>
          <a:p>
            <a:pPr algn="ctr" eaLnBrk="1" hangingPunct="1">
              <a:spcBef>
                <a:spcPct val="0"/>
              </a:spcBef>
              <a:buFont typeface="Wingdings" panose="05000000000000000000" pitchFamily="2" charset="2"/>
              <a:buNone/>
            </a:pPr>
            <a:endParaRPr lang="en-US" altLang="en-US" sz="4000" b="1">
              <a:solidFill>
                <a:srgbClr val="800000"/>
              </a:solidFill>
              <a:latin typeface="Adobe Garamond Pro" panose="02020502060506020403" pitchFamily="18" charset="0"/>
            </a:endParaRPr>
          </a:p>
        </p:txBody>
      </p:sp>
      <p:sp>
        <p:nvSpPr>
          <p:cNvPr id="223236" name="Rectangle 1"/>
          <p:cNvSpPr>
            <a:spLocks noChangeArrowheads="1"/>
          </p:cNvSpPr>
          <p:nvPr/>
        </p:nvSpPr>
        <p:spPr bwMode="auto">
          <a:xfrm>
            <a:off x="3414713" y="1795463"/>
            <a:ext cx="5653087" cy="109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lvl="1" eaLnBrk="1" hangingPunct="1">
              <a:lnSpc>
                <a:spcPct val="90000"/>
              </a:lnSpc>
              <a:buFontTx/>
              <a:buNone/>
            </a:pPr>
            <a:r>
              <a:rPr lang="en-US" altLang="en-US" sz="2400">
                <a:solidFill>
                  <a:srgbClr val="000000"/>
                </a:solidFill>
                <a:latin typeface="Adobe Garamond Pro" panose="02020502060506020403" pitchFamily="18" charset="0"/>
              </a:rPr>
              <a:t>Dr. Gene Bourgeois, </a:t>
            </a:r>
            <a:br>
              <a:rPr lang="en-US" altLang="en-US" sz="2400">
                <a:solidFill>
                  <a:srgbClr val="000000"/>
                </a:solidFill>
                <a:latin typeface="Adobe Garamond Pro" panose="02020502060506020403" pitchFamily="18" charset="0"/>
              </a:rPr>
            </a:br>
            <a:r>
              <a:rPr lang="en-US" altLang="en-US" sz="2400">
                <a:solidFill>
                  <a:srgbClr val="000000"/>
                </a:solidFill>
                <a:latin typeface="Adobe Garamond Pro" panose="02020502060506020403" pitchFamily="18" charset="0"/>
              </a:rPr>
              <a:t>Provost and Vice President</a:t>
            </a:r>
            <a:br>
              <a:rPr lang="en-US" altLang="en-US" sz="2400">
                <a:solidFill>
                  <a:srgbClr val="000000"/>
                </a:solidFill>
                <a:latin typeface="Adobe Garamond Pro" panose="02020502060506020403" pitchFamily="18" charset="0"/>
              </a:rPr>
            </a:br>
            <a:r>
              <a:rPr lang="en-US" altLang="en-US" sz="2400">
                <a:solidFill>
                  <a:srgbClr val="000000"/>
                </a:solidFill>
                <a:latin typeface="Adobe Garamond Pro" panose="02020502060506020403" pitchFamily="18" charset="0"/>
              </a:rPr>
              <a:t>Academic Affairs</a:t>
            </a:r>
          </a:p>
        </p:txBody>
      </p:sp>
      <p:graphicFrame>
        <p:nvGraphicFramePr>
          <p:cNvPr id="3" name="Table 2"/>
          <p:cNvGraphicFramePr>
            <a:graphicFrameLocks noGrp="1"/>
          </p:cNvGraphicFramePr>
          <p:nvPr/>
        </p:nvGraphicFramePr>
        <p:xfrm>
          <a:off x="1905000" y="3657600"/>
          <a:ext cx="6858000" cy="3768726"/>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tblGrid>
              <a:tr h="1005914">
                <a:tc>
                  <a:txBody>
                    <a:bodyPr/>
                    <a:lstStyle/>
                    <a:p>
                      <a:pPr marL="285750" indent="-285750">
                        <a:buFont typeface="Arial" panose="020B0604020202020204" pitchFamily="34" charset="0"/>
                        <a:buChar char="•"/>
                      </a:pPr>
                      <a:r>
                        <a:rPr lang="en-US" sz="2000" b="0" baseline="0" dirty="0" smtClean="0">
                          <a:solidFill>
                            <a:schemeClr val="tx1"/>
                          </a:solidFill>
                          <a:latin typeface="Adobe Garamond Pro" panose="02020502060506020403" pitchFamily="18" charset="0"/>
                        </a:rPr>
                        <a:t>Academic Affairs</a:t>
                      </a:r>
                      <a:endParaRPr lang="en-US" sz="2000" b="0" baseline="0" dirty="0">
                        <a:solidFill>
                          <a:schemeClr val="tx1"/>
                        </a:solidFill>
                        <a:latin typeface="Adobe Garamond Pro" panose="02020502060506020403" pitchFamily="18" charset="0"/>
                      </a:endParaRPr>
                    </a:p>
                  </a:txBody>
                  <a:tcPr marT="45731" marB="45731">
                    <a:noFill/>
                  </a:tcPr>
                </a:tc>
                <a:tc>
                  <a:txBody>
                    <a:bodyPr/>
                    <a:lstStyle/>
                    <a:p>
                      <a:pPr marL="285750" indent="-285750">
                        <a:buFont typeface="Arial" panose="020B0604020202020204" pitchFamily="34" charset="0"/>
                        <a:buChar char="•"/>
                      </a:pPr>
                      <a:r>
                        <a:rPr lang="en-US" sz="2000" b="0" baseline="0" dirty="0" smtClean="0">
                          <a:solidFill>
                            <a:schemeClr val="tx1"/>
                          </a:solidFill>
                          <a:latin typeface="Adobe Garamond Pro" panose="02020502060506020403" pitchFamily="18" charset="0"/>
                        </a:rPr>
                        <a:t>Academic Services</a:t>
                      </a:r>
                      <a:endParaRPr lang="en-US" sz="2000" b="0" baseline="0" dirty="0">
                        <a:solidFill>
                          <a:schemeClr val="tx1"/>
                        </a:solidFill>
                        <a:latin typeface="Adobe Garamond Pro" panose="02020502060506020403" pitchFamily="18" charset="0"/>
                      </a:endParaRPr>
                    </a:p>
                  </a:txBody>
                  <a:tcPr marT="45731" marB="45731">
                    <a:noFill/>
                  </a:tcPr>
                </a:tc>
                <a:tc>
                  <a:txBody>
                    <a:bodyPr/>
                    <a:lstStyle/>
                    <a:p>
                      <a:pPr marL="285750" indent="-285750">
                        <a:buFont typeface="Arial" panose="020B0604020202020204" pitchFamily="34" charset="0"/>
                        <a:buChar char="•"/>
                      </a:pPr>
                      <a:r>
                        <a:rPr lang="en-US" sz="2000" b="0" baseline="0" dirty="0" smtClean="0">
                          <a:solidFill>
                            <a:schemeClr val="tx1"/>
                          </a:solidFill>
                          <a:latin typeface="Adobe Garamond Pro" panose="02020502060506020403" pitchFamily="18" charset="0"/>
                        </a:rPr>
                        <a:t>Enrollment Management and Marketing</a:t>
                      </a:r>
                      <a:endParaRPr lang="en-US" sz="2000" b="0" baseline="0" dirty="0">
                        <a:solidFill>
                          <a:schemeClr val="tx1"/>
                        </a:solidFill>
                        <a:latin typeface="Adobe Garamond Pro" panose="02020502060506020403" pitchFamily="18" charset="0"/>
                      </a:endParaRPr>
                    </a:p>
                  </a:txBody>
                  <a:tcPr marT="45731" marB="45731">
                    <a:noFill/>
                  </a:tcPr>
                </a:tc>
                <a:extLst>
                  <a:ext uri="{0D108BD9-81ED-4DB2-BD59-A6C34878D82A}">
                    <a16:rowId xmlns:a16="http://schemas.microsoft.com/office/drawing/2014/main" xmlns="" val="10000"/>
                  </a:ext>
                </a:extLst>
              </a:tr>
              <a:tr h="701096">
                <a:tc>
                  <a:txBody>
                    <a:bodyPr/>
                    <a:lstStyle/>
                    <a:p>
                      <a:pPr marL="285750" indent="-285750" algn="l" defTabSz="457200" rtl="0" eaLnBrk="1" latinLnBrk="0" hangingPunct="1">
                        <a:buFont typeface="Arial" panose="020B0604020202020204" pitchFamily="34" charset="0"/>
                        <a:buChar char="•"/>
                      </a:pPr>
                      <a:r>
                        <a:rPr lang="en-US" sz="2000" b="0" kern="1200" baseline="0" dirty="0" smtClean="0">
                          <a:solidFill>
                            <a:schemeClr val="tx1"/>
                          </a:solidFill>
                          <a:latin typeface="Adobe Garamond Pro" panose="02020502060506020403" pitchFamily="18" charset="0"/>
                          <a:ea typeface="+mn-ea"/>
                          <a:cs typeface="+mn-cs"/>
                        </a:rPr>
                        <a:t>Institutional Effectiveness</a:t>
                      </a:r>
                      <a:endParaRPr lang="en-US" sz="2000" b="0" kern="1200" baseline="0" dirty="0">
                        <a:solidFill>
                          <a:schemeClr val="tx1"/>
                        </a:solidFill>
                        <a:latin typeface="Adobe Garamond Pro" panose="02020502060506020403" pitchFamily="18" charset="0"/>
                        <a:ea typeface="+mn-ea"/>
                        <a:cs typeface="+mn-cs"/>
                      </a:endParaRPr>
                    </a:p>
                  </a:txBody>
                  <a:tcPr marT="45731" marB="45731">
                    <a:noFill/>
                  </a:tcPr>
                </a:tc>
                <a:tc>
                  <a:txBody>
                    <a:bodyPr/>
                    <a:lstStyle/>
                    <a:p>
                      <a:pPr marL="285750" indent="-285750" algn="l" defTabSz="457200" rtl="0" eaLnBrk="1" latinLnBrk="0" hangingPunct="1">
                        <a:buFont typeface="Arial" panose="020B0604020202020204" pitchFamily="34" charset="0"/>
                        <a:buChar char="•"/>
                      </a:pPr>
                      <a:r>
                        <a:rPr lang="en-US" sz="2000" b="0" kern="1200" baseline="0" dirty="0" smtClean="0">
                          <a:solidFill>
                            <a:schemeClr val="tx1"/>
                          </a:solidFill>
                          <a:latin typeface="Adobe Garamond Pro" panose="02020502060506020403" pitchFamily="18" charset="0"/>
                          <a:ea typeface="+mn-ea"/>
                          <a:cs typeface="+mn-cs"/>
                        </a:rPr>
                        <a:t>Research and Federal Relations</a:t>
                      </a:r>
                      <a:endParaRPr lang="en-US" sz="2000" b="0" kern="1200" baseline="0" dirty="0">
                        <a:solidFill>
                          <a:schemeClr val="tx1"/>
                        </a:solidFill>
                        <a:latin typeface="Adobe Garamond Pro" panose="02020502060506020403" pitchFamily="18" charset="0"/>
                        <a:ea typeface="+mn-ea"/>
                        <a:cs typeface="+mn-cs"/>
                      </a:endParaRPr>
                    </a:p>
                  </a:txBody>
                  <a:tcPr marT="45731" marB="45731">
                    <a:noFill/>
                  </a:tcPr>
                </a:tc>
                <a:tc>
                  <a:txBody>
                    <a:bodyPr/>
                    <a:lstStyle/>
                    <a:p>
                      <a:pPr marL="285750" indent="-285750" algn="l" defTabSz="457200" rtl="0" eaLnBrk="1" latinLnBrk="0" hangingPunct="1">
                        <a:buFont typeface="Arial" panose="020B0604020202020204" pitchFamily="34" charset="0"/>
                        <a:buChar char="•"/>
                      </a:pPr>
                      <a:r>
                        <a:rPr lang="en-US" sz="2000" b="0" kern="1200" baseline="0" dirty="0" smtClean="0">
                          <a:solidFill>
                            <a:schemeClr val="tx1"/>
                          </a:solidFill>
                          <a:latin typeface="Adobe Garamond Pro" panose="02020502060506020403" pitchFamily="18" charset="0"/>
                          <a:ea typeface="+mn-ea"/>
                          <a:cs typeface="+mn-cs"/>
                        </a:rPr>
                        <a:t>Round Rock Campus</a:t>
                      </a:r>
                    </a:p>
                  </a:txBody>
                  <a:tcPr marT="45731" marB="45731">
                    <a:noFill/>
                  </a:tcPr>
                </a:tc>
                <a:extLst>
                  <a:ext uri="{0D108BD9-81ED-4DB2-BD59-A6C34878D82A}">
                    <a16:rowId xmlns:a16="http://schemas.microsoft.com/office/drawing/2014/main" xmlns="" val="10001"/>
                  </a:ext>
                </a:extLst>
              </a:tr>
              <a:tr h="863760">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T="45731" marB="45731">
                    <a:noFill/>
                  </a:tcPr>
                </a:tc>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T="45731" marB="45731">
                    <a:noFill/>
                  </a:tcPr>
                </a:tc>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T="45731" marB="45731">
                    <a:noFill/>
                  </a:tcPr>
                </a:tc>
                <a:extLst>
                  <a:ext uri="{0D108BD9-81ED-4DB2-BD59-A6C34878D82A}">
                    <a16:rowId xmlns:a16="http://schemas.microsoft.com/office/drawing/2014/main" xmlns="" val="10002"/>
                  </a:ext>
                </a:extLst>
              </a:tr>
              <a:tr h="590126">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T="45731" marB="45731">
                    <a:noFill/>
                  </a:tcPr>
                </a:tc>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T="45731" marB="45731">
                    <a:noFill/>
                  </a:tcPr>
                </a:tc>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T="45731" marB="45731">
                    <a:noFill/>
                  </a:tcPr>
                </a:tc>
                <a:extLst>
                  <a:ext uri="{0D108BD9-81ED-4DB2-BD59-A6C34878D82A}">
                    <a16:rowId xmlns:a16="http://schemas.microsoft.com/office/drawing/2014/main" xmlns="" val="10003"/>
                  </a:ext>
                </a:extLst>
              </a:tr>
              <a:tr h="607830">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T="45731" marB="45731">
                    <a:noFill/>
                  </a:tcPr>
                </a:tc>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T="45731" marB="45731">
                    <a:noFill/>
                  </a:tcPr>
                </a:tc>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T="45731" marB="45731">
                    <a:noFill/>
                  </a:tcPr>
                </a:tc>
                <a:extLst>
                  <a:ext uri="{0D108BD9-81ED-4DB2-BD59-A6C34878D82A}">
                    <a16:rowId xmlns:a16="http://schemas.microsoft.com/office/drawing/2014/main" xmlns="" val="10004"/>
                  </a:ext>
                </a:extLst>
              </a:tr>
            </a:tbl>
          </a:graphicData>
        </a:graphic>
      </p:graphicFrame>
      <p:pic>
        <p:nvPicPr>
          <p:cNvPr id="22326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492250"/>
            <a:ext cx="1295400" cy="1868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457200"/>
            <a:ext cx="3254375" cy="2514600"/>
          </a:xfrm>
        </p:spPr>
      </p:pic>
      <p:sp>
        <p:nvSpPr>
          <p:cNvPr id="224259" name="Rectangle 3"/>
          <p:cNvSpPr txBox="1">
            <a:spLocks noChangeArrowheads="1"/>
          </p:cNvSpPr>
          <p:nvPr/>
        </p:nvSpPr>
        <p:spPr bwMode="auto">
          <a:xfrm>
            <a:off x="1905000" y="276225"/>
            <a:ext cx="7010400" cy="685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 typeface="Wingdings" panose="05000000000000000000" pitchFamily="2" charset="2"/>
              <a:buNone/>
            </a:pPr>
            <a:r>
              <a:rPr lang="en-US" altLang="en-US" sz="4000" b="1">
                <a:solidFill>
                  <a:srgbClr val="800000"/>
                </a:solidFill>
                <a:latin typeface="Adobe Garamond Pro" panose="02020502060506020403" pitchFamily="18" charset="0"/>
              </a:rPr>
              <a:t>Director of Athletics</a:t>
            </a:r>
          </a:p>
          <a:p>
            <a:pPr algn="ctr" eaLnBrk="1" hangingPunct="1">
              <a:spcBef>
                <a:spcPct val="0"/>
              </a:spcBef>
              <a:buFont typeface="Wingdings" panose="05000000000000000000" pitchFamily="2" charset="2"/>
              <a:buNone/>
            </a:pPr>
            <a:endParaRPr lang="en-US" altLang="en-US" sz="4000" b="1">
              <a:solidFill>
                <a:srgbClr val="800000"/>
              </a:solidFill>
              <a:latin typeface="Adobe Garamond Pro" panose="02020502060506020403" pitchFamily="18" charset="0"/>
            </a:endParaRPr>
          </a:p>
        </p:txBody>
      </p:sp>
      <p:sp>
        <p:nvSpPr>
          <p:cNvPr id="224260" name="Rectangle 1"/>
          <p:cNvSpPr>
            <a:spLocks noChangeArrowheads="1"/>
          </p:cNvSpPr>
          <p:nvPr/>
        </p:nvSpPr>
        <p:spPr bwMode="auto">
          <a:xfrm>
            <a:off x="3414713" y="1795463"/>
            <a:ext cx="5653087" cy="766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lvl="1" eaLnBrk="1" hangingPunct="1">
              <a:lnSpc>
                <a:spcPct val="90000"/>
              </a:lnSpc>
              <a:buFontTx/>
              <a:buNone/>
            </a:pPr>
            <a:r>
              <a:rPr lang="en-US" altLang="en-US" sz="2400">
                <a:solidFill>
                  <a:srgbClr val="000000"/>
                </a:solidFill>
                <a:latin typeface="Adobe Garamond Pro" panose="02020502060506020403" pitchFamily="18" charset="0"/>
              </a:rPr>
              <a:t>Dr. Larry Teis,</a:t>
            </a:r>
            <a:br>
              <a:rPr lang="en-US" altLang="en-US" sz="2400">
                <a:solidFill>
                  <a:srgbClr val="000000"/>
                </a:solidFill>
                <a:latin typeface="Adobe Garamond Pro" panose="02020502060506020403" pitchFamily="18" charset="0"/>
              </a:rPr>
            </a:br>
            <a:r>
              <a:rPr lang="en-US" altLang="en-US" sz="2400">
                <a:solidFill>
                  <a:srgbClr val="000000"/>
                </a:solidFill>
                <a:latin typeface="Adobe Garamond Pro" panose="02020502060506020403" pitchFamily="18" charset="0"/>
              </a:rPr>
              <a:t>Director of Athletics</a:t>
            </a:r>
          </a:p>
        </p:txBody>
      </p:sp>
      <p:graphicFrame>
        <p:nvGraphicFramePr>
          <p:cNvPr id="3" name="Table 2"/>
          <p:cNvGraphicFramePr>
            <a:graphicFrameLocks noGrp="1"/>
          </p:cNvGraphicFramePr>
          <p:nvPr/>
        </p:nvGraphicFramePr>
        <p:xfrm>
          <a:off x="1905000" y="3311525"/>
          <a:ext cx="6858000" cy="3767201"/>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tblGrid>
              <a:tr h="700977">
                <a:tc>
                  <a:txBody>
                    <a:bodyPr/>
                    <a:lstStyle/>
                    <a:p>
                      <a:pPr marL="285750" indent="-285750">
                        <a:buFont typeface="Arial" panose="020B0604020202020204" pitchFamily="34" charset="0"/>
                        <a:buChar char="•"/>
                      </a:pPr>
                      <a:r>
                        <a:rPr lang="en-US" sz="2000" b="0" baseline="0" dirty="0" smtClean="0">
                          <a:solidFill>
                            <a:schemeClr val="tx1"/>
                          </a:solidFill>
                          <a:latin typeface="Adobe Garamond Pro" panose="02020502060506020403" pitchFamily="18" charset="0"/>
                        </a:rPr>
                        <a:t>Academic Services</a:t>
                      </a:r>
                    </a:p>
                    <a:p>
                      <a:pPr marL="285750" indent="-285750">
                        <a:buFont typeface="Arial" panose="020B0604020202020204" pitchFamily="34" charset="0"/>
                        <a:buChar char="•"/>
                      </a:pPr>
                      <a:endParaRPr lang="en-US" sz="2000" b="0" baseline="0" dirty="0">
                        <a:solidFill>
                          <a:schemeClr val="tx1"/>
                        </a:solidFill>
                        <a:latin typeface="Adobe Garamond Pro" panose="02020502060506020403" pitchFamily="18" charset="0"/>
                      </a:endParaRPr>
                    </a:p>
                  </a:txBody>
                  <a:tcPr marT="45701" marB="45701">
                    <a:noFill/>
                  </a:tcPr>
                </a:tc>
                <a:tc>
                  <a:txBody>
                    <a:bodyPr/>
                    <a:lstStyle/>
                    <a:p>
                      <a:pPr marL="285750" indent="-285750">
                        <a:buFont typeface="Arial" panose="020B0604020202020204" pitchFamily="34" charset="0"/>
                        <a:buChar char="•"/>
                      </a:pPr>
                      <a:r>
                        <a:rPr lang="en-US" sz="2000" b="0" baseline="0" dirty="0" smtClean="0">
                          <a:solidFill>
                            <a:schemeClr val="tx1"/>
                          </a:solidFill>
                          <a:latin typeface="Adobe Garamond Pro" panose="02020502060506020403" pitchFamily="18" charset="0"/>
                        </a:rPr>
                        <a:t>Athletic Training</a:t>
                      </a:r>
                      <a:endParaRPr lang="en-US" sz="2000" b="0" baseline="0" dirty="0">
                        <a:solidFill>
                          <a:schemeClr val="tx1"/>
                        </a:solidFill>
                        <a:latin typeface="Adobe Garamond Pro" panose="02020502060506020403" pitchFamily="18" charset="0"/>
                      </a:endParaRPr>
                    </a:p>
                  </a:txBody>
                  <a:tcPr marT="45701" marB="45701">
                    <a:noFill/>
                  </a:tcPr>
                </a:tc>
                <a:tc>
                  <a:txBody>
                    <a:bodyPr/>
                    <a:lstStyle/>
                    <a:p>
                      <a:pPr marL="285750" indent="-285750">
                        <a:buFont typeface="Arial" panose="020B0604020202020204" pitchFamily="34" charset="0"/>
                        <a:buChar char="•"/>
                      </a:pPr>
                      <a:r>
                        <a:rPr lang="en-US" sz="2000" b="0" baseline="0" dirty="0" smtClean="0">
                          <a:solidFill>
                            <a:schemeClr val="tx1"/>
                          </a:solidFill>
                          <a:latin typeface="Adobe Garamond Pro" panose="02020502060506020403" pitchFamily="18" charset="0"/>
                        </a:rPr>
                        <a:t>Community Service</a:t>
                      </a:r>
                      <a:endParaRPr lang="en-US" sz="2000" b="0" baseline="0" dirty="0">
                        <a:solidFill>
                          <a:schemeClr val="tx1"/>
                        </a:solidFill>
                        <a:latin typeface="Adobe Garamond Pro" panose="02020502060506020403" pitchFamily="18" charset="0"/>
                      </a:endParaRPr>
                    </a:p>
                  </a:txBody>
                  <a:tcPr marT="45701" marB="45701">
                    <a:noFill/>
                  </a:tcPr>
                </a:tc>
                <a:extLst>
                  <a:ext uri="{0D108BD9-81ED-4DB2-BD59-A6C34878D82A}">
                    <a16:rowId xmlns:a16="http://schemas.microsoft.com/office/drawing/2014/main" xmlns="" val="10000"/>
                  </a:ext>
                </a:extLst>
              </a:tr>
              <a:tr h="1005764">
                <a:tc>
                  <a:txBody>
                    <a:bodyPr/>
                    <a:lstStyle/>
                    <a:p>
                      <a:pPr marL="285750" indent="-285750" algn="l" defTabSz="457200" rtl="0" eaLnBrk="1" latinLnBrk="0" hangingPunct="1">
                        <a:buFont typeface="Arial" panose="020B0604020202020204" pitchFamily="34" charset="0"/>
                        <a:buChar char="•"/>
                      </a:pPr>
                      <a:r>
                        <a:rPr lang="en-US" sz="2000" b="0" kern="1200" baseline="0" dirty="0" smtClean="0">
                          <a:solidFill>
                            <a:schemeClr val="tx1"/>
                          </a:solidFill>
                          <a:latin typeface="Adobe Garamond Pro" panose="02020502060506020403" pitchFamily="18" charset="0"/>
                          <a:ea typeface="+mn-ea"/>
                          <a:cs typeface="+mn-cs"/>
                        </a:rPr>
                        <a:t>Compliance</a:t>
                      </a:r>
                      <a:endParaRPr lang="en-US" sz="2000" b="0" kern="1200" baseline="0" dirty="0">
                        <a:solidFill>
                          <a:schemeClr val="tx1"/>
                        </a:solidFill>
                        <a:latin typeface="Adobe Garamond Pro" panose="02020502060506020403" pitchFamily="18" charset="0"/>
                        <a:ea typeface="+mn-ea"/>
                        <a:cs typeface="+mn-cs"/>
                      </a:endParaRPr>
                    </a:p>
                  </a:txBody>
                  <a:tcPr marT="45701" marB="45701">
                    <a:noFill/>
                  </a:tcPr>
                </a:tc>
                <a:tc>
                  <a:txBody>
                    <a:bodyPr/>
                    <a:lstStyle/>
                    <a:p>
                      <a:pPr marL="285750" indent="-285750" algn="l" defTabSz="457200" rtl="0" eaLnBrk="1" latinLnBrk="0" hangingPunct="1">
                        <a:buFont typeface="Arial" panose="020B0604020202020204" pitchFamily="34" charset="0"/>
                        <a:buChar char="•"/>
                      </a:pPr>
                      <a:r>
                        <a:rPr lang="en-US" sz="2000" b="0" kern="1200" baseline="0" dirty="0" smtClean="0">
                          <a:solidFill>
                            <a:schemeClr val="tx1"/>
                          </a:solidFill>
                          <a:latin typeface="Adobe Garamond Pro" panose="02020502060506020403" pitchFamily="18" charset="0"/>
                          <a:ea typeface="+mn-ea"/>
                          <a:cs typeface="+mn-cs"/>
                        </a:rPr>
                        <a:t>Corporate Sponsorships</a:t>
                      </a:r>
                      <a:endParaRPr lang="en-US" sz="2000" b="0" kern="1200" baseline="0" dirty="0">
                        <a:solidFill>
                          <a:schemeClr val="tx1"/>
                        </a:solidFill>
                        <a:latin typeface="Adobe Garamond Pro" panose="02020502060506020403" pitchFamily="18" charset="0"/>
                        <a:ea typeface="+mn-ea"/>
                        <a:cs typeface="+mn-cs"/>
                      </a:endParaRPr>
                    </a:p>
                  </a:txBody>
                  <a:tcPr marT="45701" marB="45701">
                    <a:noFill/>
                  </a:tcPr>
                </a:tc>
                <a:tc>
                  <a:txBody>
                    <a:bodyPr/>
                    <a:lstStyle/>
                    <a:p>
                      <a:pPr marL="285750" indent="-285750" algn="l" defTabSz="457200" rtl="0" eaLnBrk="1" latinLnBrk="0" hangingPunct="1">
                        <a:buFont typeface="Arial" panose="020B0604020202020204" pitchFamily="34" charset="0"/>
                        <a:buChar char="•"/>
                      </a:pPr>
                      <a:r>
                        <a:rPr lang="en-US" sz="2000" b="0" kern="1200" baseline="0" dirty="0" smtClean="0">
                          <a:solidFill>
                            <a:schemeClr val="tx1"/>
                          </a:solidFill>
                          <a:latin typeface="Adobe Garamond Pro" panose="02020502060506020403" pitchFamily="18" charset="0"/>
                          <a:ea typeface="+mn-ea"/>
                          <a:cs typeface="+mn-cs"/>
                        </a:rPr>
                        <a:t>Licensing and Branding Standards</a:t>
                      </a:r>
                    </a:p>
                  </a:txBody>
                  <a:tcPr marT="45701" marB="45701">
                    <a:noFill/>
                  </a:tcPr>
                </a:tc>
                <a:extLst>
                  <a:ext uri="{0D108BD9-81ED-4DB2-BD59-A6C34878D82A}">
                    <a16:rowId xmlns:a16="http://schemas.microsoft.com/office/drawing/2014/main" xmlns="" val="10001"/>
                  </a:ext>
                </a:extLst>
              </a:tr>
              <a:tr h="863207">
                <a:tc>
                  <a:txBody>
                    <a:bodyPr/>
                    <a:lstStyle/>
                    <a:p>
                      <a:pPr marL="285750" indent="-285750" algn="l" defTabSz="457200" rtl="0" eaLnBrk="1" latinLnBrk="0" hangingPunct="1">
                        <a:buFont typeface="Arial" panose="020B0604020202020204" pitchFamily="34" charset="0"/>
                        <a:buChar char="•"/>
                      </a:pPr>
                      <a:r>
                        <a:rPr lang="en-US" sz="2000" b="0" kern="1200" baseline="0" dirty="0" smtClean="0">
                          <a:solidFill>
                            <a:schemeClr val="tx1"/>
                          </a:solidFill>
                          <a:latin typeface="Adobe Garamond Pro" panose="02020502060506020403" pitchFamily="18" charset="0"/>
                          <a:ea typeface="+mn-ea"/>
                          <a:cs typeface="+mn-cs"/>
                        </a:rPr>
                        <a:t>Sports Information</a:t>
                      </a:r>
                      <a:endParaRPr lang="en-US" sz="2000" b="0" kern="1200" baseline="0" dirty="0">
                        <a:solidFill>
                          <a:schemeClr val="tx1"/>
                        </a:solidFill>
                        <a:latin typeface="Adobe Garamond Pro" panose="02020502060506020403" pitchFamily="18" charset="0"/>
                        <a:ea typeface="+mn-ea"/>
                        <a:cs typeface="+mn-cs"/>
                      </a:endParaRPr>
                    </a:p>
                  </a:txBody>
                  <a:tcPr marT="45701" marB="45701">
                    <a:noFill/>
                  </a:tcPr>
                </a:tc>
                <a:tc>
                  <a:txBody>
                    <a:bodyPr/>
                    <a:lstStyle/>
                    <a:p>
                      <a:pPr marL="285750" indent="-285750" algn="l" defTabSz="457200" rtl="0" eaLnBrk="1" latinLnBrk="0" hangingPunct="1">
                        <a:buFont typeface="Arial" panose="020B0604020202020204" pitchFamily="34" charset="0"/>
                        <a:buChar char="•"/>
                      </a:pPr>
                      <a:r>
                        <a:rPr lang="en-US" sz="2000" b="0" kern="1200" baseline="0" dirty="0" smtClean="0">
                          <a:solidFill>
                            <a:schemeClr val="tx1"/>
                          </a:solidFill>
                          <a:latin typeface="Adobe Garamond Pro" panose="02020502060506020403" pitchFamily="18" charset="0"/>
                          <a:ea typeface="+mn-ea"/>
                          <a:cs typeface="+mn-cs"/>
                        </a:rPr>
                        <a:t>Strength and Conditioning</a:t>
                      </a:r>
                      <a:endParaRPr lang="en-US" sz="2000" b="0" kern="1200" baseline="0" dirty="0">
                        <a:solidFill>
                          <a:schemeClr val="tx1"/>
                        </a:solidFill>
                        <a:latin typeface="Adobe Garamond Pro" panose="02020502060506020403" pitchFamily="18" charset="0"/>
                        <a:ea typeface="+mn-ea"/>
                        <a:cs typeface="+mn-cs"/>
                      </a:endParaRPr>
                    </a:p>
                  </a:txBody>
                  <a:tcPr marT="45701" marB="45701">
                    <a:noFill/>
                  </a:tcPr>
                </a:tc>
                <a:tc>
                  <a:txBody>
                    <a:bodyPr/>
                    <a:lstStyle/>
                    <a:p>
                      <a:pPr marL="285750" indent="-285750" algn="l" defTabSz="457200" rtl="0" eaLnBrk="1" latinLnBrk="0" hangingPunct="1">
                        <a:buFont typeface="Arial" panose="020B0604020202020204" pitchFamily="34" charset="0"/>
                        <a:buChar char="•"/>
                      </a:pPr>
                      <a:endParaRPr lang="en-US" sz="2000" b="0" kern="1200" baseline="0" dirty="0">
                        <a:solidFill>
                          <a:schemeClr val="tx1"/>
                        </a:solidFill>
                        <a:latin typeface="Adobe Garamond Pro" panose="02020502060506020403" pitchFamily="18" charset="0"/>
                        <a:ea typeface="+mn-ea"/>
                        <a:cs typeface="+mn-cs"/>
                      </a:endParaRPr>
                    </a:p>
                  </a:txBody>
                  <a:tcPr marT="45701" marB="45701">
                    <a:noFill/>
                  </a:tcPr>
                </a:tc>
                <a:extLst>
                  <a:ext uri="{0D108BD9-81ED-4DB2-BD59-A6C34878D82A}">
                    <a16:rowId xmlns:a16="http://schemas.microsoft.com/office/drawing/2014/main" xmlns="" val="10002"/>
                  </a:ext>
                </a:extLst>
              </a:tr>
              <a:tr h="589748">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T="45701" marB="45701">
                    <a:noFill/>
                  </a:tcPr>
                </a:tc>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T="45701" marB="45701">
                    <a:noFill/>
                  </a:tcPr>
                </a:tc>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T="45701" marB="45701">
                    <a:noFill/>
                  </a:tcPr>
                </a:tc>
                <a:extLst>
                  <a:ext uri="{0D108BD9-81ED-4DB2-BD59-A6C34878D82A}">
                    <a16:rowId xmlns:a16="http://schemas.microsoft.com/office/drawing/2014/main" xmlns="" val="10003"/>
                  </a:ext>
                </a:extLst>
              </a:tr>
              <a:tr h="607442">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T="45701" marB="45701">
                    <a:noFill/>
                  </a:tcPr>
                </a:tc>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T="45701" marB="45701">
                    <a:noFill/>
                  </a:tcPr>
                </a:tc>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T="45701" marB="45701">
                    <a:noFill/>
                  </a:tcPr>
                </a:tc>
                <a:extLst>
                  <a:ext uri="{0D108BD9-81ED-4DB2-BD59-A6C34878D82A}">
                    <a16:rowId xmlns:a16="http://schemas.microsoft.com/office/drawing/2014/main" xmlns="" val="10004"/>
                  </a:ext>
                </a:extLst>
              </a:tr>
            </a:tbl>
          </a:graphicData>
        </a:graphic>
      </p:graphicFrame>
      <p:pic>
        <p:nvPicPr>
          <p:cNvPr id="22428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033463"/>
            <a:ext cx="1509713" cy="204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6858000" cy="1143000"/>
          </a:xfrm>
        </p:spPr>
        <p:txBody>
          <a:bodyPr/>
          <a:lstStyle/>
          <a:p>
            <a:pPr>
              <a:defRPr/>
            </a:pPr>
            <a:r>
              <a:rPr lang="en-US" sz="3800" kern="1200" dirty="0">
                <a:solidFill>
                  <a:srgbClr val="800000"/>
                </a:solidFill>
                <a:latin typeface="Helvetica" panose="020B0604020202020204" pitchFamily="34" charset="0"/>
                <a:ea typeface="Times" panose="02020603050405020304" pitchFamily="18" charset="0"/>
                <a:cs typeface="Helvetica" panose="020B0604020202020204" pitchFamily="34" charset="0"/>
              </a:rPr>
              <a:t>Next</a:t>
            </a:r>
            <a:r>
              <a:rPr lang="en-US" dirty="0" smtClean="0">
                <a:latin typeface="Adobe Garamond Pro" panose="02020502060506020403" pitchFamily="18" charset="0"/>
              </a:rPr>
              <a:t> </a:t>
            </a:r>
            <a:r>
              <a:rPr lang="en-US" sz="3800" kern="1200" dirty="0">
                <a:solidFill>
                  <a:srgbClr val="800000"/>
                </a:solidFill>
                <a:latin typeface="Helvetica" panose="020B0604020202020204" pitchFamily="34" charset="0"/>
                <a:ea typeface="Times" panose="02020603050405020304" pitchFamily="18" charset="0"/>
                <a:cs typeface="Helvetica" panose="020B0604020202020204" pitchFamily="34" charset="0"/>
              </a:rPr>
              <a:t>Up:</a:t>
            </a:r>
          </a:p>
        </p:txBody>
      </p:sp>
      <p:sp>
        <p:nvSpPr>
          <p:cNvPr id="225283" name="Content Placeholder 2"/>
          <p:cNvSpPr>
            <a:spLocks noGrp="1"/>
          </p:cNvSpPr>
          <p:nvPr>
            <p:ph idx="1"/>
          </p:nvPr>
        </p:nvSpPr>
        <p:spPr>
          <a:xfrm>
            <a:off x="1752600" y="1600200"/>
            <a:ext cx="6858000" cy="4114800"/>
          </a:xfrm>
        </p:spPr>
        <p:txBody>
          <a:bodyPr/>
          <a:lstStyle/>
          <a:p>
            <a:pPr>
              <a:lnSpc>
                <a:spcPct val="150000"/>
              </a:lnSpc>
              <a:buFont typeface="Wingdings" panose="05000000000000000000" pitchFamily="2" charset="2"/>
              <a:buChar char="§"/>
            </a:pPr>
            <a:r>
              <a:rPr lang="en-US" altLang="en-US" sz="2400" smtClean="0">
                <a:latin typeface="Adobe Garamond Pro" panose="02020502060506020403" pitchFamily="18" charset="0"/>
              </a:rPr>
              <a:t>Quick Break</a:t>
            </a:r>
          </a:p>
          <a:p>
            <a:pPr lvl="1">
              <a:lnSpc>
                <a:spcPct val="150000"/>
              </a:lnSpc>
            </a:pPr>
            <a:r>
              <a:rPr lang="en-US" altLang="en-US" sz="2400" smtClean="0">
                <a:latin typeface="Adobe Garamond Pro" panose="02020502060506020403" pitchFamily="18" charset="0"/>
              </a:rPr>
              <a:t>Grab bottle of water</a:t>
            </a:r>
          </a:p>
          <a:p>
            <a:pPr>
              <a:lnSpc>
                <a:spcPct val="150000"/>
              </a:lnSpc>
              <a:buFont typeface="Wingdings" panose="05000000000000000000" pitchFamily="2" charset="2"/>
              <a:buChar char="§"/>
            </a:pPr>
            <a:r>
              <a:rPr lang="en-US" altLang="en-US" sz="2400" smtClean="0">
                <a:latin typeface="Adobe Garamond Pro" panose="02020502060506020403" pitchFamily="18" charset="0"/>
              </a:rPr>
              <a:t>Meet bus for campus tour</a:t>
            </a:r>
          </a:p>
          <a:p>
            <a:pPr>
              <a:lnSpc>
                <a:spcPct val="150000"/>
              </a:lnSpc>
              <a:buFont typeface="Wingdings" panose="05000000000000000000" pitchFamily="2" charset="2"/>
              <a:buChar char="§"/>
            </a:pPr>
            <a:r>
              <a:rPr lang="en-US" altLang="en-US" sz="2400" smtClean="0">
                <a:latin typeface="Adobe Garamond Pro" panose="02020502060506020403" pitchFamily="18" charset="0"/>
              </a:rPr>
              <a:t>Glass-bottom boat ride</a:t>
            </a:r>
          </a:p>
          <a:p>
            <a:pPr lvl="1">
              <a:lnSpc>
                <a:spcPct val="150000"/>
              </a:lnSpc>
            </a:pPr>
            <a:r>
              <a:rPr lang="en-US" altLang="en-US" sz="2400" smtClean="0">
                <a:latin typeface="Adobe Garamond Pro" panose="02020502060506020403" pitchFamily="18" charset="0"/>
              </a:rPr>
              <a:t>Option to explore Meadows Center if preferable to boat ride</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subTitle" idx="1"/>
          </p:nvPr>
        </p:nvSpPr>
        <p:spPr>
          <a:xfrm>
            <a:off x="2057400" y="5638800"/>
            <a:ext cx="5200650" cy="1066800"/>
          </a:xfrm>
        </p:spPr>
        <p:txBody>
          <a:bodyPr rtlCol="0"/>
          <a:lstStyle/>
          <a:p>
            <a:pPr>
              <a:defRPr/>
            </a:pPr>
            <a:r>
              <a:rPr lang="en-US" sz="2800" dirty="0">
                <a:latin typeface="Textile" charset="0"/>
                <a:ea typeface="ＭＳ Ｐゴシック" pitchFamily="34" charset="-128"/>
              </a:rPr>
              <a:t>Texas State University</a:t>
            </a:r>
          </a:p>
          <a:p>
            <a:pPr>
              <a:defRPr/>
            </a:pPr>
            <a:r>
              <a:rPr lang="en-US" sz="2800" dirty="0">
                <a:latin typeface="Textile" charset="0"/>
                <a:ea typeface="ＭＳ Ｐゴシック" pitchFamily="34" charset="-128"/>
              </a:rPr>
              <a:t>Office of Equity and Access</a:t>
            </a:r>
            <a:endParaRPr lang="en-US" dirty="0" smtClean="0">
              <a:solidFill>
                <a:schemeClr val="tx1"/>
              </a:solidFill>
              <a:latin typeface="Textile" charset="0"/>
              <a:ea typeface="ＭＳ Ｐゴシック" pitchFamily="34" charset="-128"/>
            </a:endParaRPr>
          </a:p>
        </p:txBody>
      </p:sp>
      <p:pic>
        <p:nvPicPr>
          <p:cNvPr id="2" name="Picture 1" descr="Welcome-Were-Glad-Youre-He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989" y="638118"/>
            <a:ext cx="7929764" cy="4460492"/>
          </a:xfrm>
          <a:prstGeom prst="rect">
            <a:avLst/>
          </a:prstGeom>
        </p:spPr>
      </p:pic>
    </p:spTree>
    <p:extLst>
      <p:ext uri="{BB962C8B-B14F-4D97-AF65-F5344CB8AC3E}">
        <p14:creationId xmlns:p14="http://schemas.microsoft.com/office/powerpoint/2010/main" val="402795845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738086" y="329119"/>
            <a:ext cx="4229100" cy="6324600"/>
          </a:xfrm>
        </p:spPr>
        <p:txBody>
          <a:bodyPr rtlCol="0">
            <a:normAutofit fontScale="92500"/>
          </a:bodyPr>
          <a:lstStyle/>
          <a:p>
            <a:pPr>
              <a:defRPr/>
            </a:pPr>
            <a:r>
              <a:rPr lang="en-US" dirty="0">
                <a:solidFill>
                  <a:schemeClr val="accent1"/>
                </a:solidFill>
              </a:rPr>
              <a:t>Public, student-centered</a:t>
            </a:r>
            <a:r>
              <a:rPr lang="en-US" dirty="0">
                <a:solidFill>
                  <a:srgbClr val="AE8959"/>
                </a:solidFill>
              </a:rPr>
              <a:t>: </a:t>
            </a:r>
            <a:r>
              <a:rPr lang="en-US" i="1" dirty="0">
                <a:solidFill>
                  <a:srgbClr val="AE8959"/>
                </a:solidFill>
              </a:rPr>
              <a:t>focus on students</a:t>
            </a:r>
          </a:p>
          <a:p>
            <a:pPr>
              <a:spcBef>
                <a:spcPts val="3672"/>
              </a:spcBef>
              <a:defRPr/>
            </a:pPr>
            <a:r>
              <a:rPr lang="en-US" dirty="0">
                <a:solidFill>
                  <a:schemeClr val="accent1"/>
                </a:solidFill>
              </a:rPr>
              <a:t>Emerging Research University: </a:t>
            </a:r>
            <a:r>
              <a:rPr lang="en-US" i="1" dirty="0">
                <a:solidFill>
                  <a:srgbClr val="AE8959"/>
                </a:solidFill>
              </a:rPr>
              <a:t>focus on quality</a:t>
            </a:r>
          </a:p>
          <a:p>
            <a:pPr>
              <a:spcBef>
                <a:spcPts val="3672"/>
              </a:spcBef>
              <a:defRPr/>
            </a:pPr>
            <a:r>
              <a:rPr lang="en-US" dirty="0">
                <a:solidFill>
                  <a:schemeClr val="accent1"/>
                </a:solidFill>
              </a:rPr>
              <a:t>Dedicated to excellence: </a:t>
            </a:r>
            <a:r>
              <a:rPr lang="en-US" i="1" dirty="0">
                <a:solidFill>
                  <a:srgbClr val="AE8959"/>
                </a:solidFill>
              </a:rPr>
              <a:t>supportive, safe learning environment</a:t>
            </a:r>
          </a:p>
          <a:p>
            <a:pPr>
              <a:lnSpc>
                <a:spcPct val="110000"/>
              </a:lnSpc>
              <a:spcBef>
                <a:spcPts val="3672"/>
              </a:spcBef>
              <a:defRPr/>
            </a:pPr>
            <a:r>
              <a:rPr lang="en-US" dirty="0">
                <a:solidFill>
                  <a:schemeClr val="accent1"/>
                </a:solidFill>
              </a:rPr>
              <a:t>Serving the educational needs of the diverse population of Texas and the world: </a:t>
            </a:r>
            <a:r>
              <a:rPr lang="en-US" i="1" dirty="0">
                <a:solidFill>
                  <a:srgbClr val="AE8959"/>
                </a:solidFill>
              </a:rPr>
              <a:t>inclusive, diverse, equitable, </a:t>
            </a:r>
            <a:r>
              <a:rPr lang="en-US" i="1" dirty="0" smtClean="0">
                <a:solidFill>
                  <a:srgbClr val="AE8959"/>
                </a:solidFill>
              </a:rPr>
              <a:t>fair</a:t>
            </a:r>
            <a:endParaRPr lang="en-US" i="1" dirty="0">
              <a:solidFill>
                <a:srgbClr val="AE8959"/>
              </a:solidFill>
            </a:endParaRPr>
          </a:p>
        </p:txBody>
      </p:sp>
      <p:pic>
        <p:nvPicPr>
          <p:cNvPr id="203779" name="Picture 1" descr="cheerleader pyramid landscape 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0408" y="802531"/>
            <a:ext cx="2424392" cy="4960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48664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2378" y="1355628"/>
            <a:ext cx="7549716" cy="5078314"/>
          </a:xfrm>
          <a:prstGeom prst="rect">
            <a:avLst/>
          </a:prstGeom>
          <a:noFill/>
        </p:spPr>
        <p:txBody>
          <a:bodyPr wrap="square" rtlCol="0">
            <a:spAutoFit/>
          </a:bodyPr>
          <a:lstStyle/>
          <a:p>
            <a:pPr eaLnBrk="1" fontAlgn="auto" hangingPunct="1">
              <a:spcBef>
                <a:spcPts val="0"/>
              </a:spcBef>
              <a:spcAft>
                <a:spcPts val="0"/>
              </a:spcAft>
            </a:pPr>
            <a:r>
              <a:rPr lang="en-US" dirty="0">
                <a:solidFill>
                  <a:prstClr val="black"/>
                </a:solidFill>
                <a:latin typeface="Calibri"/>
                <a:ea typeface="+mn-ea"/>
              </a:rPr>
              <a:t>Dear Texas State University Community:</a:t>
            </a:r>
          </a:p>
          <a:p>
            <a:pPr eaLnBrk="1" fontAlgn="auto" hangingPunct="1">
              <a:spcBef>
                <a:spcPts val="0"/>
              </a:spcBef>
              <a:spcAft>
                <a:spcPts val="0"/>
              </a:spcAft>
            </a:pPr>
            <a:r>
              <a:rPr lang="en-US" dirty="0">
                <a:solidFill>
                  <a:prstClr val="black"/>
                </a:solidFill>
                <a:latin typeface="Calibri"/>
                <a:ea typeface="+mn-ea"/>
              </a:rPr>
              <a:t> </a:t>
            </a:r>
          </a:p>
          <a:p>
            <a:pPr eaLnBrk="1" fontAlgn="auto" hangingPunct="1">
              <a:spcBef>
                <a:spcPts val="0"/>
              </a:spcBef>
              <a:spcAft>
                <a:spcPts val="0"/>
              </a:spcAft>
            </a:pPr>
            <a:r>
              <a:rPr lang="en-US" dirty="0">
                <a:solidFill>
                  <a:prstClr val="black"/>
                </a:solidFill>
                <a:latin typeface="Calibri"/>
                <a:ea typeface="+mn-ea"/>
              </a:rPr>
              <a:t>I am aware of reports of action and expression that have occurred on campus following the recent elections in our country. While we encourage individuals in our university community to openly express their thoughts, we expect them to do so with civility and in a collegial manner that reflects Texas State’s core values. These values include:</a:t>
            </a:r>
          </a:p>
          <a:p>
            <a:pPr eaLnBrk="1" fontAlgn="auto" hangingPunct="1">
              <a:spcBef>
                <a:spcPts val="0"/>
              </a:spcBef>
              <a:spcAft>
                <a:spcPts val="0"/>
              </a:spcAft>
            </a:pPr>
            <a:r>
              <a:rPr lang="en-US" dirty="0">
                <a:solidFill>
                  <a:prstClr val="black"/>
                </a:solidFill>
                <a:latin typeface="Calibri"/>
                <a:ea typeface="+mn-ea"/>
              </a:rPr>
              <a:t> </a:t>
            </a:r>
          </a:p>
          <a:p>
            <a:pPr marL="285750" indent="-285750" eaLnBrk="1" fontAlgn="auto" hangingPunct="1">
              <a:spcBef>
                <a:spcPts val="0"/>
              </a:spcBef>
              <a:spcAft>
                <a:spcPts val="0"/>
              </a:spcAft>
              <a:buFont typeface="Arial"/>
              <a:buChar char="•"/>
            </a:pPr>
            <a:r>
              <a:rPr lang="en-US" dirty="0" smtClean="0">
                <a:solidFill>
                  <a:prstClr val="black"/>
                </a:solidFill>
                <a:latin typeface="Calibri"/>
                <a:ea typeface="+mn-ea"/>
              </a:rPr>
              <a:t>A </a:t>
            </a:r>
            <a:r>
              <a:rPr lang="en-US" dirty="0">
                <a:solidFill>
                  <a:prstClr val="black"/>
                </a:solidFill>
                <a:latin typeface="Calibri"/>
                <a:ea typeface="+mn-ea"/>
              </a:rPr>
              <a:t>diversity of people and ideas, a spirit of inclusiveness, a global perspective, and a sense of community as essential conditions for campus life;</a:t>
            </a:r>
          </a:p>
          <a:p>
            <a:pPr marL="285750" indent="-285750" eaLnBrk="1" fontAlgn="auto" hangingPunct="1">
              <a:spcBef>
                <a:spcPts val="0"/>
              </a:spcBef>
              <a:spcAft>
                <a:spcPts val="0"/>
              </a:spcAft>
              <a:buFont typeface="Arial"/>
              <a:buChar char="•"/>
            </a:pPr>
            <a:r>
              <a:rPr lang="en-US" dirty="0" smtClean="0">
                <a:solidFill>
                  <a:prstClr val="black"/>
                </a:solidFill>
                <a:latin typeface="Calibri"/>
                <a:ea typeface="+mn-ea"/>
              </a:rPr>
              <a:t>The </a:t>
            </a:r>
            <a:r>
              <a:rPr lang="en-US" dirty="0">
                <a:solidFill>
                  <a:prstClr val="black"/>
                </a:solidFill>
                <a:latin typeface="Calibri"/>
                <a:ea typeface="+mn-ea"/>
              </a:rPr>
              <a:t>cultivation of character and the modeling of honesty, integrity, compassion, fairness, respect, and ethical behavior, both in the classroom and beyond; and</a:t>
            </a:r>
          </a:p>
          <a:p>
            <a:pPr marL="285750" indent="-285750" eaLnBrk="1" fontAlgn="auto" hangingPunct="1">
              <a:spcBef>
                <a:spcPts val="0"/>
              </a:spcBef>
              <a:spcAft>
                <a:spcPts val="0"/>
              </a:spcAft>
              <a:buFont typeface="Arial"/>
              <a:buChar char="•"/>
            </a:pPr>
            <a:r>
              <a:rPr lang="en-US" dirty="0" smtClean="0">
                <a:solidFill>
                  <a:prstClr val="black"/>
                </a:solidFill>
                <a:latin typeface="Calibri"/>
                <a:ea typeface="+mn-ea"/>
              </a:rPr>
              <a:t>Engaged </a:t>
            </a:r>
            <a:r>
              <a:rPr lang="en-US" dirty="0">
                <a:solidFill>
                  <a:prstClr val="black"/>
                </a:solidFill>
                <a:latin typeface="Calibri"/>
                <a:ea typeface="+mn-ea"/>
              </a:rPr>
              <a:t>teaching and learning based in dialogue, student involvement, and the free exchange of ideas</a:t>
            </a:r>
            <a:r>
              <a:rPr lang="en-US" dirty="0" smtClean="0">
                <a:solidFill>
                  <a:prstClr val="black"/>
                </a:solidFill>
                <a:latin typeface="Calibri"/>
                <a:ea typeface="+mn-ea"/>
              </a:rPr>
              <a:t>.</a:t>
            </a:r>
            <a:endParaRPr lang="en-US" dirty="0">
              <a:solidFill>
                <a:prstClr val="black"/>
              </a:solidFill>
              <a:latin typeface="Calibri"/>
              <a:ea typeface="+mn-ea"/>
            </a:endParaRPr>
          </a:p>
          <a:p>
            <a:pPr eaLnBrk="1" fontAlgn="auto" hangingPunct="1">
              <a:spcBef>
                <a:spcPts val="0"/>
              </a:spcBef>
              <a:spcAft>
                <a:spcPts val="0"/>
              </a:spcAft>
            </a:pPr>
            <a:endParaRPr lang="en-US" dirty="0">
              <a:solidFill>
                <a:prstClr val="black"/>
              </a:solidFill>
              <a:latin typeface="Calibri"/>
              <a:ea typeface="+mn-ea"/>
            </a:endParaRPr>
          </a:p>
          <a:p>
            <a:pPr eaLnBrk="1" fontAlgn="auto" hangingPunct="1">
              <a:spcBef>
                <a:spcPts val="0"/>
              </a:spcBef>
              <a:spcAft>
                <a:spcPts val="0"/>
              </a:spcAft>
            </a:pPr>
            <a:r>
              <a:rPr lang="en-US" dirty="0">
                <a:solidFill>
                  <a:prstClr val="black"/>
                </a:solidFill>
                <a:latin typeface="Calibri"/>
                <a:ea typeface="+mn-ea"/>
              </a:rPr>
              <a:t> </a:t>
            </a:r>
          </a:p>
        </p:txBody>
      </p:sp>
      <p:sp>
        <p:nvSpPr>
          <p:cNvPr id="6" name="TextBox 5"/>
          <p:cNvSpPr txBox="1"/>
          <p:nvPr/>
        </p:nvSpPr>
        <p:spPr>
          <a:xfrm>
            <a:off x="373981" y="716769"/>
            <a:ext cx="8313258" cy="369332"/>
          </a:xfrm>
          <a:prstGeom prst="rect">
            <a:avLst/>
          </a:prstGeom>
          <a:noFill/>
        </p:spPr>
        <p:txBody>
          <a:bodyPr wrap="square" rtlCol="0">
            <a:spAutoFit/>
          </a:bodyPr>
          <a:lstStyle/>
          <a:p>
            <a:pPr algn="ctr" eaLnBrk="1" fontAlgn="auto" hangingPunct="1">
              <a:spcBef>
                <a:spcPts val="0"/>
              </a:spcBef>
              <a:spcAft>
                <a:spcPts val="0"/>
              </a:spcAft>
            </a:pPr>
            <a:r>
              <a:rPr lang="en-US" b="1" dirty="0" smtClean="0">
                <a:solidFill>
                  <a:prstClr val="black"/>
                </a:solidFill>
                <a:latin typeface="Calibri"/>
                <a:ea typeface="+mn-ea"/>
              </a:rPr>
              <a:t>A Message from the Texas State University President, November 10, 2016:</a:t>
            </a:r>
            <a:endParaRPr lang="en-US" b="1" dirty="0">
              <a:solidFill>
                <a:prstClr val="black"/>
              </a:solidFill>
              <a:latin typeface="Calibri"/>
              <a:ea typeface="+mn-ea"/>
            </a:endParaRPr>
          </a:p>
        </p:txBody>
      </p:sp>
    </p:spTree>
    <p:extLst>
      <p:ext uri="{BB962C8B-B14F-4D97-AF65-F5344CB8AC3E}">
        <p14:creationId xmlns:p14="http://schemas.microsoft.com/office/powerpoint/2010/main" val="258488626"/>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4804" y="900042"/>
            <a:ext cx="2266544" cy="2553277"/>
          </a:xfrm>
        </p:spPr>
        <p:txBody>
          <a:bodyPr>
            <a:normAutofit/>
          </a:bodyPr>
          <a:lstStyle/>
          <a:p>
            <a:pPr algn="ctr">
              <a:defRPr/>
            </a:pPr>
            <a:r>
              <a:rPr lang="en-US" b="1" dirty="0" smtClean="0">
                <a:solidFill>
                  <a:schemeClr val="accent1">
                    <a:lumMod val="75000"/>
                  </a:schemeClr>
                </a:solidFill>
              </a:rPr>
              <a:t>A Quality IDEA!</a:t>
            </a:r>
            <a:endParaRPr lang="en-US" b="1" dirty="0">
              <a:solidFill>
                <a:schemeClr val="accent1">
                  <a:lumMod val="75000"/>
                </a:schemeClr>
              </a:solidFill>
            </a:endParaRPr>
          </a:p>
        </p:txBody>
      </p:sp>
      <p:sp>
        <p:nvSpPr>
          <p:cNvPr id="205827" name="Content Placeholder 2"/>
          <p:cNvSpPr>
            <a:spLocks noGrp="1"/>
          </p:cNvSpPr>
          <p:nvPr>
            <p:ph idx="1"/>
          </p:nvPr>
        </p:nvSpPr>
        <p:spPr>
          <a:xfrm>
            <a:off x="583659" y="629056"/>
            <a:ext cx="4914900" cy="5562600"/>
          </a:xfrm>
        </p:spPr>
        <p:txBody>
          <a:bodyPr>
            <a:normAutofit fontScale="85000" lnSpcReduction="10000"/>
          </a:bodyPr>
          <a:lstStyle/>
          <a:p>
            <a:pPr marL="438150" indent="-319088">
              <a:lnSpc>
                <a:spcPct val="120000"/>
              </a:lnSpc>
              <a:spcBef>
                <a:spcPts val="600"/>
              </a:spcBef>
              <a:spcAft>
                <a:spcPts val="600"/>
              </a:spcAft>
              <a:buFont typeface="Wingdings 2" panose="05020102010507070707" pitchFamily="18" charset="2"/>
              <a:buChar char=""/>
              <a:tabLst>
                <a:tab pos="1939925" algn="l"/>
              </a:tabLst>
            </a:pPr>
            <a:r>
              <a:rPr lang="en-US" b="1" dirty="0" smtClean="0">
                <a:solidFill>
                  <a:srgbClr val="672020"/>
                </a:solidFill>
                <a:latin typeface="Arial" panose="020B0604020202020204" pitchFamily="34" charset="0"/>
              </a:rPr>
              <a:t>Quality</a:t>
            </a:r>
            <a:r>
              <a:rPr lang="en-US" dirty="0" smtClean="0">
                <a:latin typeface="Arial" panose="020B0604020202020204" pitchFamily="34" charset="0"/>
              </a:rPr>
              <a:t>: high degree of excellence, moving Texas State toward NRU	</a:t>
            </a:r>
          </a:p>
          <a:p>
            <a:pPr marL="438150" indent="-319088">
              <a:lnSpc>
                <a:spcPct val="120000"/>
              </a:lnSpc>
              <a:spcBef>
                <a:spcPts val="600"/>
              </a:spcBef>
              <a:spcAft>
                <a:spcPts val="600"/>
              </a:spcAft>
              <a:buFont typeface="Wingdings 2" panose="05020102010507070707" pitchFamily="18" charset="2"/>
              <a:buChar char=""/>
              <a:tabLst>
                <a:tab pos="1939925" algn="l"/>
              </a:tabLst>
            </a:pPr>
            <a:r>
              <a:rPr lang="en-US" b="1" dirty="0" smtClean="0">
                <a:solidFill>
                  <a:srgbClr val="672020"/>
                </a:solidFill>
                <a:latin typeface="Arial" panose="020B0604020202020204" pitchFamily="34" charset="0"/>
              </a:rPr>
              <a:t>Inclusion</a:t>
            </a:r>
            <a:r>
              <a:rPr lang="en-US" dirty="0" smtClean="0">
                <a:latin typeface="Arial" panose="020B0604020202020204" pitchFamily="34" charset="0"/>
              </a:rPr>
              <a:t>: an organizational cultural trait that values and leverages diverse perspectives </a:t>
            </a:r>
          </a:p>
          <a:p>
            <a:pPr marL="438150" indent="-319088">
              <a:lnSpc>
                <a:spcPct val="120000"/>
              </a:lnSpc>
              <a:spcBef>
                <a:spcPts val="600"/>
              </a:spcBef>
              <a:spcAft>
                <a:spcPts val="600"/>
              </a:spcAft>
              <a:buFont typeface="Wingdings 2" panose="05020102010507070707" pitchFamily="18" charset="2"/>
              <a:buChar char=""/>
              <a:tabLst>
                <a:tab pos="1939925" algn="l"/>
              </a:tabLst>
            </a:pPr>
            <a:r>
              <a:rPr lang="en-US" b="1" dirty="0" smtClean="0">
                <a:solidFill>
                  <a:srgbClr val="672020"/>
                </a:solidFill>
                <a:latin typeface="Arial" panose="020B0604020202020204" pitchFamily="34" charset="0"/>
              </a:rPr>
              <a:t>Diversity</a:t>
            </a:r>
            <a:r>
              <a:rPr lang="en-US" dirty="0" smtClean="0">
                <a:latin typeface="Arial" panose="020B0604020202020204" pitchFamily="34" charset="0"/>
              </a:rPr>
              <a:t>: the entire range of differences between and among groups </a:t>
            </a:r>
          </a:p>
          <a:p>
            <a:pPr marL="438150" indent="-319088">
              <a:lnSpc>
                <a:spcPct val="120000"/>
              </a:lnSpc>
              <a:spcBef>
                <a:spcPts val="600"/>
              </a:spcBef>
              <a:spcAft>
                <a:spcPts val="600"/>
              </a:spcAft>
              <a:buFont typeface="Wingdings 2" panose="05020102010507070707" pitchFamily="18" charset="2"/>
              <a:buChar char=""/>
              <a:tabLst>
                <a:tab pos="1939925" algn="l"/>
              </a:tabLst>
            </a:pPr>
            <a:r>
              <a:rPr lang="en-US" b="1" dirty="0" smtClean="0">
                <a:solidFill>
                  <a:srgbClr val="672020"/>
                </a:solidFill>
                <a:latin typeface="Arial" panose="020B0604020202020204" pitchFamily="34" charset="0"/>
              </a:rPr>
              <a:t>Equity</a:t>
            </a:r>
            <a:r>
              <a:rPr lang="en-US" dirty="0" smtClean="0">
                <a:latin typeface="Arial" panose="020B0604020202020204" pitchFamily="34" charset="0"/>
              </a:rPr>
              <a:t>: applying the same treatment to all; fairness </a:t>
            </a:r>
          </a:p>
          <a:p>
            <a:pPr marL="438150" indent="-319088">
              <a:lnSpc>
                <a:spcPct val="120000"/>
              </a:lnSpc>
              <a:spcBef>
                <a:spcPts val="600"/>
              </a:spcBef>
              <a:spcAft>
                <a:spcPts val="600"/>
              </a:spcAft>
              <a:buFont typeface="Wingdings 2" panose="05020102010507070707" pitchFamily="18" charset="2"/>
              <a:buChar char=""/>
              <a:tabLst>
                <a:tab pos="1939925" algn="l"/>
              </a:tabLst>
            </a:pPr>
            <a:r>
              <a:rPr lang="en-US" b="1" dirty="0" smtClean="0">
                <a:solidFill>
                  <a:srgbClr val="672020"/>
                </a:solidFill>
                <a:latin typeface="Arial" panose="020B0604020202020204" pitchFamily="34" charset="0"/>
              </a:rPr>
              <a:t>Access</a:t>
            </a:r>
            <a:r>
              <a:rPr lang="en-US" dirty="0" smtClean="0">
                <a:latin typeface="Arial" panose="020B0604020202020204" pitchFamily="34" charset="0"/>
              </a:rPr>
              <a:t>: opportunity for entry </a:t>
            </a:r>
          </a:p>
        </p:txBody>
      </p:sp>
      <p:pic>
        <p:nvPicPr>
          <p:cNvPr id="205828" name="Picture 3" descr="Tx State Spirit 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95191" y="3873297"/>
            <a:ext cx="2438690" cy="21329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10966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457200"/>
            <a:ext cx="3254375" cy="2514600"/>
          </a:xfrm>
        </p:spPr>
      </p:pic>
      <p:sp>
        <p:nvSpPr>
          <p:cNvPr id="211971" name="Rectangle 3"/>
          <p:cNvSpPr txBox="1">
            <a:spLocks noChangeArrowheads="1"/>
          </p:cNvSpPr>
          <p:nvPr/>
        </p:nvSpPr>
        <p:spPr bwMode="auto">
          <a:xfrm>
            <a:off x="1905000" y="609600"/>
            <a:ext cx="7010400" cy="609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 typeface="Wingdings" panose="05000000000000000000" pitchFamily="2" charset="2"/>
              <a:buNone/>
            </a:pPr>
            <a:r>
              <a:rPr lang="en-US" altLang="en-US" sz="4000" b="1">
                <a:solidFill>
                  <a:srgbClr val="800000"/>
                </a:solidFill>
                <a:latin typeface="Adobe Garamond Pro" panose="02020502060506020403" pitchFamily="18" charset="0"/>
              </a:rPr>
              <a:t>Agenda</a:t>
            </a:r>
          </a:p>
        </p:txBody>
      </p:sp>
      <p:sp>
        <p:nvSpPr>
          <p:cNvPr id="211972" name="Rectangle 1"/>
          <p:cNvSpPr>
            <a:spLocks noChangeArrowheads="1"/>
          </p:cNvSpPr>
          <p:nvPr/>
        </p:nvSpPr>
        <p:spPr bwMode="auto">
          <a:xfrm>
            <a:off x="2590800" y="1905000"/>
            <a:ext cx="5486400" cy="3675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914400" indent="-45720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lvl="1" eaLnBrk="1" hangingPunct="1">
              <a:lnSpc>
                <a:spcPct val="90000"/>
              </a:lnSpc>
              <a:buFont typeface="Arial" panose="020B0604020202020204" pitchFamily="34" charset="0"/>
              <a:buChar char="•"/>
            </a:pPr>
            <a:r>
              <a:rPr lang="en-US" altLang="en-US" sz="2400">
                <a:solidFill>
                  <a:srgbClr val="000000"/>
                </a:solidFill>
                <a:latin typeface="Adobe Garamond Pro" panose="02020502060506020403" pitchFamily="18" charset="0"/>
              </a:rPr>
              <a:t>Breakfast</a:t>
            </a:r>
          </a:p>
          <a:p>
            <a:pPr lvl="1" eaLnBrk="1" hangingPunct="1">
              <a:lnSpc>
                <a:spcPct val="90000"/>
              </a:lnSpc>
              <a:buFont typeface="Arial" panose="020B0604020202020204" pitchFamily="34" charset="0"/>
              <a:buChar char="•"/>
            </a:pPr>
            <a:r>
              <a:rPr lang="en-US" altLang="en-US" sz="2400">
                <a:solidFill>
                  <a:srgbClr val="000000"/>
                </a:solidFill>
                <a:latin typeface="Adobe Garamond Pro" panose="02020502060506020403" pitchFamily="18" charset="0"/>
              </a:rPr>
              <a:t>Welcome and Introductions</a:t>
            </a:r>
            <a:endParaRPr lang="en-US" altLang="en-US" sz="2000">
              <a:solidFill>
                <a:srgbClr val="000000"/>
              </a:solidFill>
              <a:latin typeface="Adobe Garamond Pro" panose="02020502060506020403" pitchFamily="18" charset="0"/>
            </a:endParaRPr>
          </a:p>
          <a:p>
            <a:pPr lvl="1" eaLnBrk="1" hangingPunct="1">
              <a:lnSpc>
                <a:spcPct val="90000"/>
              </a:lnSpc>
              <a:buFont typeface="Arial" panose="020B0604020202020204" pitchFamily="34" charset="0"/>
              <a:buChar char="•"/>
            </a:pPr>
            <a:r>
              <a:rPr lang="en-US" altLang="en-US" sz="2400">
                <a:solidFill>
                  <a:srgbClr val="000000"/>
                </a:solidFill>
                <a:latin typeface="Adobe Garamond Pro" panose="02020502060506020403" pitchFamily="18" charset="0"/>
              </a:rPr>
              <a:t>Texas State Information</a:t>
            </a:r>
          </a:p>
          <a:p>
            <a:pPr lvl="1" eaLnBrk="1" hangingPunct="1">
              <a:lnSpc>
                <a:spcPct val="90000"/>
              </a:lnSpc>
              <a:buFont typeface="Arial" panose="020B0604020202020204" pitchFamily="34" charset="0"/>
              <a:buChar char="•"/>
            </a:pPr>
            <a:r>
              <a:rPr lang="en-US" altLang="en-US" sz="2400">
                <a:solidFill>
                  <a:srgbClr val="000000"/>
                </a:solidFill>
                <a:latin typeface="Adobe Garamond Pro" panose="02020502060506020403" pitchFamily="18" charset="0"/>
              </a:rPr>
              <a:t>Campus Tour</a:t>
            </a:r>
          </a:p>
          <a:p>
            <a:pPr lvl="1" eaLnBrk="1" hangingPunct="1">
              <a:lnSpc>
                <a:spcPct val="90000"/>
              </a:lnSpc>
              <a:buFont typeface="Arial" panose="020B0604020202020204" pitchFamily="34" charset="0"/>
              <a:buChar char="•"/>
            </a:pPr>
            <a:r>
              <a:rPr lang="en-US" altLang="en-US" sz="2400">
                <a:solidFill>
                  <a:srgbClr val="000000"/>
                </a:solidFill>
                <a:latin typeface="Adobe Garamond Pro" panose="02020502060506020403" pitchFamily="18" charset="0"/>
              </a:rPr>
              <a:t>Glass-bottom Boat Ride</a:t>
            </a:r>
          </a:p>
          <a:p>
            <a:pPr lvl="1" eaLnBrk="1" hangingPunct="1">
              <a:lnSpc>
                <a:spcPct val="90000"/>
              </a:lnSpc>
              <a:buFont typeface="Arial" panose="020B0604020202020204" pitchFamily="34" charset="0"/>
              <a:buChar char="•"/>
            </a:pPr>
            <a:r>
              <a:rPr lang="en-US" altLang="en-US" sz="2400">
                <a:solidFill>
                  <a:srgbClr val="000000"/>
                </a:solidFill>
                <a:latin typeface="Adobe Garamond Pro" panose="02020502060506020403" pitchFamily="18" charset="0"/>
              </a:rPr>
              <a:t>Equity and Access Office</a:t>
            </a:r>
          </a:p>
          <a:p>
            <a:pPr lvl="1" eaLnBrk="1" hangingPunct="1">
              <a:lnSpc>
                <a:spcPct val="90000"/>
              </a:lnSpc>
              <a:buFont typeface="Arial" panose="020B0604020202020204" pitchFamily="34" charset="0"/>
              <a:buChar char="•"/>
            </a:pPr>
            <a:r>
              <a:rPr lang="en-US" altLang="en-US" sz="2400">
                <a:solidFill>
                  <a:srgbClr val="000000"/>
                </a:solidFill>
                <a:latin typeface="Adobe Garamond Pro" panose="02020502060506020403" pitchFamily="18" charset="0"/>
              </a:rPr>
              <a:t>Athletic Department</a:t>
            </a:r>
          </a:p>
          <a:p>
            <a:pPr lvl="1" eaLnBrk="1" hangingPunct="1">
              <a:lnSpc>
                <a:spcPct val="90000"/>
              </a:lnSpc>
              <a:buFont typeface="Arial" panose="020B0604020202020204" pitchFamily="34" charset="0"/>
              <a:buChar char="•"/>
            </a:pPr>
            <a:r>
              <a:rPr lang="en-US" altLang="en-US" sz="2400">
                <a:solidFill>
                  <a:srgbClr val="000000"/>
                </a:solidFill>
                <a:latin typeface="Adobe Garamond Pro" panose="02020502060506020403" pitchFamily="18" charset="0"/>
              </a:rPr>
              <a:t>Lunch	</a:t>
            </a:r>
          </a:p>
          <a:p>
            <a:pPr lvl="1" eaLnBrk="1" hangingPunct="1">
              <a:lnSpc>
                <a:spcPct val="90000"/>
              </a:lnSpc>
              <a:buFont typeface="Arial" panose="020B0604020202020204" pitchFamily="34" charset="0"/>
              <a:buChar char="•"/>
            </a:pPr>
            <a:r>
              <a:rPr lang="en-US" altLang="en-US" sz="2400">
                <a:solidFill>
                  <a:srgbClr val="000000"/>
                </a:solidFill>
                <a:latin typeface="Adobe Garamond Pro" panose="02020502060506020403" pitchFamily="18" charset="0"/>
              </a:rPr>
              <a:t>Campus Resources</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2217" y="0"/>
            <a:ext cx="6858000" cy="1039812"/>
          </a:xfrm>
        </p:spPr>
        <p:txBody>
          <a:bodyPr>
            <a:noAutofit/>
          </a:bodyPr>
          <a:lstStyle/>
          <a:p>
            <a:pPr algn="ctr">
              <a:defRPr/>
            </a:pPr>
            <a:r>
              <a:rPr lang="en-US" sz="3200" dirty="0" smtClean="0">
                <a:solidFill>
                  <a:srgbClr val="920000"/>
                </a:solidFill>
              </a:rPr>
              <a:t>Texas State University </a:t>
            </a:r>
            <a:br>
              <a:rPr lang="en-US" sz="3200" dirty="0" smtClean="0">
                <a:solidFill>
                  <a:srgbClr val="920000"/>
                </a:solidFill>
              </a:rPr>
            </a:br>
            <a:r>
              <a:rPr lang="en-US" sz="3200" dirty="0" smtClean="0">
                <a:solidFill>
                  <a:srgbClr val="920000"/>
                </a:solidFill>
              </a:rPr>
              <a:t>Non-Discrimination Statement</a:t>
            </a:r>
            <a:endParaRPr lang="en-US" sz="3200" dirty="0">
              <a:solidFill>
                <a:srgbClr val="920000"/>
              </a:solidFill>
            </a:endParaRPr>
          </a:p>
        </p:txBody>
      </p:sp>
      <p:sp>
        <p:nvSpPr>
          <p:cNvPr id="4" name="Content Placeholder 3"/>
          <p:cNvSpPr>
            <a:spLocks noGrp="1"/>
          </p:cNvSpPr>
          <p:nvPr>
            <p:ph idx="1"/>
          </p:nvPr>
        </p:nvSpPr>
        <p:spPr>
          <a:xfrm>
            <a:off x="592134" y="1347839"/>
            <a:ext cx="7978235" cy="4401896"/>
          </a:xfrm>
        </p:spPr>
        <p:txBody>
          <a:bodyPr>
            <a:noAutofit/>
          </a:bodyPr>
          <a:lstStyle/>
          <a:p>
            <a:pPr marL="0" indent="0" algn="ctr">
              <a:lnSpc>
                <a:spcPct val="150000"/>
              </a:lnSpc>
              <a:spcBef>
                <a:spcPts val="0"/>
              </a:spcBef>
              <a:buNone/>
            </a:pPr>
            <a:r>
              <a:rPr lang="en-US" sz="2400" b="1" dirty="0">
                <a:solidFill>
                  <a:srgbClr val="800000"/>
                </a:solidFill>
              </a:rPr>
              <a:t>Texas State University is committed to an inclusive education and work environment that provides equal opportunity and access to all qualified persons. Texas State, to the extent not in conflict with federal or state law, prohibits discrimination or harassment on the basis of race, color, national origin, age, sex, religion, disability, veterans’ status, sexual orientation, gender identity or expression.</a:t>
            </a:r>
          </a:p>
        </p:txBody>
      </p:sp>
    </p:spTree>
    <p:extLst>
      <p:ext uri="{BB962C8B-B14F-4D97-AF65-F5344CB8AC3E}">
        <p14:creationId xmlns:p14="http://schemas.microsoft.com/office/powerpoint/2010/main" val="1353952499"/>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64811" y="974100"/>
            <a:ext cx="3567113" cy="1039812"/>
          </a:xfrm>
        </p:spPr>
        <p:txBody>
          <a:bodyPr/>
          <a:lstStyle/>
          <a:p>
            <a:pPr>
              <a:defRPr/>
            </a:pPr>
            <a:r>
              <a:rPr lang="en-US" b="1" dirty="0" smtClean="0">
                <a:solidFill>
                  <a:schemeClr val="accent1">
                    <a:lumMod val="75000"/>
                  </a:schemeClr>
                </a:solidFill>
              </a:rPr>
              <a:t>Key Laws</a:t>
            </a:r>
            <a:endParaRPr lang="en-US" b="1" dirty="0">
              <a:solidFill>
                <a:schemeClr val="accent1">
                  <a:lumMod val="75000"/>
                </a:schemeClr>
              </a:solidFill>
            </a:endParaRPr>
          </a:p>
        </p:txBody>
      </p:sp>
      <p:sp>
        <p:nvSpPr>
          <p:cNvPr id="2" name="Subtitle 1"/>
          <p:cNvSpPr>
            <a:spLocks noGrp="1"/>
          </p:cNvSpPr>
          <p:nvPr>
            <p:ph idx="1"/>
          </p:nvPr>
        </p:nvSpPr>
        <p:spPr>
          <a:xfrm>
            <a:off x="458719" y="2412460"/>
            <a:ext cx="8266991" cy="4105071"/>
          </a:xfrm>
        </p:spPr>
        <p:txBody>
          <a:bodyPr rtlCol="0">
            <a:normAutofit fontScale="77500" lnSpcReduction="20000"/>
          </a:bodyPr>
          <a:lstStyle/>
          <a:p>
            <a:pPr marL="571500" lvl="1" indent="-457200">
              <a:buClr>
                <a:schemeClr val="accent1"/>
              </a:buClr>
              <a:buFont typeface="Wingdings" charset="2"/>
              <a:buChar char="v"/>
              <a:defRPr/>
            </a:pPr>
            <a:r>
              <a:rPr lang="en-US" sz="2800" dirty="0"/>
              <a:t>Title VII of the Civil Rights Act of 1964</a:t>
            </a:r>
          </a:p>
          <a:p>
            <a:pPr marL="685800" lvl="2" indent="0">
              <a:buClr>
                <a:schemeClr val="accent3"/>
              </a:buClr>
              <a:buNone/>
              <a:defRPr/>
            </a:pPr>
            <a:r>
              <a:rPr lang="en-US" sz="2100" dirty="0"/>
              <a:t>Prohibits discrimination in employment based on race, color, national origin, sex, and religion.</a:t>
            </a:r>
          </a:p>
          <a:p>
            <a:pPr marL="571500" lvl="1" indent="-457200">
              <a:lnSpc>
                <a:spcPct val="120000"/>
              </a:lnSpc>
              <a:spcBef>
                <a:spcPts val="1776"/>
              </a:spcBef>
              <a:buClr>
                <a:schemeClr val="accent1"/>
              </a:buClr>
              <a:buFont typeface="Wingdings" charset="2"/>
              <a:buChar char="v"/>
              <a:defRPr/>
            </a:pPr>
            <a:r>
              <a:rPr lang="en-US" sz="2800" dirty="0"/>
              <a:t>Equal Pay Act of 1963</a:t>
            </a:r>
          </a:p>
          <a:p>
            <a:pPr marL="685800" lvl="2" indent="0">
              <a:buClr>
                <a:schemeClr val="accent3"/>
              </a:buClr>
              <a:buNone/>
              <a:defRPr/>
            </a:pPr>
            <a:r>
              <a:rPr lang="en-US" sz="2100" dirty="0"/>
              <a:t>Prohibits discrimination in payment of wages or benefits on the bases of sex where men and women perform work of similar skill, effort and responsibility.</a:t>
            </a:r>
          </a:p>
          <a:p>
            <a:pPr marL="571500" lvl="1" indent="-457200">
              <a:lnSpc>
                <a:spcPct val="120000"/>
              </a:lnSpc>
              <a:spcBef>
                <a:spcPts val="1776"/>
              </a:spcBef>
              <a:buClr>
                <a:schemeClr val="accent1"/>
              </a:buClr>
              <a:buFont typeface="Wingdings" charset="2"/>
              <a:buChar char="v"/>
              <a:defRPr/>
            </a:pPr>
            <a:r>
              <a:rPr lang="en-US" sz="2800" dirty="0"/>
              <a:t>Age Discrimination in Employment Act of 1967</a:t>
            </a:r>
          </a:p>
          <a:p>
            <a:pPr marL="685800" lvl="2" indent="0">
              <a:buClr>
                <a:schemeClr val="accent3"/>
              </a:buClr>
              <a:buNone/>
              <a:defRPr/>
            </a:pPr>
            <a:r>
              <a:rPr lang="en-US" sz="2100" dirty="0"/>
              <a:t>Prohibits discrimination in employment based on age against applicants or employees who are 40 years of age or older.</a:t>
            </a:r>
          </a:p>
          <a:p>
            <a:pPr marL="571500" lvl="1" indent="-457200">
              <a:lnSpc>
                <a:spcPct val="120000"/>
              </a:lnSpc>
              <a:spcBef>
                <a:spcPts val="1776"/>
              </a:spcBef>
              <a:buClr>
                <a:schemeClr val="accent1"/>
              </a:buClr>
              <a:buFont typeface="Wingdings" charset="2"/>
              <a:buChar char="v"/>
              <a:defRPr/>
            </a:pPr>
            <a:r>
              <a:rPr lang="en-US" sz="2800" dirty="0"/>
              <a:t>The Americans with Disabilities Act Amendments Act of 2008</a:t>
            </a:r>
          </a:p>
          <a:p>
            <a:pPr lvl="2">
              <a:buClr>
                <a:schemeClr val="accent3"/>
              </a:buClr>
              <a:defRPr/>
            </a:pPr>
            <a:r>
              <a:rPr lang="en-US" sz="2100" dirty="0"/>
              <a:t>Prohibits discrimination in employment based on physical or mental impairment.</a:t>
            </a:r>
          </a:p>
          <a:p>
            <a:pPr lvl="2">
              <a:buClr>
                <a:schemeClr val="accent3"/>
              </a:buClr>
              <a:defRPr/>
            </a:pPr>
            <a:r>
              <a:rPr lang="en-US" sz="2100" dirty="0"/>
              <a:t>Requires the employer to make reasonable workplace accommodations to qualifying individuals.</a:t>
            </a:r>
            <a:endParaRPr lang="en-US" sz="4200" dirty="0"/>
          </a:p>
        </p:txBody>
      </p:sp>
      <p:pic>
        <p:nvPicPr>
          <p:cNvPr id="218116" name="Picture 5" descr="person looking through microscope imag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1517" y="389106"/>
            <a:ext cx="2486025"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7268938"/>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2211" y="575470"/>
            <a:ext cx="3567113" cy="1039812"/>
          </a:xfrm>
        </p:spPr>
        <p:txBody>
          <a:bodyPr/>
          <a:lstStyle/>
          <a:p>
            <a:pPr algn="ctr">
              <a:defRPr/>
            </a:pPr>
            <a:r>
              <a:rPr lang="en-US" b="1" dirty="0" smtClean="0">
                <a:solidFill>
                  <a:schemeClr val="accent1">
                    <a:lumMod val="75000"/>
                  </a:schemeClr>
                </a:solidFill>
              </a:rPr>
              <a:t>Key Laws</a:t>
            </a:r>
            <a:endParaRPr lang="en-US" b="1" dirty="0">
              <a:solidFill>
                <a:schemeClr val="accent1">
                  <a:lumMod val="75000"/>
                </a:schemeClr>
              </a:solidFill>
            </a:endParaRPr>
          </a:p>
        </p:txBody>
      </p:sp>
      <p:sp>
        <p:nvSpPr>
          <p:cNvPr id="6" name="TextBox 5"/>
          <p:cNvSpPr txBox="1"/>
          <p:nvPr/>
        </p:nvSpPr>
        <p:spPr>
          <a:xfrm>
            <a:off x="1013202" y="1734746"/>
            <a:ext cx="6343650" cy="3524042"/>
          </a:xfrm>
          <a:prstGeom prst="rect">
            <a:avLst/>
          </a:prstGeom>
          <a:noFill/>
        </p:spPr>
        <p:txBody>
          <a:bodyPr>
            <a:spAutoFit/>
          </a:bodyPr>
          <a:lstStyle/>
          <a:p>
            <a:pPr marL="342900" indent="-342900" eaLnBrk="1" fontAlgn="auto" hangingPunct="1">
              <a:spcBef>
                <a:spcPts val="1800"/>
              </a:spcBef>
              <a:spcAft>
                <a:spcPts val="600"/>
              </a:spcAft>
              <a:buClr>
                <a:srgbClr val="5A212C"/>
              </a:buClr>
              <a:buSzPct val="75000"/>
              <a:buFont typeface="Wingdings" charset="2"/>
              <a:buChar char="v"/>
              <a:defRPr/>
            </a:pPr>
            <a:r>
              <a:rPr lang="en-US" sz="2400" dirty="0" smtClean="0">
                <a:solidFill>
                  <a:prstClr val="black"/>
                </a:solidFill>
                <a:latin typeface="News Gothic MT"/>
                <a:ea typeface="+mn-ea"/>
              </a:rPr>
              <a:t>Title </a:t>
            </a:r>
            <a:r>
              <a:rPr lang="en-US" sz="2400" dirty="0">
                <a:solidFill>
                  <a:prstClr val="black"/>
                </a:solidFill>
                <a:latin typeface="News Gothic MT"/>
                <a:ea typeface="+mn-ea"/>
              </a:rPr>
              <a:t>VI of the Civil Rights Act of 1964</a:t>
            </a:r>
          </a:p>
          <a:p>
            <a:pPr lvl="1" eaLnBrk="1" fontAlgn="auto" hangingPunct="1">
              <a:spcBef>
                <a:spcPts val="0"/>
              </a:spcBef>
              <a:spcAft>
                <a:spcPts val="0"/>
              </a:spcAft>
              <a:defRPr/>
            </a:pPr>
            <a:r>
              <a:rPr lang="en-US" dirty="0">
                <a:solidFill>
                  <a:prstClr val="black"/>
                </a:solidFill>
                <a:latin typeface="News Gothic MT"/>
                <a:ea typeface="+mn-ea"/>
              </a:rPr>
              <a:t>Prohibits discrimination based on race, color, or national origin in programs/activities that receive federal funding.</a:t>
            </a:r>
          </a:p>
          <a:p>
            <a:pPr marL="342900" indent="-342900" eaLnBrk="1" fontAlgn="auto" hangingPunct="1">
              <a:spcBef>
                <a:spcPts val="1800"/>
              </a:spcBef>
              <a:spcAft>
                <a:spcPts val="600"/>
              </a:spcAft>
              <a:buClr>
                <a:srgbClr val="5A212C"/>
              </a:buClr>
              <a:buSzPct val="75000"/>
              <a:buFont typeface="Wingdings" charset="2"/>
              <a:buChar char="v"/>
              <a:defRPr/>
            </a:pPr>
            <a:r>
              <a:rPr lang="en-US" sz="2400" dirty="0">
                <a:solidFill>
                  <a:prstClr val="black"/>
                </a:solidFill>
                <a:latin typeface="News Gothic MT"/>
                <a:ea typeface="+mn-ea"/>
              </a:rPr>
              <a:t>Texas Commission on Human Rights Act</a:t>
            </a:r>
          </a:p>
          <a:p>
            <a:pPr lvl="1" eaLnBrk="1" fontAlgn="auto" hangingPunct="1">
              <a:spcBef>
                <a:spcPts val="0"/>
              </a:spcBef>
              <a:spcAft>
                <a:spcPts val="0"/>
              </a:spcAft>
              <a:defRPr/>
            </a:pPr>
            <a:r>
              <a:rPr lang="en-US" dirty="0">
                <a:solidFill>
                  <a:prstClr val="black"/>
                </a:solidFill>
                <a:latin typeface="News Gothic MT"/>
                <a:ea typeface="+mn-ea"/>
              </a:rPr>
              <a:t>Prohibits employment discrimination based on race, color, disability, religion, sex, national origin, and age.</a:t>
            </a:r>
          </a:p>
          <a:p>
            <a:pPr eaLnBrk="1" fontAlgn="auto" hangingPunct="1">
              <a:spcBef>
                <a:spcPts val="0"/>
              </a:spcBef>
              <a:spcAft>
                <a:spcPts val="0"/>
              </a:spcAft>
              <a:defRPr/>
            </a:pPr>
            <a:endParaRPr lang="en-US" dirty="0">
              <a:solidFill>
                <a:prstClr val="black"/>
              </a:solidFill>
              <a:latin typeface="News Gothic MT"/>
              <a:ea typeface="+mn-ea"/>
            </a:endParaRPr>
          </a:p>
        </p:txBody>
      </p:sp>
    </p:spTree>
    <p:extLst>
      <p:ext uri="{BB962C8B-B14F-4D97-AF65-F5344CB8AC3E}">
        <p14:creationId xmlns:p14="http://schemas.microsoft.com/office/powerpoint/2010/main" val="3322259401"/>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428750" y="304800"/>
            <a:ext cx="6343650" cy="1295400"/>
          </a:xfrm>
        </p:spPr>
        <p:txBody>
          <a:bodyPr>
            <a:noAutofit/>
          </a:bodyPr>
          <a:lstStyle/>
          <a:p>
            <a:pPr algn="ctr">
              <a:defRPr/>
            </a:pPr>
            <a:r>
              <a:rPr lang="en-US" sz="3200" dirty="0">
                <a:solidFill>
                  <a:schemeClr val="accent1">
                    <a:lumMod val="75000"/>
                  </a:schemeClr>
                </a:solidFill>
                <a:latin typeface="Textile" charset="0"/>
                <a:ea typeface="ＭＳ Ｐゴシック" pitchFamily="34" charset="-128"/>
              </a:rPr>
              <a:t>University Policies &amp; Procedures</a:t>
            </a:r>
          </a:p>
        </p:txBody>
      </p:sp>
      <p:sp>
        <p:nvSpPr>
          <p:cNvPr id="48131" name="Rectangle 3"/>
          <p:cNvSpPr>
            <a:spLocks noGrp="1" noChangeArrowheads="1"/>
          </p:cNvSpPr>
          <p:nvPr>
            <p:ph idx="1"/>
          </p:nvPr>
        </p:nvSpPr>
        <p:spPr>
          <a:xfrm>
            <a:off x="4181676" y="1629385"/>
            <a:ext cx="4320297" cy="4834645"/>
          </a:xfrm>
        </p:spPr>
        <p:txBody>
          <a:bodyPr rtlCol="0">
            <a:normAutofit fontScale="70000" lnSpcReduction="20000"/>
          </a:bodyPr>
          <a:lstStyle/>
          <a:p>
            <a:pPr marL="114300" indent="0">
              <a:lnSpc>
                <a:spcPct val="120000"/>
              </a:lnSpc>
              <a:spcBef>
                <a:spcPts val="1200"/>
              </a:spcBef>
              <a:spcAft>
                <a:spcPts val="1200"/>
              </a:spcAft>
              <a:buNone/>
              <a:defRPr/>
            </a:pPr>
            <a:r>
              <a:rPr lang="en-US" sz="2600" dirty="0">
                <a:latin typeface="Textile" charset="0"/>
                <a:ea typeface="ＭＳ Ｐゴシック" pitchFamily="34" charset="-128"/>
              </a:rPr>
              <a:t>04.04.46-</a:t>
            </a:r>
            <a:r>
              <a:rPr lang="en-US" sz="2600" dirty="0">
                <a:solidFill>
                  <a:srgbClr val="5A212C"/>
                </a:solidFill>
                <a:latin typeface="Textile" charset="0"/>
                <a:ea typeface="ＭＳ Ｐゴシック" pitchFamily="34" charset="-128"/>
              </a:rPr>
              <a:t>Prohibition of Discrimination or </a:t>
            </a:r>
            <a:r>
              <a:rPr lang="en-US" sz="2600" dirty="0" smtClean="0">
                <a:solidFill>
                  <a:srgbClr val="5A212C"/>
                </a:solidFill>
                <a:latin typeface="Textile" charset="0"/>
                <a:ea typeface="ＭＳ Ｐゴシック" pitchFamily="34" charset="-128"/>
              </a:rPr>
              <a:t>Harassment  </a:t>
            </a:r>
          </a:p>
          <a:p>
            <a:pPr marL="114300" indent="0">
              <a:lnSpc>
                <a:spcPct val="120000"/>
              </a:lnSpc>
              <a:spcBef>
                <a:spcPts val="1200"/>
              </a:spcBef>
              <a:spcAft>
                <a:spcPts val="1200"/>
              </a:spcAft>
              <a:buNone/>
              <a:defRPr/>
            </a:pPr>
            <a:r>
              <a:rPr lang="en-US" sz="2600" dirty="0" smtClean="0">
                <a:solidFill>
                  <a:srgbClr val="5A212C"/>
                </a:solidFill>
                <a:latin typeface="Textile" charset="0"/>
                <a:ea typeface="ＭＳ Ｐゴシック" pitchFamily="34" charset="-128"/>
              </a:rPr>
              <a:t>Texas State University System Sexual Misconduct Policy</a:t>
            </a:r>
            <a:endParaRPr lang="en-US" sz="2600" dirty="0">
              <a:solidFill>
                <a:srgbClr val="5A212C"/>
              </a:solidFill>
              <a:latin typeface="Textile" charset="0"/>
              <a:ea typeface="ＭＳ Ｐゴシック" pitchFamily="34" charset="-128"/>
            </a:endParaRPr>
          </a:p>
          <a:p>
            <a:pPr marL="114300" indent="0">
              <a:lnSpc>
                <a:spcPct val="120000"/>
              </a:lnSpc>
              <a:spcBef>
                <a:spcPts val="1200"/>
              </a:spcBef>
              <a:spcAft>
                <a:spcPts val="1200"/>
              </a:spcAft>
              <a:buNone/>
              <a:defRPr/>
            </a:pPr>
            <a:r>
              <a:rPr lang="en-US" sz="2600" dirty="0" smtClean="0">
                <a:latin typeface="Textile" charset="0"/>
                <a:ea typeface="ＭＳ Ｐゴシック" pitchFamily="34" charset="-128"/>
              </a:rPr>
              <a:t>04.04.60-</a:t>
            </a:r>
            <a:r>
              <a:rPr lang="en-US" sz="2600" dirty="0" smtClean="0">
                <a:solidFill>
                  <a:srgbClr val="5A212C"/>
                </a:solidFill>
                <a:latin typeface="Textile" charset="0"/>
                <a:ea typeface="ＭＳ Ｐゴシック" pitchFamily="34" charset="-128"/>
              </a:rPr>
              <a:t>Workplace </a:t>
            </a:r>
            <a:r>
              <a:rPr lang="en-US" sz="2600" dirty="0">
                <a:solidFill>
                  <a:srgbClr val="5A212C"/>
                </a:solidFill>
                <a:latin typeface="Textile" charset="0"/>
                <a:ea typeface="ＭＳ Ｐゴシック" pitchFamily="34" charset="-128"/>
              </a:rPr>
              <a:t>Accommodation</a:t>
            </a:r>
          </a:p>
          <a:p>
            <a:pPr marL="640080" lvl="1">
              <a:spcBef>
                <a:spcPts val="600"/>
              </a:spcBef>
              <a:spcAft>
                <a:spcPts val="600"/>
              </a:spcAft>
              <a:defRPr/>
            </a:pPr>
            <a:r>
              <a:rPr lang="en-US" dirty="0" smtClean="0">
                <a:latin typeface="Textile" charset="0"/>
                <a:ea typeface="ＭＳ Ｐゴシック" pitchFamily="34" charset="-128"/>
              </a:rPr>
              <a:t>Prohibits discrimination against employees with disabilities</a:t>
            </a:r>
          </a:p>
          <a:p>
            <a:pPr marL="640080" lvl="1">
              <a:spcBef>
                <a:spcPts val="600"/>
              </a:spcBef>
              <a:spcAft>
                <a:spcPts val="600"/>
              </a:spcAft>
              <a:defRPr/>
            </a:pPr>
            <a:r>
              <a:rPr lang="en-US" dirty="0" smtClean="0">
                <a:latin typeface="Textile" charset="0"/>
                <a:ea typeface="ＭＳ Ｐゴシック" pitchFamily="34" charset="-128"/>
              </a:rPr>
              <a:t>Outlines procedures for requesting a reasonable accommodation</a:t>
            </a:r>
          </a:p>
          <a:p>
            <a:pPr marL="114300" indent="0">
              <a:lnSpc>
                <a:spcPct val="120000"/>
              </a:lnSpc>
              <a:spcBef>
                <a:spcPts val="1200"/>
              </a:spcBef>
              <a:spcAft>
                <a:spcPts val="1200"/>
              </a:spcAft>
              <a:buNone/>
              <a:defRPr/>
            </a:pPr>
            <a:r>
              <a:rPr lang="en-US" dirty="0">
                <a:latin typeface="Textile" charset="0"/>
                <a:ea typeface="ＭＳ Ｐゴシック" pitchFamily="34" charset="-128"/>
              </a:rPr>
              <a:t>04.04.39-</a:t>
            </a:r>
            <a:r>
              <a:rPr lang="en-US" sz="2600" dirty="0">
                <a:solidFill>
                  <a:srgbClr val="5A212C"/>
                </a:solidFill>
                <a:latin typeface="Textile" charset="0"/>
                <a:ea typeface="ＭＳ Ｐゴシック" pitchFamily="34" charset="-128"/>
              </a:rPr>
              <a:t>Consensual Relationships</a:t>
            </a:r>
          </a:p>
          <a:p>
            <a:pPr marL="640080" lvl="1">
              <a:defRPr/>
            </a:pPr>
            <a:r>
              <a:rPr lang="en-US" dirty="0" smtClean="0">
                <a:latin typeface="Textile" charset="0"/>
                <a:ea typeface="ＭＳ Ｐゴシック" pitchFamily="34" charset="-128"/>
              </a:rPr>
              <a:t>Requires disclosure and supervisor to act regarding improprieties or conflict of interest</a:t>
            </a:r>
          </a:p>
        </p:txBody>
      </p:sp>
      <p:pic>
        <p:nvPicPr>
          <p:cNvPr id="2" name="Picture 1" descr="horse statue landscape ima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517" y="1633768"/>
            <a:ext cx="3082955" cy="4605401"/>
          </a:xfrm>
          <a:prstGeom prst="rect">
            <a:avLst/>
          </a:prstGeom>
        </p:spPr>
      </p:pic>
    </p:spTree>
    <p:extLst>
      <p:ext uri="{BB962C8B-B14F-4D97-AF65-F5344CB8AC3E}">
        <p14:creationId xmlns:p14="http://schemas.microsoft.com/office/powerpoint/2010/main" val="1308099578"/>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58323" y="1846772"/>
            <a:ext cx="7134945" cy="4054444"/>
          </a:xfrm>
          <a:prstGeom prst="rect">
            <a:avLst/>
          </a:prstGeom>
          <a:noFill/>
        </p:spPr>
        <p:txBody>
          <a:bodyPr wrap="square" rtlCol="0">
            <a:spAutoFit/>
          </a:bodyPr>
          <a:lstStyle/>
          <a:p>
            <a:pPr marL="342900" indent="-342900" eaLnBrk="1" fontAlgn="auto" hangingPunct="1">
              <a:lnSpc>
                <a:spcPct val="110000"/>
              </a:lnSpc>
              <a:spcBef>
                <a:spcPts val="1400"/>
              </a:spcBef>
              <a:spcAft>
                <a:spcPts val="0"/>
              </a:spcAft>
              <a:buFont typeface="Arial"/>
              <a:buChar char="•"/>
              <a:defRPr/>
            </a:pPr>
            <a:r>
              <a:rPr lang="en-US" sz="2400" b="1" dirty="0" smtClean="0">
                <a:solidFill>
                  <a:srgbClr val="800000"/>
                </a:solidFill>
                <a:latin typeface="Calibri"/>
                <a:ea typeface="+mn-ea"/>
              </a:rPr>
              <a:t>Treat </a:t>
            </a:r>
            <a:r>
              <a:rPr lang="en-US" sz="2400" b="1" dirty="0">
                <a:solidFill>
                  <a:srgbClr val="800000"/>
                </a:solidFill>
                <a:latin typeface="Calibri"/>
                <a:ea typeface="+mn-ea"/>
              </a:rPr>
              <a:t>all people with respect</a:t>
            </a:r>
            <a:r>
              <a:rPr lang="en-US" sz="2400" b="1" dirty="0" smtClean="0">
                <a:solidFill>
                  <a:srgbClr val="800000"/>
                </a:solidFill>
                <a:latin typeface="Calibri"/>
                <a:ea typeface="+mn-ea"/>
              </a:rPr>
              <a:t>.</a:t>
            </a:r>
          </a:p>
          <a:p>
            <a:pPr marL="342900" indent="-342900" eaLnBrk="1" fontAlgn="auto" hangingPunct="1">
              <a:lnSpc>
                <a:spcPct val="110000"/>
              </a:lnSpc>
              <a:spcBef>
                <a:spcPts val="1400"/>
              </a:spcBef>
              <a:spcAft>
                <a:spcPts val="0"/>
              </a:spcAft>
              <a:buFont typeface="Arial"/>
              <a:buChar char="•"/>
              <a:defRPr/>
            </a:pPr>
            <a:r>
              <a:rPr lang="en-US" sz="2400" b="1" dirty="0" smtClean="0">
                <a:solidFill>
                  <a:srgbClr val="800000"/>
                </a:solidFill>
                <a:latin typeface="Calibri"/>
                <a:ea typeface="+mn-ea"/>
              </a:rPr>
              <a:t>Improve </a:t>
            </a:r>
            <a:r>
              <a:rPr lang="en-US" sz="2400" b="1" dirty="0">
                <a:solidFill>
                  <a:srgbClr val="800000"/>
                </a:solidFill>
                <a:latin typeface="Calibri"/>
                <a:ea typeface="+mn-ea"/>
              </a:rPr>
              <a:t>your diversity-related </a:t>
            </a:r>
            <a:r>
              <a:rPr lang="en-US" sz="2400" b="1" dirty="0" smtClean="0">
                <a:solidFill>
                  <a:srgbClr val="800000"/>
                </a:solidFill>
                <a:latin typeface="Calibri"/>
                <a:ea typeface="+mn-ea"/>
              </a:rPr>
              <a:t>skills, know your own bias.</a:t>
            </a:r>
          </a:p>
          <a:p>
            <a:pPr marL="342900" indent="-342900" eaLnBrk="1" fontAlgn="auto" hangingPunct="1">
              <a:lnSpc>
                <a:spcPct val="110000"/>
              </a:lnSpc>
              <a:spcBef>
                <a:spcPts val="1400"/>
              </a:spcBef>
              <a:spcAft>
                <a:spcPts val="0"/>
              </a:spcAft>
              <a:buFont typeface="Arial"/>
              <a:buChar char="•"/>
              <a:defRPr/>
            </a:pPr>
            <a:r>
              <a:rPr lang="en-US" sz="2400" b="1" dirty="0" smtClean="0">
                <a:solidFill>
                  <a:srgbClr val="800000"/>
                </a:solidFill>
                <a:latin typeface="Calibri"/>
                <a:ea typeface="+mn-ea"/>
              </a:rPr>
              <a:t>Get </a:t>
            </a:r>
            <a:r>
              <a:rPr lang="en-US" sz="2400" b="1" dirty="0">
                <a:solidFill>
                  <a:srgbClr val="800000"/>
                </a:solidFill>
                <a:latin typeface="Calibri"/>
                <a:ea typeface="+mn-ea"/>
              </a:rPr>
              <a:t>to know your colleagues</a:t>
            </a:r>
          </a:p>
          <a:p>
            <a:pPr marL="342900" indent="-342900" eaLnBrk="1" fontAlgn="auto" hangingPunct="1">
              <a:lnSpc>
                <a:spcPct val="110000"/>
              </a:lnSpc>
              <a:spcBef>
                <a:spcPts val="1400"/>
              </a:spcBef>
              <a:spcAft>
                <a:spcPts val="0"/>
              </a:spcAft>
              <a:buFont typeface="Arial"/>
              <a:buChar char="•"/>
              <a:defRPr/>
            </a:pPr>
            <a:r>
              <a:rPr lang="en-US" sz="2400" b="1" dirty="0">
                <a:solidFill>
                  <a:srgbClr val="800000"/>
                </a:solidFill>
                <a:latin typeface="Calibri"/>
                <a:ea typeface="+mn-ea"/>
              </a:rPr>
              <a:t>Create an environment that supports everyone’s ability to do their best work.</a:t>
            </a:r>
          </a:p>
          <a:p>
            <a:pPr marL="342900" indent="-342900" eaLnBrk="1" fontAlgn="auto" hangingPunct="1">
              <a:lnSpc>
                <a:spcPct val="110000"/>
              </a:lnSpc>
              <a:spcBef>
                <a:spcPts val="1400"/>
              </a:spcBef>
              <a:spcAft>
                <a:spcPts val="0"/>
              </a:spcAft>
              <a:buFont typeface="Arial"/>
              <a:buChar char="•"/>
              <a:defRPr/>
            </a:pPr>
            <a:r>
              <a:rPr lang="en-US" sz="2400" b="1" dirty="0">
                <a:solidFill>
                  <a:srgbClr val="800000"/>
                </a:solidFill>
                <a:latin typeface="Calibri"/>
                <a:ea typeface="+mn-ea"/>
              </a:rPr>
              <a:t>Base employment and educational decisions on performance and knowledge, skills and abilities</a:t>
            </a:r>
            <a:r>
              <a:rPr lang="en-US" sz="2400" b="1" dirty="0" smtClean="0">
                <a:solidFill>
                  <a:srgbClr val="800000"/>
                </a:solidFill>
                <a:latin typeface="Calibri"/>
                <a:ea typeface="+mn-ea"/>
              </a:rPr>
              <a:t>.</a:t>
            </a:r>
            <a:endParaRPr lang="en-US" sz="2400" b="1" dirty="0">
              <a:solidFill>
                <a:srgbClr val="800000"/>
              </a:solidFill>
              <a:latin typeface="Calibri"/>
              <a:ea typeface="+mn-ea"/>
            </a:endParaRPr>
          </a:p>
        </p:txBody>
      </p:sp>
      <p:sp>
        <p:nvSpPr>
          <p:cNvPr id="2" name="TextBox 1"/>
          <p:cNvSpPr txBox="1"/>
          <p:nvPr/>
        </p:nvSpPr>
        <p:spPr>
          <a:xfrm>
            <a:off x="2033515" y="576532"/>
            <a:ext cx="4752849" cy="523220"/>
          </a:xfrm>
          <a:prstGeom prst="rect">
            <a:avLst/>
          </a:prstGeom>
          <a:noFill/>
        </p:spPr>
        <p:txBody>
          <a:bodyPr wrap="none" rtlCol="0">
            <a:spAutoFit/>
          </a:bodyPr>
          <a:lstStyle/>
          <a:p>
            <a:pPr eaLnBrk="1" fontAlgn="auto" hangingPunct="1">
              <a:spcBef>
                <a:spcPts val="0"/>
              </a:spcBef>
              <a:spcAft>
                <a:spcPts val="0"/>
              </a:spcAft>
            </a:pPr>
            <a:r>
              <a:rPr lang="en-US" sz="2800" b="1" dirty="0" smtClean="0">
                <a:solidFill>
                  <a:srgbClr val="800000"/>
                </a:solidFill>
                <a:latin typeface="Calibri"/>
                <a:ea typeface="+mn-ea"/>
              </a:rPr>
              <a:t>Diversity Skills: Do These……….</a:t>
            </a:r>
            <a:endParaRPr lang="en-US" sz="2800" b="1" dirty="0">
              <a:solidFill>
                <a:srgbClr val="800000"/>
              </a:solidFill>
              <a:latin typeface="Calibri"/>
              <a:ea typeface="+mn-ea"/>
            </a:endParaRPr>
          </a:p>
        </p:txBody>
      </p:sp>
    </p:spTree>
    <p:extLst>
      <p:ext uri="{BB962C8B-B14F-4D97-AF65-F5344CB8AC3E}">
        <p14:creationId xmlns:p14="http://schemas.microsoft.com/office/powerpoint/2010/main" val="129094627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030" y="381002"/>
            <a:ext cx="4361133" cy="2654028"/>
          </a:xfrm>
        </p:spPr>
        <p:txBody>
          <a:bodyPr/>
          <a:lstStyle/>
          <a:p>
            <a:pPr>
              <a:defRPr/>
            </a:pPr>
            <a:r>
              <a:rPr lang="en-US" dirty="0" smtClean="0">
                <a:solidFill>
                  <a:srgbClr val="800000"/>
                </a:solidFill>
              </a:rPr>
              <a:t>Discrimination</a:t>
            </a:r>
            <a:r>
              <a:rPr lang="en-US" dirty="0" smtClean="0">
                <a:solidFill>
                  <a:schemeClr val="tx1"/>
                </a:solidFill>
              </a:rPr>
              <a:t> Prohibition</a:t>
            </a:r>
            <a:endParaRPr lang="en-US" dirty="0">
              <a:solidFill>
                <a:schemeClr val="tx1"/>
              </a:solidFill>
            </a:endParaRPr>
          </a:p>
        </p:txBody>
      </p:sp>
      <p:sp>
        <p:nvSpPr>
          <p:cNvPr id="3" name="Content Placeholder 2"/>
          <p:cNvSpPr>
            <a:spLocks noGrp="1"/>
          </p:cNvSpPr>
          <p:nvPr>
            <p:ph idx="1"/>
          </p:nvPr>
        </p:nvSpPr>
        <p:spPr>
          <a:xfrm>
            <a:off x="1485899" y="3124200"/>
            <a:ext cx="6305955" cy="3315511"/>
          </a:xfrm>
        </p:spPr>
        <p:txBody>
          <a:bodyPr rtlCol="0">
            <a:noAutofit/>
          </a:bodyPr>
          <a:lstStyle/>
          <a:p>
            <a:pPr marL="0" indent="0" algn="ctr">
              <a:buNone/>
              <a:defRPr/>
            </a:pPr>
            <a:r>
              <a:rPr lang="en-US" sz="1500" b="1" i="1" dirty="0">
                <a:solidFill>
                  <a:srgbClr val="800000"/>
                </a:solidFill>
              </a:rPr>
              <a:t>UPPS 04.04.46, Prohibition of Discrimination or Harassment</a:t>
            </a:r>
            <a:endParaRPr lang="en-US" sz="1500" dirty="0">
              <a:solidFill>
                <a:srgbClr val="800000"/>
              </a:solidFill>
            </a:endParaRPr>
          </a:p>
          <a:p>
            <a:pPr marL="0" indent="0" algn="ctr">
              <a:lnSpc>
                <a:spcPct val="200000"/>
              </a:lnSpc>
              <a:spcBef>
                <a:spcPts val="1400"/>
              </a:spcBef>
              <a:buNone/>
              <a:defRPr/>
            </a:pPr>
            <a:r>
              <a:rPr lang="en-US" sz="1500" dirty="0"/>
              <a:t>Texas State University is committed to an inclusive education and work environment that provides equal opportunity and access to all qualified persons. Texas State, in accordance with applicable federal and state laws and institutional values prohibits discrimination or harassment on the basis of race, color, national origin, age, sex, religion, disability, veterans’ status, sexual orientation, gender identity, or gender expression</a:t>
            </a:r>
            <a:r>
              <a:rPr lang="en-US" sz="1500" dirty="0" smtClean="0"/>
              <a:t>.</a:t>
            </a:r>
            <a:endParaRPr lang="en-US" sz="1500" dirty="0"/>
          </a:p>
        </p:txBody>
      </p:sp>
      <p:pic>
        <p:nvPicPr>
          <p:cNvPr id="223236" name="Picture 3" descr="discrimination 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57200"/>
            <a:ext cx="2114550" cy="2452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6421964"/>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4259"/>
            <a:ext cx="5753100" cy="1573213"/>
          </a:xfrm>
        </p:spPr>
        <p:txBody>
          <a:bodyPr>
            <a:normAutofit/>
          </a:bodyPr>
          <a:lstStyle/>
          <a:p>
            <a:pPr algn="ctr">
              <a:defRPr/>
            </a:pPr>
            <a:r>
              <a:rPr lang="en-US" dirty="0" smtClean="0">
                <a:solidFill>
                  <a:srgbClr val="5A212C"/>
                </a:solidFill>
                <a:latin typeface="Avenir Black Oblique"/>
                <a:cs typeface="Avenir Black Oblique"/>
              </a:rPr>
              <a:t>Sexual Misconduct Policy</a:t>
            </a:r>
            <a:endParaRPr lang="en-US" dirty="0">
              <a:solidFill>
                <a:srgbClr val="5A212C"/>
              </a:solidFill>
              <a:latin typeface="Avenir Black Oblique"/>
              <a:cs typeface="Avenir Black Oblique"/>
            </a:endParaRPr>
          </a:p>
        </p:txBody>
      </p:sp>
      <p:sp>
        <p:nvSpPr>
          <p:cNvPr id="3" name="Content Placeholder 2"/>
          <p:cNvSpPr>
            <a:spLocks noGrp="1"/>
          </p:cNvSpPr>
          <p:nvPr>
            <p:ph idx="1"/>
          </p:nvPr>
        </p:nvSpPr>
        <p:spPr>
          <a:xfrm>
            <a:off x="907747" y="2001375"/>
            <a:ext cx="3581400" cy="2362200"/>
          </a:xfrm>
        </p:spPr>
        <p:txBody>
          <a:bodyPr rtlCol="0">
            <a:normAutofit/>
          </a:bodyPr>
          <a:lstStyle/>
          <a:p>
            <a:pPr marL="0" indent="0" algn="ctr">
              <a:spcBef>
                <a:spcPts val="1176"/>
              </a:spcBef>
              <a:buNone/>
              <a:defRPr/>
            </a:pPr>
            <a:r>
              <a:rPr lang="en-US" sz="2400" b="1" dirty="0" smtClean="0">
                <a:solidFill>
                  <a:srgbClr val="800000"/>
                </a:solidFill>
              </a:rPr>
              <a:t>Relationship Violence</a:t>
            </a:r>
          </a:p>
          <a:p>
            <a:pPr marL="0" indent="0" algn="ctr">
              <a:spcBef>
                <a:spcPts val="1176"/>
              </a:spcBef>
              <a:buNone/>
              <a:defRPr/>
            </a:pPr>
            <a:r>
              <a:rPr lang="en-US" sz="2400" b="1" dirty="0" smtClean="0">
                <a:solidFill>
                  <a:srgbClr val="800000"/>
                </a:solidFill>
              </a:rPr>
              <a:t>Sexual Assault</a:t>
            </a:r>
          </a:p>
          <a:p>
            <a:pPr marL="0" indent="0" algn="ctr">
              <a:spcBef>
                <a:spcPts val="1176"/>
              </a:spcBef>
              <a:buNone/>
              <a:defRPr/>
            </a:pPr>
            <a:r>
              <a:rPr lang="en-US" sz="2400" b="1" dirty="0">
                <a:solidFill>
                  <a:srgbClr val="800000"/>
                </a:solidFill>
              </a:rPr>
              <a:t>Sexual Harassment</a:t>
            </a:r>
          </a:p>
          <a:p>
            <a:pPr marL="0" indent="0" algn="ctr">
              <a:spcBef>
                <a:spcPts val="1176"/>
              </a:spcBef>
              <a:buNone/>
              <a:defRPr/>
            </a:pPr>
            <a:r>
              <a:rPr lang="en-US" sz="2400" b="1" dirty="0" smtClean="0">
                <a:solidFill>
                  <a:srgbClr val="800000"/>
                </a:solidFill>
              </a:rPr>
              <a:t>Stalking</a:t>
            </a:r>
            <a:endParaRPr lang="en-US" sz="2400" b="1" dirty="0">
              <a:solidFill>
                <a:srgbClr val="800000"/>
              </a:solidFill>
            </a:endParaRPr>
          </a:p>
        </p:txBody>
      </p:sp>
      <p:sp>
        <p:nvSpPr>
          <p:cNvPr id="5" name="TextBox 4"/>
          <p:cNvSpPr txBox="1"/>
          <p:nvPr/>
        </p:nvSpPr>
        <p:spPr>
          <a:xfrm>
            <a:off x="4891244" y="2027136"/>
            <a:ext cx="2670022" cy="1668149"/>
          </a:xfrm>
          <a:prstGeom prst="rect">
            <a:avLst/>
          </a:prstGeom>
          <a:noFill/>
        </p:spPr>
        <p:txBody>
          <a:bodyPr wrap="none" rtlCol="0">
            <a:spAutoFit/>
          </a:bodyPr>
          <a:lstStyle/>
          <a:p>
            <a:pPr algn="ctr" eaLnBrk="1" fontAlgn="auto" hangingPunct="1">
              <a:lnSpc>
                <a:spcPct val="90000"/>
              </a:lnSpc>
              <a:spcBef>
                <a:spcPts val="1176"/>
              </a:spcBef>
              <a:spcAft>
                <a:spcPts val="0"/>
              </a:spcAft>
              <a:defRPr/>
            </a:pPr>
            <a:r>
              <a:rPr lang="en-US" sz="2400" b="1" dirty="0">
                <a:solidFill>
                  <a:srgbClr val="800000"/>
                </a:solidFill>
                <a:latin typeface="Calibri"/>
                <a:ea typeface="+mn-ea"/>
              </a:rPr>
              <a:t>Sexual Exploitation</a:t>
            </a:r>
          </a:p>
          <a:p>
            <a:pPr algn="ctr" eaLnBrk="1" fontAlgn="auto" hangingPunct="1">
              <a:lnSpc>
                <a:spcPct val="90000"/>
              </a:lnSpc>
              <a:spcBef>
                <a:spcPts val="1176"/>
              </a:spcBef>
              <a:spcAft>
                <a:spcPts val="0"/>
              </a:spcAft>
              <a:defRPr/>
            </a:pPr>
            <a:r>
              <a:rPr lang="en-US" sz="2400" b="1" dirty="0">
                <a:solidFill>
                  <a:srgbClr val="800000"/>
                </a:solidFill>
                <a:latin typeface="Calibri"/>
                <a:ea typeface="+mn-ea"/>
              </a:rPr>
              <a:t>Sexual Intimidation</a:t>
            </a:r>
          </a:p>
          <a:p>
            <a:pPr algn="ctr" eaLnBrk="1" fontAlgn="auto" hangingPunct="1">
              <a:lnSpc>
                <a:spcPct val="90000"/>
              </a:lnSpc>
              <a:spcBef>
                <a:spcPts val="1176"/>
              </a:spcBef>
              <a:spcAft>
                <a:spcPts val="0"/>
              </a:spcAft>
              <a:defRPr/>
            </a:pPr>
            <a:r>
              <a:rPr lang="en-US" sz="2400" b="1" dirty="0">
                <a:solidFill>
                  <a:srgbClr val="800000"/>
                </a:solidFill>
                <a:latin typeface="Calibri"/>
                <a:ea typeface="+mn-ea"/>
              </a:rPr>
              <a:t>Sexual Misconduct</a:t>
            </a:r>
          </a:p>
          <a:p>
            <a:pPr eaLnBrk="1" fontAlgn="auto" hangingPunct="1">
              <a:spcBef>
                <a:spcPts val="0"/>
              </a:spcBef>
              <a:spcAft>
                <a:spcPts val="0"/>
              </a:spcAft>
            </a:pPr>
            <a:endParaRPr lang="en-US" dirty="0">
              <a:solidFill>
                <a:prstClr val="black"/>
              </a:solidFill>
              <a:latin typeface="Calibri"/>
              <a:ea typeface="+mn-ea"/>
            </a:endParaRPr>
          </a:p>
        </p:txBody>
      </p:sp>
    </p:spTree>
    <p:extLst>
      <p:ext uri="{BB962C8B-B14F-4D97-AF65-F5344CB8AC3E}">
        <p14:creationId xmlns:p14="http://schemas.microsoft.com/office/powerpoint/2010/main" val="2200078064"/>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t consent 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90109"/>
            <a:ext cx="5105400" cy="3824693"/>
          </a:xfrm>
          <a:prstGeom prst="rect">
            <a:avLst/>
          </a:prstGeom>
        </p:spPr>
      </p:pic>
      <p:sp>
        <p:nvSpPr>
          <p:cNvPr id="3" name="Content Placeholder 2"/>
          <p:cNvSpPr>
            <a:spLocks noGrp="1"/>
          </p:cNvSpPr>
          <p:nvPr>
            <p:ph idx="1"/>
          </p:nvPr>
        </p:nvSpPr>
        <p:spPr>
          <a:xfrm>
            <a:off x="1191986" y="4299857"/>
            <a:ext cx="6858000" cy="2286000"/>
          </a:xfrm>
        </p:spPr>
        <p:txBody>
          <a:bodyPr>
            <a:normAutofit lnSpcReduction="10000"/>
          </a:bodyPr>
          <a:lstStyle/>
          <a:p>
            <a:pPr>
              <a:spcAft>
                <a:spcPts val="1800"/>
              </a:spcAft>
            </a:pPr>
            <a:r>
              <a:rPr lang="en-US" sz="2000" dirty="0" smtClean="0"/>
              <a:t>Consent </a:t>
            </a:r>
            <a:r>
              <a:rPr lang="en-US" sz="2000" dirty="0"/>
              <a:t>can be expressed either by words or by clear and unambiguous actions, as long as those words or actions create mutually understandable permission regarding the conditions of each instance of sexual activity</a:t>
            </a:r>
            <a:r>
              <a:rPr lang="en-US" sz="2000" dirty="0" smtClean="0"/>
              <a:t>.</a:t>
            </a:r>
          </a:p>
          <a:p>
            <a:pPr>
              <a:spcAft>
                <a:spcPts val="1800"/>
              </a:spcAft>
            </a:pPr>
            <a:r>
              <a:rPr lang="en-US" sz="2000" dirty="0" smtClean="0"/>
              <a:t>It </a:t>
            </a:r>
            <a:r>
              <a:rPr lang="en-US" sz="2000" dirty="0"/>
              <a:t>is the responsibility of the person who wants to engage in the sexual activity to ensure that s/he has the consent of the other to engage in each instance of sexual activity</a:t>
            </a:r>
            <a:r>
              <a:rPr lang="en-US" sz="2000" dirty="0" smtClean="0"/>
              <a:t>.</a:t>
            </a:r>
            <a:endParaRPr lang="en-US" sz="2000" dirty="0"/>
          </a:p>
        </p:txBody>
      </p:sp>
      <p:sp>
        <p:nvSpPr>
          <p:cNvPr id="6" name="TextBox 5"/>
          <p:cNvSpPr txBox="1"/>
          <p:nvPr/>
        </p:nvSpPr>
        <p:spPr>
          <a:xfrm>
            <a:off x="7037615" y="685801"/>
            <a:ext cx="1877786" cy="2862322"/>
          </a:xfrm>
          <a:prstGeom prst="rect">
            <a:avLst/>
          </a:prstGeom>
          <a:noFill/>
        </p:spPr>
        <p:txBody>
          <a:bodyPr wrap="square" rtlCol="0">
            <a:spAutoFit/>
          </a:bodyPr>
          <a:lstStyle/>
          <a:p>
            <a:pPr eaLnBrk="1" fontAlgn="auto" hangingPunct="1">
              <a:spcBef>
                <a:spcPts val="0"/>
              </a:spcBef>
              <a:spcAft>
                <a:spcPts val="0"/>
              </a:spcAft>
            </a:pPr>
            <a:r>
              <a:rPr lang="en-US" dirty="0">
                <a:solidFill>
                  <a:srgbClr val="FF0000"/>
                </a:solidFill>
                <a:latin typeface="Calibri"/>
                <a:ea typeface="+mn-ea"/>
              </a:rPr>
              <a:t>Consent is an informed and freely and affirmatively communicated willingness to participate in a particular sexual activity. </a:t>
            </a:r>
          </a:p>
          <a:p>
            <a:pPr eaLnBrk="1" fontAlgn="auto" hangingPunct="1">
              <a:spcBef>
                <a:spcPts val="0"/>
              </a:spcBef>
              <a:spcAft>
                <a:spcPts val="0"/>
              </a:spcAft>
            </a:pPr>
            <a:endParaRPr lang="en-US" dirty="0">
              <a:solidFill>
                <a:prstClr val="black"/>
              </a:solidFill>
              <a:latin typeface="Calibri"/>
              <a:ea typeface="+mn-ea"/>
            </a:endParaRPr>
          </a:p>
        </p:txBody>
      </p:sp>
    </p:spTree>
    <p:extLst>
      <p:ext uri="{BB962C8B-B14F-4D97-AF65-F5344CB8AC3E}">
        <p14:creationId xmlns:p14="http://schemas.microsoft.com/office/powerpoint/2010/main" val="4246164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509075"/>
            <a:ext cx="2819400" cy="2057400"/>
          </a:xfrm>
        </p:spPr>
        <p:txBody>
          <a:bodyPr>
            <a:normAutofit fontScale="90000"/>
          </a:bodyPr>
          <a:lstStyle/>
          <a:p>
            <a:r>
              <a:rPr lang="en-US" sz="3600" dirty="0" smtClean="0">
                <a:solidFill>
                  <a:srgbClr val="800000"/>
                </a:solidFill>
                <a:effectLst>
                  <a:outerShdw blurRad="38100" dist="38100" dir="2700000" algn="tl">
                    <a:srgbClr val="000000">
                      <a:alpha val="43137"/>
                    </a:srgbClr>
                  </a:outerShdw>
                </a:effectLst>
                <a:latin typeface="Times New Roman" pitchFamily="18" charset="0"/>
                <a:cs typeface="Times New Roman" pitchFamily="18" charset="0"/>
              </a:rPr>
              <a:t>Factors to Consider Regarding Consent</a:t>
            </a:r>
            <a:endParaRPr lang="en-US" sz="3600" dirty="0">
              <a:solidFill>
                <a:srgbClr val="8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849246" y="3243943"/>
            <a:ext cx="7075554" cy="3316052"/>
          </a:xfrm>
        </p:spPr>
        <p:txBody>
          <a:bodyPr>
            <a:noAutofit/>
          </a:bodyPr>
          <a:lstStyle/>
          <a:p>
            <a:pPr>
              <a:spcAft>
                <a:spcPts val="2400"/>
              </a:spcAft>
            </a:pPr>
            <a:r>
              <a:rPr lang="en-US" sz="1800" b="1" dirty="0" smtClean="0">
                <a:solidFill>
                  <a:srgbClr val="800000"/>
                </a:solidFill>
              </a:rPr>
              <a:t>Someone who is incapacitated cannot consent</a:t>
            </a:r>
          </a:p>
          <a:p>
            <a:pPr>
              <a:spcAft>
                <a:spcPts val="2400"/>
              </a:spcAft>
            </a:pPr>
            <a:r>
              <a:rPr lang="en-US" sz="1800" b="1" dirty="0" smtClean="0">
                <a:solidFill>
                  <a:srgbClr val="800000"/>
                </a:solidFill>
              </a:rPr>
              <a:t>Consent can be withdrawn at any time</a:t>
            </a:r>
          </a:p>
          <a:p>
            <a:pPr>
              <a:spcAft>
                <a:spcPts val="2400"/>
              </a:spcAft>
            </a:pPr>
            <a:r>
              <a:rPr lang="en-US" sz="1800" b="1" dirty="0" smtClean="0">
                <a:solidFill>
                  <a:srgbClr val="800000"/>
                </a:solidFill>
              </a:rPr>
              <a:t>Past consent does not imply future consent</a:t>
            </a:r>
          </a:p>
          <a:p>
            <a:pPr>
              <a:spcAft>
                <a:spcPts val="2400"/>
              </a:spcAft>
            </a:pPr>
            <a:r>
              <a:rPr lang="en-US" sz="1800" b="1" dirty="0" smtClean="0">
                <a:solidFill>
                  <a:srgbClr val="800000"/>
                </a:solidFill>
              </a:rPr>
              <a:t>Coercion, force, or threat invalidated consent</a:t>
            </a:r>
          </a:p>
          <a:p>
            <a:pPr>
              <a:spcAft>
                <a:spcPts val="2400"/>
              </a:spcAft>
            </a:pPr>
            <a:r>
              <a:rPr lang="en-US" sz="1800" b="1" dirty="0" smtClean="0">
                <a:solidFill>
                  <a:srgbClr val="800000"/>
                </a:solidFill>
              </a:rPr>
              <a:t>Being intoxicated or under the influence of alcohol, drugs or other substance is never an excuse for engaging in sexual misconduct.</a:t>
            </a:r>
            <a:endParaRPr lang="en-US" sz="1800" b="1" dirty="0">
              <a:solidFill>
                <a:srgbClr val="800000"/>
              </a:solidFill>
            </a:endParaRPr>
          </a:p>
        </p:txBody>
      </p:sp>
      <p:pic>
        <p:nvPicPr>
          <p:cNvPr id="4" name="Picture 3" descr="got consent 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28601"/>
            <a:ext cx="3560052" cy="2667001"/>
          </a:xfrm>
          <a:prstGeom prst="rect">
            <a:avLst/>
          </a:prstGeom>
        </p:spPr>
      </p:pic>
    </p:spTree>
    <p:extLst>
      <p:ext uri="{BB962C8B-B14F-4D97-AF65-F5344CB8AC3E}">
        <p14:creationId xmlns:p14="http://schemas.microsoft.com/office/powerpoint/2010/main" val="24406033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058" y="370036"/>
            <a:ext cx="4792436" cy="1325563"/>
          </a:xfrm>
        </p:spPr>
        <p:txBody>
          <a:bodyPr/>
          <a:lstStyle/>
          <a:p>
            <a:r>
              <a:rPr lang="en-US" sz="3600" dirty="0" smtClean="0">
                <a:solidFill>
                  <a:srgbClr val="800000"/>
                </a:solidFill>
                <a:effectLst>
                  <a:outerShdw blurRad="38100" dist="38100" dir="2700000" algn="tl">
                    <a:srgbClr val="000000">
                      <a:alpha val="43137"/>
                    </a:srgbClr>
                  </a:outerShdw>
                </a:effectLst>
                <a:latin typeface="Times New Roman" pitchFamily="18" charset="0"/>
                <a:cs typeface="Times New Roman" pitchFamily="18" charset="0"/>
              </a:rPr>
              <a:t>Reporting Options</a:t>
            </a:r>
            <a:endParaRPr lang="en-US" sz="3600" dirty="0">
              <a:solidFill>
                <a:srgbClr val="8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Content Placeholder 2"/>
          <p:cNvSpPr txBox="1">
            <a:spLocks/>
          </p:cNvSpPr>
          <p:nvPr/>
        </p:nvSpPr>
        <p:spPr bwMode="auto">
          <a:xfrm>
            <a:off x="5441550" y="3283411"/>
            <a:ext cx="3261269" cy="28099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charset="0"/>
              <a:buChar char="v"/>
              <a:defRPr sz="1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400">
                <a:solidFill>
                  <a:schemeClr val="tx1"/>
                </a:solidFill>
                <a:latin typeface="+mn-lt"/>
                <a:ea typeface="+mn-ea"/>
              </a:defRPr>
            </a:lvl2pPr>
            <a:lvl3pPr marL="1143000" indent="-228600" algn="l" rtl="0" eaLnBrk="1" fontAlgn="base" hangingPunct="1">
              <a:spcBef>
                <a:spcPct val="20000"/>
              </a:spcBef>
              <a:spcAft>
                <a:spcPct val="0"/>
              </a:spcAft>
              <a:buChar char="•"/>
              <a:defRPr sz="1200">
                <a:solidFill>
                  <a:schemeClr val="tx1"/>
                </a:solidFill>
                <a:latin typeface="+mn-lt"/>
                <a:ea typeface="+mn-ea"/>
              </a:defRPr>
            </a:lvl3pPr>
            <a:lvl4pPr marL="1600200" indent="-228600" algn="l" rtl="0" eaLnBrk="1" fontAlgn="base" hangingPunct="1">
              <a:spcBef>
                <a:spcPct val="20000"/>
              </a:spcBef>
              <a:spcAft>
                <a:spcPct val="0"/>
              </a:spcAft>
              <a:buChar char="–"/>
              <a:defRPr sz="1200">
                <a:solidFill>
                  <a:schemeClr val="tx1"/>
                </a:solidFill>
                <a:latin typeface="+mn-lt"/>
                <a:ea typeface="+mn-ea"/>
              </a:defRPr>
            </a:lvl4pPr>
            <a:lvl5pPr marL="2057400" indent="-228600" algn="l" rtl="0" eaLnBrk="1" fontAlgn="base" hangingPunct="1">
              <a:spcBef>
                <a:spcPct val="20000"/>
              </a:spcBef>
              <a:spcAft>
                <a:spcPct val="0"/>
              </a:spcAft>
              <a:buChar char="»"/>
              <a:defRPr sz="1200">
                <a:solidFill>
                  <a:schemeClr val="tx1"/>
                </a:solidFill>
                <a:latin typeface="+mn-lt"/>
                <a:ea typeface="+mn-ea"/>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a:lstStyle>
          <a:p>
            <a:pPr marL="228600" lvl="1" indent="-228600">
              <a:lnSpc>
                <a:spcPct val="90000"/>
              </a:lnSpc>
              <a:spcBef>
                <a:spcPts val="1000"/>
              </a:spcBef>
              <a:spcAft>
                <a:spcPts val="1800"/>
              </a:spcAft>
              <a:buFont typeface="Arial" panose="020B0604020202020204" pitchFamily="34" charset="0"/>
              <a:buChar char="•"/>
            </a:pPr>
            <a:r>
              <a:rPr lang="en-US" sz="1600" b="1" dirty="0">
                <a:solidFill>
                  <a:srgbClr val="800000"/>
                </a:solidFill>
              </a:rPr>
              <a:t>Dr. Gilda Garcia </a:t>
            </a:r>
          </a:p>
          <a:p>
            <a:pPr marL="228600" lvl="1" indent="-228600">
              <a:lnSpc>
                <a:spcPct val="90000"/>
              </a:lnSpc>
              <a:spcBef>
                <a:spcPts val="1000"/>
              </a:spcBef>
              <a:spcAft>
                <a:spcPts val="1800"/>
              </a:spcAft>
              <a:buFont typeface="Arial" panose="020B0604020202020204" pitchFamily="34" charset="0"/>
              <a:buChar char="•"/>
            </a:pPr>
            <a:r>
              <a:rPr lang="en-US" sz="1600" b="1" dirty="0">
                <a:solidFill>
                  <a:srgbClr val="800000"/>
                </a:solidFill>
              </a:rPr>
              <a:t>Title IX Coordinator</a:t>
            </a:r>
          </a:p>
          <a:p>
            <a:pPr marL="228600" lvl="1" indent="-228600">
              <a:lnSpc>
                <a:spcPct val="90000"/>
              </a:lnSpc>
              <a:spcBef>
                <a:spcPts val="1000"/>
              </a:spcBef>
              <a:spcAft>
                <a:spcPts val="1800"/>
              </a:spcAft>
              <a:buFont typeface="Arial" panose="020B0604020202020204" pitchFamily="34" charset="0"/>
              <a:buChar char="•"/>
            </a:pPr>
            <a:r>
              <a:rPr lang="en-US" sz="1600" b="1" dirty="0">
                <a:solidFill>
                  <a:srgbClr val="800000"/>
                </a:solidFill>
              </a:rPr>
              <a:t>Office of Equity and Access</a:t>
            </a:r>
          </a:p>
          <a:p>
            <a:pPr marL="228600" lvl="1" indent="-228600">
              <a:lnSpc>
                <a:spcPct val="90000"/>
              </a:lnSpc>
              <a:spcBef>
                <a:spcPts val="1000"/>
              </a:spcBef>
              <a:spcAft>
                <a:spcPts val="1800"/>
              </a:spcAft>
              <a:buFont typeface="Arial" panose="020B0604020202020204" pitchFamily="34" charset="0"/>
              <a:buChar char="•"/>
            </a:pPr>
            <a:r>
              <a:rPr lang="en-US" sz="1600" b="1" dirty="0">
                <a:solidFill>
                  <a:srgbClr val="800000"/>
                </a:solidFill>
              </a:rPr>
              <a:t>Phone: 512.245.2539</a:t>
            </a:r>
          </a:p>
          <a:p>
            <a:pPr marL="228600" lvl="1" indent="-228600">
              <a:lnSpc>
                <a:spcPct val="90000"/>
              </a:lnSpc>
              <a:spcBef>
                <a:spcPts val="1000"/>
              </a:spcBef>
              <a:spcAft>
                <a:spcPts val="1800"/>
              </a:spcAft>
              <a:buFont typeface="Arial" panose="020B0604020202020204" pitchFamily="34" charset="0"/>
              <a:buChar char="•"/>
            </a:pPr>
            <a:r>
              <a:rPr lang="en-US" sz="1600" b="1" dirty="0">
                <a:solidFill>
                  <a:srgbClr val="800000"/>
                </a:solidFill>
                <a:hlinkClick r:id="rId2"/>
              </a:rPr>
              <a:t>www.txstate.edu/oea</a:t>
            </a:r>
            <a:endParaRPr lang="en-US" sz="1600" b="1" dirty="0">
              <a:solidFill>
                <a:srgbClr val="800000"/>
              </a:solidFill>
            </a:endParaRPr>
          </a:p>
          <a:p>
            <a:pPr marL="228600" lvl="1" indent="-228600">
              <a:lnSpc>
                <a:spcPct val="90000"/>
              </a:lnSpc>
              <a:spcBef>
                <a:spcPts val="1000"/>
              </a:spcBef>
              <a:spcAft>
                <a:spcPts val="1800"/>
              </a:spcAft>
              <a:buFont typeface="Arial" panose="020B0604020202020204" pitchFamily="34" charset="0"/>
              <a:buChar char="•"/>
            </a:pPr>
            <a:r>
              <a:rPr lang="en-US" sz="1600" b="1" dirty="0">
                <a:solidFill>
                  <a:srgbClr val="800000"/>
                </a:solidFill>
              </a:rPr>
              <a:t>TitleIX@txstate.edu</a:t>
            </a:r>
          </a:p>
        </p:txBody>
      </p:sp>
      <p:sp>
        <p:nvSpPr>
          <p:cNvPr id="3" name="Content Placeholder 2"/>
          <p:cNvSpPr>
            <a:spLocks noGrp="1"/>
          </p:cNvSpPr>
          <p:nvPr>
            <p:ph idx="1"/>
          </p:nvPr>
        </p:nvSpPr>
        <p:spPr>
          <a:xfrm>
            <a:off x="679390" y="1792041"/>
            <a:ext cx="3940817" cy="4043393"/>
          </a:xfrm>
        </p:spPr>
        <p:txBody>
          <a:bodyPr>
            <a:noAutofit/>
          </a:bodyPr>
          <a:lstStyle/>
          <a:p>
            <a:pPr>
              <a:spcAft>
                <a:spcPts val="1800"/>
              </a:spcAft>
            </a:pPr>
            <a:r>
              <a:rPr lang="en-US" sz="1600" b="1" dirty="0" smtClean="0">
                <a:solidFill>
                  <a:srgbClr val="800000"/>
                </a:solidFill>
              </a:rPr>
              <a:t>Counseling Center</a:t>
            </a:r>
          </a:p>
          <a:p>
            <a:pPr>
              <a:spcAft>
                <a:spcPts val="1800"/>
              </a:spcAft>
            </a:pPr>
            <a:r>
              <a:rPr lang="en-US" sz="1600" b="1" dirty="0" smtClean="0">
                <a:solidFill>
                  <a:srgbClr val="800000"/>
                </a:solidFill>
              </a:rPr>
              <a:t>Student Health Center</a:t>
            </a:r>
          </a:p>
          <a:p>
            <a:pPr>
              <a:spcAft>
                <a:spcPts val="1800"/>
              </a:spcAft>
            </a:pPr>
            <a:r>
              <a:rPr lang="en-US" sz="1600" b="1" dirty="0" smtClean="0">
                <a:solidFill>
                  <a:srgbClr val="800000"/>
                </a:solidFill>
              </a:rPr>
              <a:t>Texas State University Police Department</a:t>
            </a:r>
          </a:p>
          <a:p>
            <a:pPr>
              <a:spcAft>
                <a:spcPts val="1800"/>
              </a:spcAft>
            </a:pPr>
            <a:r>
              <a:rPr lang="en-US" sz="1600" b="1" dirty="0" smtClean="0">
                <a:solidFill>
                  <a:srgbClr val="800000"/>
                </a:solidFill>
              </a:rPr>
              <a:t>San Marcos Police Department</a:t>
            </a:r>
          </a:p>
          <a:p>
            <a:pPr>
              <a:spcAft>
                <a:spcPts val="1800"/>
              </a:spcAft>
            </a:pPr>
            <a:r>
              <a:rPr lang="en-US" sz="1600" b="1" dirty="0" smtClean="0">
                <a:solidFill>
                  <a:srgbClr val="800000"/>
                </a:solidFill>
              </a:rPr>
              <a:t>Hays-Caldwell Women’s Center</a:t>
            </a:r>
          </a:p>
          <a:p>
            <a:pPr>
              <a:spcAft>
                <a:spcPts val="1800"/>
              </a:spcAft>
            </a:pPr>
            <a:r>
              <a:rPr lang="en-US" sz="1600" b="1" dirty="0" smtClean="0">
                <a:solidFill>
                  <a:srgbClr val="800000"/>
                </a:solidFill>
              </a:rPr>
              <a:t>Attorney for Students</a:t>
            </a:r>
            <a:endParaRPr lang="en-US" sz="1600" b="1" dirty="0">
              <a:solidFill>
                <a:srgbClr val="800000"/>
              </a:solidFill>
            </a:endParaRPr>
          </a:p>
        </p:txBody>
      </p:sp>
    </p:spTree>
    <p:extLst>
      <p:ext uri="{BB962C8B-B14F-4D97-AF65-F5344CB8AC3E}">
        <p14:creationId xmlns:p14="http://schemas.microsoft.com/office/powerpoint/2010/main" val="4086875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457200"/>
            <a:ext cx="3254375" cy="2514600"/>
          </a:xfrm>
        </p:spPr>
      </p:pic>
      <p:sp>
        <p:nvSpPr>
          <p:cNvPr id="212995" name="Rectangle 3"/>
          <p:cNvSpPr txBox="1">
            <a:spLocks noChangeArrowheads="1"/>
          </p:cNvSpPr>
          <p:nvPr/>
        </p:nvSpPr>
        <p:spPr bwMode="auto">
          <a:xfrm>
            <a:off x="1828800" y="381000"/>
            <a:ext cx="7010400" cy="1447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 typeface="Wingdings" panose="05000000000000000000" pitchFamily="2" charset="2"/>
              <a:buNone/>
            </a:pPr>
            <a:r>
              <a:rPr lang="en-US" altLang="en-US" sz="4000" b="1" dirty="0">
                <a:solidFill>
                  <a:srgbClr val="800000"/>
                </a:solidFill>
                <a:latin typeface="Adobe Garamond Pro" panose="02020502060506020403" pitchFamily="18" charset="0"/>
              </a:rPr>
              <a:t>At a Glance*</a:t>
            </a:r>
            <a:br>
              <a:rPr lang="en-US" altLang="en-US" sz="4000" b="1" dirty="0">
                <a:solidFill>
                  <a:srgbClr val="800000"/>
                </a:solidFill>
                <a:latin typeface="Adobe Garamond Pro" panose="02020502060506020403" pitchFamily="18" charset="0"/>
              </a:rPr>
            </a:br>
            <a:r>
              <a:rPr lang="en-US" altLang="en-US" sz="4000" b="1" dirty="0">
                <a:solidFill>
                  <a:srgbClr val="800000"/>
                </a:solidFill>
                <a:latin typeface="Adobe Garamond Pro" panose="02020502060506020403" pitchFamily="18" charset="0"/>
              </a:rPr>
              <a:t>Fall </a:t>
            </a:r>
            <a:r>
              <a:rPr lang="en-US" altLang="en-US" sz="4000" b="1" dirty="0" smtClean="0">
                <a:solidFill>
                  <a:srgbClr val="800000"/>
                </a:solidFill>
                <a:latin typeface="Adobe Garamond Pro" panose="02020502060506020403" pitchFamily="18" charset="0"/>
              </a:rPr>
              <a:t>2016</a:t>
            </a:r>
            <a:endParaRPr lang="en-US" altLang="en-US" sz="4000" b="1" dirty="0">
              <a:solidFill>
                <a:srgbClr val="800000"/>
              </a:solidFill>
              <a:latin typeface="Adobe Garamond Pro" panose="02020502060506020403" pitchFamily="18" charset="0"/>
            </a:endParaRPr>
          </a:p>
        </p:txBody>
      </p:sp>
      <p:sp>
        <p:nvSpPr>
          <p:cNvPr id="212996" name="Rectangle 2"/>
          <p:cNvSpPr>
            <a:spLocks noChangeArrowheads="1"/>
          </p:cNvSpPr>
          <p:nvPr/>
        </p:nvSpPr>
        <p:spPr bwMode="auto">
          <a:xfrm>
            <a:off x="1562100" y="5943600"/>
            <a:ext cx="75438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lvl="1" algn="ctr">
              <a:spcBef>
                <a:spcPct val="0"/>
              </a:spcBef>
              <a:buFontTx/>
              <a:buNone/>
            </a:pPr>
            <a:r>
              <a:rPr lang="en-US" altLang="en-US" sz="1200">
                <a:solidFill>
                  <a:srgbClr val="000000"/>
                </a:solidFill>
                <a:latin typeface="Adobe Garamond Pro" panose="02020502060506020403" pitchFamily="18" charset="0"/>
              </a:rPr>
              <a:t>*Provided by Institutional Research: </a:t>
            </a:r>
            <a:r>
              <a:rPr lang="en-US" altLang="en-US" sz="1200" b="1" u="sng">
                <a:solidFill>
                  <a:srgbClr val="800000"/>
                </a:solidFill>
                <a:latin typeface="Adobe Garamond Pro" panose="02020502060506020403" pitchFamily="18" charset="0"/>
                <a:hlinkClick r:id="rId3"/>
              </a:rPr>
              <a:t>http://www.txstate.edu/ir/</a:t>
            </a:r>
            <a:endParaRPr lang="en-US" altLang="en-US" sz="1200" b="1" u="sng">
              <a:solidFill>
                <a:srgbClr val="800000"/>
              </a:solidFill>
              <a:latin typeface="Adobe Garamond Pro" panose="02020502060506020403" pitchFamily="18" charset="0"/>
            </a:endParaRPr>
          </a:p>
        </p:txBody>
      </p:sp>
      <p:sp>
        <p:nvSpPr>
          <p:cNvPr id="8" name="Text Box 1"/>
          <p:cNvSpPr txBox="1">
            <a:spLocks noChangeArrowheads="1"/>
          </p:cNvSpPr>
          <p:nvPr/>
        </p:nvSpPr>
        <p:spPr bwMode="auto">
          <a:xfrm>
            <a:off x="1905000" y="1897063"/>
            <a:ext cx="3276600" cy="3217862"/>
          </a:xfrm>
          <a:prstGeom prst="rect">
            <a:avLst/>
          </a:prstGeom>
          <a:noFill/>
          <a:ln w="19812">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p>
            <a:pPr algn="ctr">
              <a:defRPr/>
            </a:pPr>
            <a:endParaRPr lang="en-US" altLang="en-US" sz="1000" b="1" dirty="0">
              <a:latin typeface="+mj-lt"/>
              <a:cs typeface="Arial" panose="020B0604020202020204" pitchFamily="34" charset="0"/>
            </a:endParaRPr>
          </a:p>
          <a:p>
            <a:pPr>
              <a:defRPr/>
            </a:pPr>
            <a:r>
              <a:rPr lang="en-US" altLang="en-US" sz="1600" b="1" dirty="0">
                <a:latin typeface="Adobe Garamond Pro" panose="02020502060506020403" pitchFamily="18" charset="0"/>
                <a:cs typeface="Arial" panose="020B0604020202020204" pitchFamily="34" charset="0"/>
              </a:rPr>
              <a:t>   Campus Facts</a:t>
            </a:r>
          </a:p>
          <a:p>
            <a:pPr algn="ctr">
              <a:defRPr/>
            </a:pPr>
            <a:endParaRPr lang="en-US" altLang="en-US" sz="1100" dirty="0">
              <a:latin typeface="+mj-lt"/>
            </a:endParaRPr>
          </a:p>
          <a:p>
            <a:pPr>
              <a:defRPr/>
            </a:pPr>
            <a:r>
              <a:rPr lang="en-US" altLang="en-US" sz="1600" dirty="0">
                <a:latin typeface="Adobe Garamond Pro" panose="02020502060506020403" pitchFamily="18" charset="0"/>
                <a:cs typeface="Arial" panose="020B0604020202020204" pitchFamily="34" charset="0"/>
              </a:rPr>
              <a:t>   Main campus is 491 acres, plus over </a:t>
            </a:r>
            <a:br>
              <a:rPr lang="en-US" altLang="en-US" sz="1600" dirty="0">
                <a:latin typeface="Adobe Garamond Pro" panose="02020502060506020403" pitchFamily="18" charset="0"/>
                <a:cs typeface="Arial" panose="020B0604020202020204" pitchFamily="34" charset="0"/>
              </a:rPr>
            </a:br>
            <a:r>
              <a:rPr lang="en-US" altLang="en-US" sz="1600" dirty="0">
                <a:latin typeface="Adobe Garamond Pro" panose="02020502060506020403" pitchFamily="18" charset="0"/>
                <a:cs typeface="Arial" panose="020B0604020202020204" pitchFamily="34" charset="0"/>
              </a:rPr>
              <a:t>   </a:t>
            </a:r>
            <a:r>
              <a:rPr lang="en-US" altLang="en-US" sz="1600" dirty="0" smtClean="0">
                <a:latin typeface="Adobe Garamond Pro" panose="02020502060506020403" pitchFamily="18" charset="0"/>
                <a:cs typeface="Arial" panose="020B0604020202020204" pitchFamily="34" charset="0"/>
              </a:rPr>
              <a:t>4,500 </a:t>
            </a:r>
            <a:r>
              <a:rPr lang="en-US" altLang="en-US" sz="1600" dirty="0">
                <a:latin typeface="Adobe Garamond Pro" panose="02020502060506020403" pitchFamily="18" charset="0"/>
                <a:cs typeface="Arial" panose="020B0604020202020204" pitchFamily="34" charset="0"/>
              </a:rPr>
              <a:t>off-site acres of ranch land, </a:t>
            </a:r>
            <a:br>
              <a:rPr lang="en-US" altLang="en-US" sz="1600" dirty="0">
                <a:latin typeface="Adobe Garamond Pro" panose="02020502060506020403" pitchFamily="18" charset="0"/>
                <a:cs typeface="Arial" panose="020B0604020202020204" pitchFamily="34" charset="0"/>
              </a:rPr>
            </a:br>
            <a:r>
              <a:rPr lang="en-US" altLang="en-US" sz="1600" dirty="0">
                <a:latin typeface="Adobe Garamond Pro" panose="02020502060506020403" pitchFamily="18" charset="0"/>
                <a:cs typeface="Arial" panose="020B0604020202020204" pitchFamily="34" charset="0"/>
              </a:rPr>
              <a:t>   recreational camp, a research park, </a:t>
            </a:r>
            <a:br>
              <a:rPr lang="en-US" altLang="en-US" sz="1600" dirty="0">
                <a:latin typeface="Adobe Garamond Pro" panose="02020502060506020403" pitchFamily="18" charset="0"/>
                <a:cs typeface="Arial" panose="020B0604020202020204" pitchFamily="34" charset="0"/>
              </a:rPr>
            </a:br>
            <a:r>
              <a:rPr lang="en-US" altLang="en-US" sz="1600" dirty="0">
                <a:latin typeface="Adobe Garamond Pro" panose="02020502060506020403" pitchFamily="18" charset="0"/>
                <a:cs typeface="Arial" panose="020B0604020202020204" pitchFamily="34" charset="0"/>
              </a:rPr>
              <a:t>   and a satellite campus in Round Rock.</a:t>
            </a:r>
            <a:endParaRPr lang="en-US" altLang="en-US" sz="1600" dirty="0">
              <a:latin typeface="Adobe Garamond Pro" panose="02020502060506020403" pitchFamily="18" charset="0"/>
            </a:endParaRPr>
          </a:p>
          <a:p>
            <a:pPr>
              <a:defRPr/>
            </a:pPr>
            <a:endParaRPr lang="en-US" altLang="en-US" sz="1600" dirty="0">
              <a:latin typeface="Adobe Garamond Pro" panose="02020502060506020403" pitchFamily="18" charset="0"/>
              <a:cs typeface="Arial" panose="020B0604020202020204" pitchFamily="34" charset="0"/>
            </a:endParaRPr>
          </a:p>
          <a:p>
            <a:pPr>
              <a:defRPr/>
            </a:pPr>
            <a:r>
              <a:rPr lang="en-US" altLang="en-US" sz="1600" dirty="0">
                <a:latin typeface="Adobe Garamond Pro" panose="02020502060506020403" pitchFamily="18" charset="0"/>
                <a:cs typeface="Arial" panose="020B0604020202020204" pitchFamily="34" charset="0"/>
              </a:rPr>
              <a:t>   Round Rock Campus has </a:t>
            </a:r>
            <a:r>
              <a:rPr lang="en-US" altLang="en-US" sz="1600" dirty="0" smtClean="0">
                <a:latin typeface="Adobe Garamond Pro" panose="02020502060506020403" pitchFamily="18" charset="0"/>
                <a:cs typeface="Arial" panose="020B0604020202020204" pitchFamily="34" charset="0"/>
              </a:rPr>
              <a:t>1,821 </a:t>
            </a:r>
            <a:r>
              <a:rPr lang="en-US" altLang="en-US" sz="1600" dirty="0">
                <a:latin typeface="Adobe Garamond Pro" panose="02020502060506020403" pitchFamily="18" charset="0"/>
                <a:cs typeface="Arial" panose="020B0604020202020204" pitchFamily="34" charset="0"/>
              </a:rPr>
              <a:t/>
            </a:r>
            <a:br>
              <a:rPr lang="en-US" altLang="en-US" sz="1600" dirty="0">
                <a:latin typeface="Adobe Garamond Pro" panose="02020502060506020403" pitchFamily="18" charset="0"/>
                <a:cs typeface="Arial" panose="020B0604020202020204" pitchFamily="34" charset="0"/>
              </a:rPr>
            </a:br>
            <a:r>
              <a:rPr lang="en-US" altLang="en-US" sz="1600" dirty="0">
                <a:latin typeface="Adobe Garamond Pro" panose="02020502060506020403" pitchFamily="18" charset="0"/>
                <a:cs typeface="Arial" panose="020B0604020202020204" pitchFamily="34" charset="0"/>
              </a:rPr>
              <a:t>   students enrolled.</a:t>
            </a:r>
            <a:endParaRPr lang="en-US" altLang="en-US" sz="1600" dirty="0">
              <a:latin typeface="Adobe Garamond Pro" panose="02020502060506020403" pitchFamily="18" charset="0"/>
            </a:endParaRPr>
          </a:p>
          <a:p>
            <a:pPr>
              <a:defRPr/>
            </a:pPr>
            <a:endParaRPr lang="en-US" altLang="en-US" sz="1600" dirty="0">
              <a:latin typeface="Adobe Garamond Pro" panose="02020502060506020403" pitchFamily="18" charset="0"/>
              <a:cs typeface="Arial" panose="020B0604020202020204" pitchFamily="34" charset="0"/>
            </a:endParaRPr>
          </a:p>
          <a:p>
            <a:pPr>
              <a:defRPr/>
            </a:pPr>
            <a:r>
              <a:rPr lang="en-US" altLang="en-US" sz="1600" dirty="0">
                <a:latin typeface="Adobe Garamond Pro" panose="02020502060506020403" pitchFamily="18" charset="0"/>
                <a:cs typeface="Arial" panose="020B0604020202020204" pitchFamily="34" charset="0"/>
              </a:rPr>
              <a:t>   There are </a:t>
            </a:r>
            <a:r>
              <a:rPr lang="en-US" altLang="en-US" sz="1600" dirty="0" smtClean="0">
                <a:latin typeface="Adobe Garamond Pro" panose="02020502060506020403" pitchFamily="18" charset="0"/>
                <a:cs typeface="Arial" panose="020B0604020202020204" pitchFamily="34" charset="0"/>
              </a:rPr>
              <a:t>1,384 </a:t>
            </a:r>
            <a:r>
              <a:rPr lang="en-US" altLang="en-US" sz="1600" dirty="0">
                <a:latin typeface="Adobe Garamond Pro" panose="02020502060506020403" pitchFamily="18" charset="0"/>
                <a:cs typeface="Arial" panose="020B0604020202020204" pitchFamily="34" charset="0"/>
              </a:rPr>
              <a:t>full-time faculty and</a:t>
            </a:r>
            <a:br>
              <a:rPr lang="en-US" altLang="en-US" sz="1600" dirty="0">
                <a:latin typeface="Adobe Garamond Pro" panose="02020502060506020403" pitchFamily="18" charset="0"/>
                <a:cs typeface="Arial" panose="020B0604020202020204" pitchFamily="34" charset="0"/>
              </a:rPr>
            </a:br>
            <a:r>
              <a:rPr lang="en-US" altLang="en-US" sz="1600" dirty="0">
                <a:latin typeface="Adobe Garamond Pro" panose="02020502060506020403" pitchFamily="18" charset="0"/>
                <a:cs typeface="Arial" panose="020B0604020202020204" pitchFamily="34" charset="0"/>
              </a:rPr>
              <a:t>   </a:t>
            </a:r>
            <a:r>
              <a:rPr lang="en-US" altLang="en-US" sz="1600" dirty="0" smtClean="0">
                <a:latin typeface="Adobe Garamond Pro" panose="02020502060506020403" pitchFamily="18" charset="0"/>
                <a:cs typeface="Arial" panose="020B0604020202020204" pitchFamily="34" charset="0"/>
              </a:rPr>
              <a:t>2,130 </a:t>
            </a:r>
            <a:r>
              <a:rPr lang="en-US" altLang="en-US" sz="1600" dirty="0">
                <a:latin typeface="Adobe Garamond Pro" panose="02020502060506020403" pitchFamily="18" charset="0"/>
                <a:cs typeface="Arial" panose="020B0604020202020204" pitchFamily="34" charset="0"/>
              </a:rPr>
              <a:t>full-time staff.</a:t>
            </a:r>
            <a:endParaRPr lang="en-US" altLang="en-US" sz="1600" dirty="0">
              <a:latin typeface="Adobe Garamond Pro" panose="02020502060506020403" pitchFamily="18" charset="0"/>
            </a:endParaRPr>
          </a:p>
        </p:txBody>
      </p:sp>
      <p:grpSp>
        <p:nvGrpSpPr>
          <p:cNvPr id="212998" name="Group 4"/>
          <p:cNvGrpSpPr>
            <a:grpSpLocks/>
          </p:cNvGrpSpPr>
          <p:nvPr/>
        </p:nvGrpSpPr>
        <p:grpSpPr bwMode="auto">
          <a:xfrm>
            <a:off x="5410200" y="1897063"/>
            <a:ext cx="3352800" cy="3217862"/>
            <a:chOff x="16" y="16"/>
            <a:chExt cx="4232" cy="2487"/>
          </a:xfrm>
        </p:grpSpPr>
        <p:grpSp>
          <p:nvGrpSpPr>
            <p:cNvPr id="212999" name="Group 12"/>
            <p:cNvGrpSpPr>
              <a:grpSpLocks/>
            </p:cNvGrpSpPr>
            <p:nvPr/>
          </p:nvGrpSpPr>
          <p:grpSpPr bwMode="auto">
            <a:xfrm>
              <a:off x="16" y="16"/>
              <a:ext cx="4232" cy="2487"/>
              <a:chOff x="16" y="16"/>
              <a:chExt cx="4232" cy="2487"/>
            </a:xfrm>
          </p:grpSpPr>
          <p:sp>
            <p:nvSpPr>
              <p:cNvPr id="213007" name="Freeform 13"/>
              <p:cNvSpPr>
                <a:spLocks/>
              </p:cNvSpPr>
              <p:nvPr/>
            </p:nvSpPr>
            <p:spPr bwMode="auto">
              <a:xfrm>
                <a:off x="16" y="16"/>
                <a:ext cx="4232" cy="2487"/>
              </a:xfrm>
              <a:custGeom>
                <a:avLst/>
                <a:gdLst>
                  <a:gd name="T0" fmla="*/ 0 w 4232"/>
                  <a:gd name="T1" fmla="*/ 2502 h 2487"/>
                  <a:gd name="T2" fmla="*/ 4231 w 4232"/>
                  <a:gd name="T3" fmla="*/ 2502 h 2487"/>
                  <a:gd name="T4" fmla="*/ 4231 w 4232"/>
                  <a:gd name="T5" fmla="*/ 16 h 2487"/>
                  <a:gd name="T6" fmla="*/ 0 w 4232"/>
                  <a:gd name="T7" fmla="*/ 16 h 2487"/>
                  <a:gd name="T8" fmla="*/ 0 w 4232"/>
                  <a:gd name="T9" fmla="*/ 2502 h 24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32" h="2487">
                    <a:moveTo>
                      <a:pt x="0" y="2486"/>
                    </a:moveTo>
                    <a:lnTo>
                      <a:pt x="4231" y="2486"/>
                    </a:lnTo>
                    <a:lnTo>
                      <a:pt x="4231" y="0"/>
                    </a:lnTo>
                    <a:lnTo>
                      <a:pt x="0" y="0"/>
                    </a:lnTo>
                    <a:lnTo>
                      <a:pt x="0" y="2486"/>
                    </a:lnTo>
                    <a:close/>
                  </a:path>
                </a:pathLst>
              </a:custGeom>
              <a:noFill/>
              <a:ln w="19812">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213000" name="Group 10"/>
            <p:cNvGrpSpPr>
              <a:grpSpLocks/>
            </p:cNvGrpSpPr>
            <p:nvPr/>
          </p:nvGrpSpPr>
          <p:grpSpPr bwMode="auto">
            <a:xfrm>
              <a:off x="145" y="1229"/>
              <a:ext cx="3971" cy="2"/>
              <a:chOff x="145" y="1229"/>
              <a:chExt cx="3971" cy="2"/>
            </a:xfrm>
          </p:grpSpPr>
          <p:sp>
            <p:nvSpPr>
              <p:cNvPr id="213006" name="Freeform 11"/>
              <p:cNvSpPr>
                <a:spLocks/>
              </p:cNvSpPr>
              <p:nvPr/>
            </p:nvSpPr>
            <p:spPr bwMode="auto">
              <a:xfrm>
                <a:off x="145" y="1229"/>
                <a:ext cx="3971" cy="2"/>
              </a:xfrm>
              <a:custGeom>
                <a:avLst/>
                <a:gdLst>
                  <a:gd name="T0" fmla="*/ 0 w 3971"/>
                  <a:gd name="T1" fmla="*/ 0 h 2"/>
                  <a:gd name="T2" fmla="*/ 3971 w 3971"/>
                  <a:gd name="T3" fmla="*/ 0 h 2"/>
                  <a:gd name="T4" fmla="*/ 0 60000 65536"/>
                  <a:gd name="T5" fmla="*/ 0 60000 65536"/>
                </a:gdLst>
                <a:ahLst/>
                <a:cxnLst>
                  <a:cxn ang="T4">
                    <a:pos x="T0" y="T1"/>
                  </a:cxn>
                  <a:cxn ang="T5">
                    <a:pos x="T2" y="T3"/>
                  </a:cxn>
                </a:cxnLst>
                <a:rect l="0" t="0" r="r" b="b"/>
                <a:pathLst>
                  <a:path w="3971" h="2">
                    <a:moveTo>
                      <a:pt x="0" y="0"/>
                    </a:moveTo>
                    <a:lnTo>
                      <a:pt x="3971" y="0"/>
                    </a:lnTo>
                  </a:path>
                </a:pathLst>
              </a:custGeom>
              <a:noFill/>
              <a:ln w="7366">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213001" name="Group 5"/>
            <p:cNvGrpSpPr>
              <a:grpSpLocks/>
            </p:cNvGrpSpPr>
            <p:nvPr/>
          </p:nvGrpSpPr>
          <p:grpSpPr bwMode="auto">
            <a:xfrm>
              <a:off x="145" y="122"/>
              <a:ext cx="3971" cy="2286"/>
              <a:chOff x="145" y="122"/>
              <a:chExt cx="3971" cy="2286"/>
            </a:xfrm>
          </p:grpSpPr>
          <p:sp>
            <p:nvSpPr>
              <p:cNvPr id="213002" name="Freeform 9"/>
              <p:cNvSpPr>
                <a:spLocks/>
              </p:cNvSpPr>
              <p:nvPr/>
            </p:nvSpPr>
            <p:spPr bwMode="auto">
              <a:xfrm>
                <a:off x="145" y="2180"/>
                <a:ext cx="3971" cy="2"/>
              </a:xfrm>
              <a:custGeom>
                <a:avLst/>
                <a:gdLst>
                  <a:gd name="T0" fmla="*/ 0 w 3971"/>
                  <a:gd name="T1" fmla="*/ 0 h 2"/>
                  <a:gd name="T2" fmla="*/ 3971 w 3971"/>
                  <a:gd name="T3" fmla="*/ 0 h 2"/>
                  <a:gd name="T4" fmla="*/ 0 60000 65536"/>
                  <a:gd name="T5" fmla="*/ 0 60000 65536"/>
                </a:gdLst>
                <a:ahLst/>
                <a:cxnLst>
                  <a:cxn ang="T4">
                    <a:pos x="T0" y="T1"/>
                  </a:cxn>
                  <a:cxn ang="T5">
                    <a:pos x="T2" y="T3"/>
                  </a:cxn>
                </a:cxnLst>
                <a:rect l="0" t="0" r="r" b="b"/>
                <a:pathLst>
                  <a:path w="3971" h="2">
                    <a:moveTo>
                      <a:pt x="0" y="0"/>
                    </a:moveTo>
                    <a:lnTo>
                      <a:pt x="3971" y="0"/>
                    </a:lnTo>
                  </a:path>
                </a:pathLst>
              </a:custGeom>
              <a:noFill/>
              <a:ln w="7366">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13003" name="Text Box 8"/>
              <p:cNvSpPr txBox="1">
                <a:spLocks noChangeArrowheads="1"/>
              </p:cNvSpPr>
              <p:nvPr/>
            </p:nvSpPr>
            <p:spPr bwMode="auto">
              <a:xfrm>
                <a:off x="174" y="122"/>
                <a:ext cx="3942" cy="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dirty="0">
                    <a:latin typeface="Adobe Garamond Pro" panose="02020502060506020403" pitchFamily="18" charset="0"/>
                    <a:cs typeface="Arial" panose="020B0604020202020204" pitchFamily="34" charset="0"/>
                  </a:rPr>
                  <a:t>With enrollment of </a:t>
                </a:r>
                <a:r>
                  <a:rPr lang="en-US" altLang="en-US" dirty="0" smtClean="0">
                    <a:latin typeface="Adobe Garamond Pro" panose="02020502060506020403" pitchFamily="18" charset="0"/>
                    <a:cs typeface="Arial" panose="020B0604020202020204" pitchFamily="34" charset="0"/>
                  </a:rPr>
                  <a:t>38,808 </a:t>
                </a:r>
                <a:r>
                  <a:rPr lang="en-US" altLang="en-US" dirty="0">
                    <a:latin typeface="Adobe Garamond Pro" panose="02020502060506020403" pitchFamily="18" charset="0"/>
                    <a:cs typeface="Arial" panose="020B0604020202020204" pitchFamily="34" charset="0"/>
                  </a:rPr>
                  <a:t>Texas State University is the </a:t>
                </a:r>
                <a:r>
                  <a:rPr lang="en-US" altLang="en-US" dirty="0" smtClean="0">
                    <a:latin typeface="Adobe Garamond Pro" panose="02020502060506020403" pitchFamily="18" charset="0"/>
                    <a:cs typeface="Arial" panose="020B0604020202020204" pitchFamily="34" charset="0"/>
                  </a:rPr>
                  <a:t>5th </a:t>
                </a:r>
                <a:r>
                  <a:rPr lang="en-US" altLang="en-US" dirty="0">
                    <a:latin typeface="Adobe Garamond Pro" panose="02020502060506020403" pitchFamily="18" charset="0"/>
                    <a:cs typeface="Arial" panose="020B0604020202020204" pitchFamily="34" charset="0"/>
                  </a:rPr>
                  <a:t>largest institution of higher education in Texas.</a:t>
                </a:r>
                <a:endParaRPr lang="en-US" altLang="en-US" dirty="0">
                  <a:latin typeface="Adobe Garamond Pro" panose="02020502060506020403" pitchFamily="18" charset="0"/>
                </a:endParaRPr>
              </a:p>
            </p:txBody>
          </p:sp>
          <p:sp>
            <p:nvSpPr>
              <p:cNvPr id="213004" name="Text Box 7"/>
              <p:cNvSpPr txBox="1">
                <a:spLocks noChangeArrowheads="1"/>
              </p:cNvSpPr>
              <p:nvPr/>
            </p:nvSpPr>
            <p:spPr bwMode="auto">
              <a:xfrm>
                <a:off x="174" y="1001"/>
                <a:ext cx="2078" cy="1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latin typeface="Adobe Garamond Pro" panose="02020502060506020403" pitchFamily="18" charset="0"/>
                    <a:cs typeface="Arial" panose="020B0604020202020204" pitchFamily="34" charset="0"/>
                  </a:rPr>
                  <a:t>Texas State Enrollment</a:t>
                </a:r>
                <a:endParaRPr lang="en-US" altLang="en-US" sz="1400">
                  <a:latin typeface="Adobe Garamond Pro" panose="02020502060506020403" pitchFamily="18" charset="0"/>
                </a:endParaRPr>
              </a:p>
              <a:p>
                <a:pPr>
                  <a:spcBef>
                    <a:spcPct val="0"/>
                  </a:spcBef>
                  <a:buFontTx/>
                  <a:buNone/>
                </a:pPr>
                <a:endParaRPr lang="en-US" altLang="en-US" sz="1100">
                  <a:cs typeface="Arial" panose="020B0604020202020204" pitchFamily="34" charset="0"/>
                </a:endParaRPr>
              </a:p>
              <a:p>
                <a:pPr>
                  <a:spcBef>
                    <a:spcPct val="0"/>
                  </a:spcBef>
                  <a:buFontTx/>
                  <a:buNone/>
                </a:pPr>
                <a:r>
                  <a:rPr lang="en-US" altLang="en-US" sz="1400">
                    <a:latin typeface="Adobe Garamond Pro" panose="02020502060506020403" pitchFamily="18" charset="0"/>
                    <a:cs typeface="Arial" panose="020B0604020202020204" pitchFamily="34" charset="0"/>
                  </a:rPr>
                  <a:t>Undergraduate </a:t>
                </a:r>
                <a:br>
                  <a:rPr lang="en-US" altLang="en-US" sz="1400">
                    <a:latin typeface="Adobe Garamond Pro" panose="02020502060506020403" pitchFamily="18" charset="0"/>
                    <a:cs typeface="Arial" panose="020B0604020202020204" pitchFamily="34" charset="0"/>
                  </a:rPr>
                </a:br>
                <a:r>
                  <a:rPr lang="en-US" altLang="en-US" sz="1400">
                    <a:latin typeface="Adobe Garamond Pro" panose="02020502060506020403" pitchFamily="18" charset="0"/>
                    <a:cs typeface="Arial" panose="020B0604020202020204" pitchFamily="34" charset="0"/>
                  </a:rPr>
                  <a:t>Post-baccalaureate Masters</a:t>
                </a:r>
                <a:endParaRPr lang="en-US" altLang="en-US" sz="1400">
                  <a:latin typeface="Adobe Garamond Pro" panose="02020502060506020403" pitchFamily="18" charset="0"/>
                </a:endParaRPr>
              </a:p>
              <a:p>
                <a:pPr>
                  <a:spcBef>
                    <a:spcPct val="0"/>
                  </a:spcBef>
                  <a:buFontTx/>
                  <a:buNone/>
                </a:pPr>
                <a:r>
                  <a:rPr lang="en-US" altLang="en-US" sz="1400">
                    <a:latin typeface="Adobe Garamond Pro" panose="02020502060506020403" pitchFamily="18" charset="0"/>
                    <a:cs typeface="Arial" panose="020B0604020202020204" pitchFamily="34" charset="0"/>
                  </a:rPr>
                  <a:t>Doctoral</a:t>
                </a:r>
                <a:endParaRPr lang="en-US" altLang="en-US" sz="1400">
                  <a:latin typeface="Adobe Garamond Pro" panose="02020502060506020403" pitchFamily="18" charset="0"/>
                </a:endParaRPr>
              </a:p>
              <a:p>
                <a:pPr>
                  <a:spcBef>
                    <a:spcPct val="0"/>
                  </a:spcBef>
                  <a:buFontTx/>
                  <a:buNone/>
                </a:pPr>
                <a:r>
                  <a:rPr lang="en-US" altLang="en-US" sz="1400">
                    <a:latin typeface="Adobe Garamond Pro" panose="02020502060506020403" pitchFamily="18" charset="0"/>
                    <a:cs typeface="Arial" panose="020B0604020202020204" pitchFamily="34" charset="0"/>
                  </a:rPr>
                  <a:t>Total</a:t>
                </a:r>
                <a:endParaRPr lang="en-US" altLang="en-US" sz="1400">
                  <a:latin typeface="Adobe Garamond Pro" panose="02020502060506020403" pitchFamily="18" charset="0"/>
                </a:endParaRPr>
              </a:p>
            </p:txBody>
          </p:sp>
          <p:sp>
            <p:nvSpPr>
              <p:cNvPr id="213005" name="Text Box 6"/>
              <p:cNvSpPr txBox="1">
                <a:spLocks noChangeArrowheads="1"/>
              </p:cNvSpPr>
              <p:nvPr/>
            </p:nvSpPr>
            <p:spPr bwMode="auto">
              <a:xfrm>
                <a:off x="3398" y="1257"/>
                <a:ext cx="687" cy="1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dirty="0" smtClean="0">
                    <a:latin typeface="Adobe Garamond Pro" panose="02020502060506020403" pitchFamily="18" charset="0"/>
                    <a:cs typeface="Arial" panose="020B0604020202020204" pitchFamily="34" charset="0"/>
                  </a:rPr>
                  <a:t>34,244</a:t>
                </a:r>
                <a:endParaRPr lang="en-US" altLang="en-US" sz="1400" dirty="0">
                  <a:latin typeface="Adobe Garamond Pro" panose="02020502060506020403" pitchFamily="18" charset="0"/>
                </a:endParaRPr>
              </a:p>
              <a:p>
                <a:pPr algn="r">
                  <a:spcBef>
                    <a:spcPct val="0"/>
                  </a:spcBef>
                  <a:buFontTx/>
                  <a:buNone/>
                </a:pPr>
                <a:r>
                  <a:rPr lang="en-US" altLang="en-US" sz="1400" dirty="0" smtClean="0">
                    <a:latin typeface="Adobe Garamond Pro" panose="02020502060506020403" pitchFamily="18" charset="0"/>
                    <a:cs typeface="Arial" panose="020B0604020202020204" pitchFamily="34" charset="0"/>
                  </a:rPr>
                  <a:t>563</a:t>
                </a:r>
                <a:endParaRPr lang="en-US" altLang="en-US" sz="1400" dirty="0">
                  <a:latin typeface="Adobe Garamond Pro" panose="02020502060506020403" pitchFamily="18" charset="0"/>
                </a:endParaRPr>
              </a:p>
              <a:p>
                <a:pPr algn="r">
                  <a:spcBef>
                    <a:spcPct val="0"/>
                  </a:spcBef>
                  <a:buFontTx/>
                  <a:buNone/>
                </a:pPr>
                <a:r>
                  <a:rPr lang="en-US" altLang="en-US" sz="1400" dirty="0" smtClean="0">
                    <a:latin typeface="Adobe Garamond Pro" panose="02020502060506020403" pitchFamily="18" charset="0"/>
                    <a:cs typeface="Arial" panose="020B0604020202020204" pitchFamily="34" charset="0"/>
                  </a:rPr>
                  <a:t>3,515</a:t>
                </a:r>
                <a:endParaRPr lang="en-US" altLang="en-US" sz="1400" dirty="0">
                  <a:latin typeface="Adobe Garamond Pro" panose="02020502060506020403" pitchFamily="18" charset="0"/>
                </a:endParaRPr>
              </a:p>
              <a:p>
                <a:pPr algn="r">
                  <a:spcBef>
                    <a:spcPct val="0"/>
                  </a:spcBef>
                  <a:buFontTx/>
                  <a:buNone/>
                </a:pPr>
                <a:r>
                  <a:rPr lang="en-US" altLang="en-US" sz="1400" dirty="0" smtClean="0">
                    <a:latin typeface="Adobe Garamond Pro" panose="02020502060506020403" pitchFamily="18" charset="0"/>
                    <a:cs typeface="Arial" panose="020B0604020202020204" pitchFamily="34" charset="0"/>
                  </a:rPr>
                  <a:t>486</a:t>
                </a:r>
                <a:endParaRPr lang="en-US" altLang="en-US" sz="1400" dirty="0">
                  <a:latin typeface="Adobe Garamond Pro" panose="02020502060506020403" pitchFamily="18" charset="0"/>
                </a:endParaRPr>
              </a:p>
              <a:p>
                <a:pPr algn="r">
                  <a:spcBef>
                    <a:spcPct val="0"/>
                  </a:spcBef>
                  <a:buFontTx/>
                  <a:buNone/>
                </a:pPr>
                <a:r>
                  <a:rPr lang="en-US" altLang="en-US" sz="1400" dirty="0" smtClean="0">
                    <a:latin typeface="Adobe Garamond Pro" panose="02020502060506020403" pitchFamily="18" charset="0"/>
                    <a:cs typeface="Arial" panose="020B0604020202020204" pitchFamily="34" charset="0"/>
                  </a:rPr>
                  <a:t>38,808</a:t>
                </a:r>
                <a:endParaRPr lang="en-US" altLang="en-US" sz="1400" dirty="0">
                  <a:latin typeface="Adobe Garamond Pro" panose="02020502060506020403" pitchFamily="18" charset="0"/>
                </a:endParaRPr>
              </a:p>
            </p:txBody>
          </p:sp>
        </p:grpSp>
      </p:gr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Content Placeholder 2"/>
          <p:cNvSpPr>
            <a:spLocks noGrp="1"/>
          </p:cNvSpPr>
          <p:nvPr>
            <p:ph idx="1"/>
          </p:nvPr>
        </p:nvSpPr>
        <p:spPr>
          <a:xfrm>
            <a:off x="5214025" y="804335"/>
            <a:ext cx="3579779" cy="5272391"/>
          </a:xfrm>
        </p:spPr>
        <p:txBody>
          <a:bodyPr>
            <a:noAutofit/>
          </a:bodyPr>
          <a:lstStyle/>
          <a:p>
            <a:pPr>
              <a:lnSpc>
                <a:spcPct val="120000"/>
              </a:lnSpc>
              <a:spcBef>
                <a:spcPts val="600"/>
              </a:spcBef>
              <a:spcAft>
                <a:spcPts val="600"/>
              </a:spcAft>
            </a:pPr>
            <a:r>
              <a:rPr lang="en-US" sz="1800" dirty="0" smtClean="0">
                <a:solidFill>
                  <a:schemeClr val="tx1"/>
                </a:solidFill>
              </a:rPr>
              <a:t>Texas State faculty and staff are “responsible employees”: technical term meaning reporting responsibilities</a:t>
            </a:r>
          </a:p>
          <a:p>
            <a:pPr>
              <a:lnSpc>
                <a:spcPct val="120000"/>
              </a:lnSpc>
              <a:spcBef>
                <a:spcPts val="600"/>
              </a:spcBef>
              <a:spcAft>
                <a:spcPts val="600"/>
              </a:spcAft>
            </a:pPr>
            <a:r>
              <a:rPr lang="en-US" sz="1800" dirty="0" smtClean="0">
                <a:solidFill>
                  <a:schemeClr val="tx1"/>
                </a:solidFill>
              </a:rPr>
              <a:t>Texas State  initiative: address sexual misconduct when it occurs, prevent its recurrence, and remedy its effects.</a:t>
            </a:r>
          </a:p>
          <a:p>
            <a:pPr>
              <a:lnSpc>
                <a:spcPct val="120000"/>
              </a:lnSpc>
              <a:spcBef>
                <a:spcPts val="600"/>
              </a:spcBef>
              <a:spcAft>
                <a:spcPts val="600"/>
              </a:spcAft>
            </a:pPr>
            <a:r>
              <a:rPr lang="en-US" sz="1800" dirty="0" smtClean="0">
                <a:solidFill>
                  <a:schemeClr val="tx1"/>
                </a:solidFill>
              </a:rPr>
              <a:t>If you see or hear of sexual misconduct, please call the Title IX Coordinator 512.245.2539.</a:t>
            </a:r>
          </a:p>
          <a:p>
            <a:pPr>
              <a:lnSpc>
                <a:spcPct val="120000"/>
              </a:lnSpc>
              <a:spcBef>
                <a:spcPts val="600"/>
              </a:spcBef>
              <a:spcAft>
                <a:spcPts val="600"/>
              </a:spcAft>
            </a:pPr>
            <a:r>
              <a:rPr lang="en-US" sz="1800" dirty="0" smtClean="0"/>
              <a:t>Submit report using the Sexual Misconduct Web line</a:t>
            </a:r>
            <a:endParaRPr lang="en-US" sz="1800" dirty="0" smtClean="0">
              <a:solidFill>
                <a:schemeClr val="tx1"/>
              </a:solidFill>
            </a:endParaRPr>
          </a:p>
        </p:txBody>
      </p:sp>
      <p:pic>
        <p:nvPicPr>
          <p:cNvPr id="235524" name="Picture 3" descr="Rerporting Misconduct imag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486" y="804335"/>
            <a:ext cx="4191000" cy="49106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6107931"/>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96" y="115459"/>
            <a:ext cx="6858000" cy="1143000"/>
          </a:xfrm>
        </p:spPr>
        <p:txBody>
          <a:bodyPr>
            <a:normAutofit/>
          </a:bodyPr>
          <a:lstStyle/>
          <a:p>
            <a:pPr algn="ctr"/>
            <a:r>
              <a:rPr lang="en-US" dirty="0" smtClean="0"/>
              <a:t>Sexual </a:t>
            </a:r>
            <a:r>
              <a:rPr lang="en-US" dirty="0"/>
              <a:t>Misconduct Web line</a:t>
            </a:r>
            <a:br>
              <a:rPr lang="en-US" dirty="0"/>
            </a:br>
            <a:r>
              <a:rPr lang="en-US" sz="1800" dirty="0"/>
              <a:t>https://tim.txstate.edu/sexualmisconductwebline</a:t>
            </a:r>
            <a:r>
              <a:rPr lang="en-US" sz="1800" dirty="0" smtClean="0"/>
              <a:t>/</a:t>
            </a:r>
            <a:endParaRPr 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251" y="1371600"/>
            <a:ext cx="6028427" cy="53554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5775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title"/>
          </p:nvPr>
        </p:nvSpPr>
        <p:spPr>
          <a:xfrm>
            <a:off x="1173399" y="640404"/>
            <a:ext cx="3086100" cy="1600200"/>
          </a:xfrm>
        </p:spPr>
        <p:txBody>
          <a:bodyPr>
            <a:normAutofit fontScale="90000"/>
          </a:bodyPr>
          <a:lstStyle/>
          <a:p>
            <a:pPr algn="ctr">
              <a:defRPr/>
            </a:pPr>
            <a:r>
              <a:rPr lang="en-US" dirty="0" smtClean="0">
                <a:solidFill>
                  <a:srgbClr val="5A212C"/>
                </a:solidFill>
              </a:rPr>
              <a:t>Consensual Relationship Policy</a:t>
            </a:r>
          </a:p>
        </p:txBody>
      </p:sp>
      <p:sp>
        <p:nvSpPr>
          <p:cNvPr id="56322" name="Rectangle 2"/>
          <p:cNvSpPr>
            <a:spLocks noGrp="1" noChangeArrowheads="1"/>
          </p:cNvSpPr>
          <p:nvPr>
            <p:ph type="body" sz="half" idx="1"/>
          </p:nvPr>
        </p:nvSpPr>
        <p:spPr>
          <a:xfrm>
            <a:off x="1001949" y="2615944"/>
            <a:ext cx="3829050" cy="3505200"/>
          </a:xfrm>
        </p:spPr>
        <p:txBody>
          <a:bodyPr rtlCol="0">
            <a:normAutofit fontScale="85000" lnSpcReduction="10000"/>
          </a:bodyPr>
          <a:lstStyle/>
          <a:p>
            <a:pPr>
              <a:spcBef>
                <a:spcPts val="0"/>
              </a:spcBef>
              <a:spcAft>
                <a:spcPts val="1200"/>
              </a:spcAft>
              <a:defRPr/>
            </a:pPr>
            <a:r>
              <a:rPr lang="en-US" sz="2700" dirty="0"/>
              <a:t>A consensual relationship is a mutually acceptable, romantic, or sexual relationship……</a:t>
            </a:r>
          </a:p>
          <a:p>
            <a:pPr>
              <a:spcBef>
                <a:spcPts val="0"/>
              </a:spcBef>
              <a:spcAft>
                <a:spcPts val="1200"/>
              </a:spcAft>
              <a:defRPr/>
            </a:pPr>
            <a:r>
              <a:rPr lang="en-US" sz="2700" dirty="0"/>
              <a:t>between a University employee with supervisory or teaching authority….</a:t>
            </a:r>
          </a:p>
          <a:p>
            <a:pPr>
              <a:spcBef>
                <a:spcPts val="0"/>
              </a:spcBef>
              <a:spcAft>
                <a:spcPts val="1200"/>
              </a:spcAft>
              <a:defRPr/>
            </a:pPr>
            <a:r>
              <a:rPr lang="en-US" sz="2700" dirty="0"/>
              <a:t>and an employee, student, or student employee who is directly supervised or taught by that employee</a:t>
            </a:r>
            <a:r>
              <a:rPr lang="en-US" sz="2700" dirty="0" smtClean="0"/>
              <a:t>.</a:t>
            </a:r>
            <a:endParaRPr lang="en-US" sz="2700" dirty="0"/>
          </a:p>
        </p:txBody>
      </p:sp>
      <p:pic>
        <p:nvPicPr>
          <p:cNvPr id="228356" name="Picture 3" descr="horse statue landscape im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0701" y="457200"/>
            <a:ext cx="2065735"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8357" name="TextBox 1"/>
          <p:cNvSpPr txBox="1">
            <a:spLocks noChangeArrowheads="1"/>
          </p:cNvSpPr>
          <p:nvPr/>
        </p:nvSpPr>
        <p:spPr bwMode="auto">
          <a:xfrm>
            <a:off x="5600701" y="4993534"/>
            <a:ext cx="200025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anose="02020603050405020304" pitchFamily="18" charset="0"/>
                <a:ea typeface="ＭＳ Ｐゴシック" panose="020B0600070205080204" pitchFamily="34" charset="-128"/>
              </a:defRPr>
            </a:lvl1pPr>
            <a:lvl2pPr marL="742950" indent="-285750">
              <a:defRPr>
                <a:solidFill>
                  <a:schemeClr val="tx1"/>
                </a:solidFill>
                <a:latin typeface="Times" panose="02020603050405020304" pitchFamily="18" charset="0"/>
                <a:ea typeface="ＭＳ Ｐゴシック" panose="020B0600070205080204" pitchFamily="34" charset="-128"/>
              </a:defRPr>
            </a:lvl2pPr>
            <a:lvl3pPr marL="1143000" indent="-228600">
              <a:defRPr>
                <a:solidFill>
                  <a:schemeClr val="tx1"/>
                </a:solidFill>
                <a:latin typeface="Times" panose="02020603050405020304" pitchFamily="18" charset="0"/>
                <a:ea typeface="ＭＳ Ｐゴシック" panose="020B0600070205080204" pitchFamily="34" charset="-128"/>
              </a:defRPr>
            </a:lvl3pPr>
            <a:lvl4pPr marL="1600200" indent="-228600">
              <a:defRPr>
                <a:solidFill>
                  <a:schemeClr val="tx1"/>
                </a:solidFill>
                <a:latin typeface="Times" panose="02020603050405020304" pitchFamily="18" charset="0"/>
                <a:ea typeface="ＭＳ Ｐゴシック" panose="020B0600070205080204" pitchFamily="34" charset="-128"/>
              </a:defRPr>
            </a:lvl4pPr>
            <a:lvl5pPr marL="2057400" indent="-228600">
              <a:defRPr>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9pPr>
          </a:lstStyle>
          <a:p>
            <a:pPr algn="ctr" eaLnBrk="1" fontAlgn="auto" hangingPunct="1">
              <a:spcBef>
                <a:spcPts val="0"/>
              </a:spcBef>
              <a:spcAft>
                <a:spcPts val="0"/>
              </a:spcAft>
            </a:pPr>
            <a:r>
              <a:rPr lang="en-US" b="1" dirty="0">
                <a:solidFill>
                  <a:srgbClr val="000000"/>
                </a:solidFill>
                <a:latin typeface="News Gothic MT"/>
              </a:rPr>
              <a:t>Requirement: report the relationship.</a:t>
            </a:r>
          </a:p>
        </p:txBody>
      </p:sp>
    </p:spTree>
    <p:extLst>
      <p:ext uri="{BB962C8B-B14F-4D97-AF65-F5344CB8AC3E}">
        <p14:creationId xmlns:p14="http://schemas.microsoft.com/office/powerpoint/2010/main" val="298049225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title"/>
          </p:nvPr>
        </p:nvSpPr>
        <p:spPr>
          <a:xfrm>
            <a:off x="4057650" y="381000"/>
            <a:ext cx="3543300" cy="1143000"/>
          </a:xfrm>
        </p:spPr>
        <p:txBody>
          <a:bodyPr/>
          <a:lstStyle/>
          <a:p>
            <a:pPr>
              <a:defRPr/>
            </a:pPr>
            <a:r>
              <a:rPr lang="en-US" sz="4000" i="1" dirty="0">
                <a:latin typeface="Chalkduster"/>
                <a:cs typeface="Chalkduster"/>
              </a:rPr>
              <a:t>Caution……</a:t>
            </a:r>
          </a:p>
        </p:txBody>
      </p:sp>
      <p:sp>
        <p:nvSpPr>
          <p:cNvPr id="59394" name="Rectangle 2"/>
          <p:cNvSpPr>
            <a:spLocks noGrp="1" noChangeArrowheads="1"/>
          </p:cNvSpPr>
          <p:nvPr>
            <p:ph type="body" sz="half" idx="1"/>
          </p:nvPr>
        </p:nvSpPr>
        <p:spPr>
          <a:xfrm>
            <a:off x="4229100" y="1981200"/>
            <a:ext cx="3486150" cy="4495800"/>
          </a:xfrm>
        </p:spPr>
        <p:txBody>
          <a:bodyPr rtlCol="0">
            <a:normAutofit fontScale="70000" lnSpcReduction="20000"/>
          </a:bodyPr>
          <a:lstStyle/>
          <a:p>
            <a:pPr>
              <a:lnSpc>
                <a:spcPct val="120000"/>
              </a:lnSpc>
              <a:spcBef>
                <a:spcPts val="1200"/>
              </a:spcBef>
              <a:defRPr/>
            </a:pPr>
            <a:r>
              <a:rPr lang="en-US" sz="2700" dirty="0"/>
              <a:t>Perception of unethical behavior</a:t>
            </a:r>
          </a:p>
          <a:p>
            <a:pPr>
              <a:lnSpc>
                <a:spcPct val="120000"/>
              </a:lnSpc>
              <a:spcBef>
                <a:spcPts val="1200"/>
              </a:spcBef>
              <a:defRPr/>
            </a:pPr>
            <a:r>
              <a:rPr lang="en-US" sz="2700" dirty="0"/>
              <a:t>Perceptions of preferential treatment</a:t>
            </a:r>
          </a:p>
          <a:p>
            <a:pPr>
              <a:lnSpc>
                <a:spcPct val="120000"/>
              </a:lnSpc>
              <a:spcBef>
                <a:spcPts val="1200"/>
              </a:spcBef>
              <a:defRPr/>
            </a:pPr>
            <a:r>
              <a:rPr lang="en-US" sz="2700" dirty="0"/>
              <a:t>Lower morale, bad work or academic environment</a:t>
            </a:r>
          </a:p>
          <a:p>
            <a:pPr>
              <a:lnSpc>
                <a:spcPct val="120000"/>
              </a:lnSpc>
              <a:spcBef>
                <a:spcPts val="1200"/>
              </a:spcBef>
              <a:defRPr/>
            </a:pPr>
            <a:r>
              <a:rPr lang="en-US" sz="2700" dirty="0"/>
              <a:t>Impact on image – yours and the university</a:t>
            </a:r>
          </a:p>
          <a:p>
            <a:pPr>
              <a:lnSpc>
                <a:spcPct val="120000"/>
              </a:lnSpc>
              <a:spcBef>
                <a:spcPts val="1200"/>
              </a:spcBef>
              <a:defRPr/>
            </a:pPr>
            <a:r>
              <a:rPr lang="en-US" sz="2700" dirty="0"/>
              <a:t>Ease of moving from a good relationship to potential sexual harassment complaint</a:t>
            </a:r>
          </a:p>
        </p:txBody>
      </p:sp>
      <p:pic>
        <p:nvPicPr>
          <p:cNvPr id="230404" name="Picture 1" descr="female soccer players butting heads landscape im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217" y="1087877"/>
            <a:ext cx="2469356"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671023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043" y="610784"/>
            <a:ext cx="5544766" cy="1629383"/>
          </a:xfrm>
        </p:spPr>
        <p:txBody>
          <a:bodyPr>
            <a:normAutofit/>
          </a:bodyPr>
          <a:lstStyle/>
          <a:p>
            <a:pPr>
              <a:defRPr/>
            </a:pPr>
            <a:r>
              <a:rPr lang="en-US" dirty="0" smtClean="0">
                <a:solidFill>
                  <a:srgbClr val="5A212C"/>
                </a:solidFill>
              </a:rPr>
              <a:t>Workplace Accommodations</a:t>
            </a:r>
            <a:endParaRPr lang="en-US" dirty="0">
              <a:solidFill>
                <a:srgbClr val="5A212C"/>
              </a:solidFill>
            </a:endParaRPr>
          </a:p>
        </p:txBody>
      </p:sp>
      <p:sp>
        <p:nvSpPr>
          <p:cNvPr id="3" name="Content Placeholder 2"/>
          <p:cNvSpPr>
            <a:spLocks noGrp="1"/>
          </p:cNvSpPr>
          <p:nvPr>
            <p:ph idx="1"/>
          </p:nvPr>
        </p:nvSpPr>
        <p:spPr>
          <a:xfrm>
            <a:off x="4057649" y="3352800"/>
            <a:ext cx="4599967" cy="3057728"/>
          </a:xfrm>
        </p:spPr>
        <p:txBody>
          <a:bodyPr rtlCol="0">
            <a:normAutofit fontScale="92500" lnSpcReduction="20000"/>
          </a:bodyPr>
          <a:lstStyle/>
          <a:p>
            <a:pPr marL="0" indent="0">
              <a:lnSpc>
                <a:spcPct val="110000"/>
              </a:lnSpc>
              <a:spcBef>
                <a:spcPts val="3576"/>
              </a:spcBef>
              <a:buNone/>
              <a:defRPr/>
            </a:pPr>
            <a:r>
              <a:rPr lang="en-US" dirty="0" smtClean="0">
                <a:solidFill>
                  <a:schemeClr val="tx1"/>
                </a:solidFill>
              </a:rPr>
              <a:t>Examples: </a:t>
            </a:r>
          </a:p>
          <a:p>
            <a:pPr marL="640080" lvl="1">
              <a:buSzPct val="80000"/>
              <a:buFont typeface="Arial"/>
              <a:buChar char="•"/>
              <a:defRPr/>
            </a:pPr>
            <a:r>
              <a:rPr lang="en-US" dirty="0"/>
              <a:t>Acquiring or modifying equipment or devices; </a:t>
            </a:r>
          </a:p>
          <a:p>
            <a:pPr marL="640080" lvl="1">
              <a:buSzPct val="80000"/>
              <a:buFont typeface="Arial"/>
              <a:buChar char="•"/>
              <a:defRPr/>
            </a:pPr>
            <a:r>
              <a:rPr lang="en-US" dirty="0"/>
              <a:t>Job restructuring;</a:t>
            </a:r>
          </a:p>
          <a:p>
            <a:pPr marL="640080" lvl="1">
              <a:buSzPct val="80000"/>
              <a:buFont typeface="Arial"/>
              <a:buChar char="•"/>
              <a:defRPr/>
            </a:pPr>
            <a:r>
              <a:rPr lang="en-US" dirty="0"/>
              <a:t>Part-time or modified work schedules;</a:t>
            </a:r>
          </a:p>
          <a:p>
            <a:pPr marL="640080" lvl="1">
              <a:buSzPct val="80000"/>
              <a:buFont typeface="Arial"/>
              <a:buChar char="•"/>
              <a:defRPr/>
            </a:pPr>
            <a:r>
              <a:rPr lang="en-US" dirty="0"/>
              <a:t>Providing readers or interpreters;</a:t>
            </a:r>
          </a:p>
          <a:p>
            <a:pPr marL="640080" lvl="1">
              <a:buSzPct val="80000"/>
              <a:buFont typeface="Arial"/>
              <a:buChar char="•"/>
              <a:defRPr/>
            </a:pPr>
            <a:r>
              <a:rPr lang="en-US" dirty="0"/>
              <a:t>Making the workplace accessible to and usable by individuals with disabilities.</a:t>
            </a:r>
          </a:p>
          <a:p>
            <a:pPr marL="640080" lvl="1" indent="-342900">
              <a:defRPr/>
            </a:pPr>
            <a:endParaRPr lang="en-US" dirty="0" smtClean="0">
              <a:solidFill>
                <a:schemeClr val="tx1"/>
              </a:solidFill>
            </a:endParaRPr>
          </a:p>
          <a:p>
            <a:pPr indent="-342900">
              <a:defRPr/>
            </a:pPr>
            <a:endParaRPr lang="en-US" dirty="0" smtClean="0">
              <a:solidFill>
                <a:schemeClr val="tx1"/>
              </a:solidFill>
            </a:endParaRPr>
          </a:p>
          <a:p>
            <a:pPr indent="-342900">
              <a:defRPr/>
            </a:pPr>
            <a:endParaRPr lang="en-US" dirty="0" smtClean="0">
              <a:solidFill>
                <a:schemeClr val="tx1"/>
              </a:solidFill>
            </a:endParaRPr>
          </a:p>
          <a:p>
            <a:pPr indent="-342900">
              <a:defRPr/>
            </a:pPr>
            <a:endParaRPr lang="en-US" dirty="0">
              <a:solidFill>
                <a:schemeClr val="tx1"/>
              </a:solidFill>
            </a:endParaRPr>
          </a:p>
        </p:txBody>
      </p:sp>
      <p:pic>
        <p:nvPicPr>
          <p:cNvPr id="236548" name="Picture 4" descr="dancers one in wheelchai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3733800"/>
            <a:ext cx="2133600" cy="284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6549" name="TextBox 6"/>
          <p:cNvSpPr txBox="1">
            <a:spLocks noChangeArrowheads="1"/>
          </p:cNvSpPr>
          <p:nvPr/>
        </p:nvSpPr>
        <p:spPr bwMode="auto">
          <a:xfrm>
            <a:off x="638377" y="1425476"/>
            <a:ext cx="228600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anose="02020603050405020304" pitchFamily="18" charset="0"/>
                <a:ea typeface="ＭＳ Ｐゴシック" panose="020B0600070205080204" pitchFamily="34" charset="-128"/>
              </a:defRPr>
            </a:lvl1pPr>
            <a:lvl2pPr marL="742950" indent="-285750">
              <a:defRPr>
                <a:solidFill>
                  <a:schemeClr val="tx1"/>
                </a:solidFill>
                <a:latin typeface="Times" panose="02020603050405020304" pitchFamily="18" charset="0"/>
                <a:ea typeface="ＭＳ Ｐゴシック" panose="020B0600070205080204" pitchFamily="34" charset="-128"/>
              </a:defRPr>
            </a:lvl2pPr>
            <a:lvl3pPr marL="1143000" indent="-228600">
              <a:defRPr>
                <a:solidFill>
                  <a:schemeClr val="tx1"/>
                </a:solidFill>
                <a:latin typeface="Times" panose="02020603050405020304" pitchFamily="18" charset="0"/>
                <a:ea typeface="ＭＳ Ｐゴシック" panose="020B0600070205080204" pitchFamily="34" charset="-128"/>
              </a:defRPr>
            </a:lvl3pPr>
            <a:lvl4pPr marL="1600200" indent="-228600">
              <a:defRPr>
                <a:solidFill>
                  <a:schemeClr val="tx1"/>
                </a:solidFill>
                <a:latin typeface="Times" panose="02020603050405020304" pitchFamily="18" charset="0"/>
                <a:ea typeface="ＭＳ Ｐゴシック" panose="020B0600070205080204" pitchFamily="34" charset="-128"/>
              </a:defRPr>
            </a:lvl4pPr>
            <a:lvl5pPr marL="2057400" indent="-228600">
              <a:defRPr>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9pPr>
          </a:lstStyle>
          <a:p>
            <a:pPr eaLnBrk="1" fontAlgn="auto" hangingPunct="1">
              <a:spcBef>
                <a:spcPts val="0"/>
              </a:spcBef>
              <a:spcAft>
                <a:spcPts val="0"/>
              </a:spcAft>
            </a:pPr>
            <a:r>
              <a:rPr lang="en-US" dirty="0">
                <a:solidFill>
                  <a:srgbClr val="000000"/>
                </a:solidFill>
                <a:latin typeface="News Gothic MT"/>
              </a:rPr>
              <a:t>Texas State University provides reasonable accommodations to support equal access to learning and work success</a:t>
            </a:r>
          </a:p>
          <a:p>
            <a:pPr eaLnBrk="1" fontAlgn="auto" hangingPunct="1">
              <a:spcBef>
                <a:spcPts val="0"/>
              </a:spcBef>
              <a:spcAft>
                <a:spcPts val="0"/>
              </a:spcAft>
            </a:pPr>
            <a:endParaRPr lang="en-US" dirty="0">
              <a:solidFill>
                <a:srgbClr val="000000"/>
              </a:solidFill>
              <a:latin typeface="News Gothic MT"/>
            </a:endParaRPr>
          </a:p>
        </p:txBody>
      </p:sp>
    </p:spTree>
    <p:extLst>
      <p:ext uri="{BB962C8B-B14F-4D97-AF65-F5344CB8AC3E}">
        <p14:creationId xmlns:p14="http://schemas.microsoft.com/office/powerpoint/2010/main" val="2613465540"/>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sz="half" idx="1"/>
          </p:nvPr>
        </p:nvSpPr>
        <p:spPr>
          <a:xfrm>
            <a:off x="571500" y="1676400"/>
            <a:ext cx="3600450" cy="1828800"/>
          </a:xfrm>
        </p:spPr>
        <p:txBody>
          <a:bodyPr rtlCol="0">
            <a:normAutofit fontScale="70000" lnSpcReduction="20000"/>
          </a:bodyPr>
          <a:lstStyle/>
          <a:p>
            <a:pPr marL="0" indent="0">
              <a:buNone/>
              <a:defRPr/>
            </a:pPr>
            <a:endParaRPr lang="en-US" sz="2000" dirty="0">
              <a:latin typeface="Textile"/>
              <a:cs typeface="Arial" pitchFamily="34" charset="0"/>
            </a:endParaRPr>
          </a:p>
          <a:p>
            <a:pPr marL="411480" lvl="1" indent="0">
              <a:buNone/>
              <a:defRPr/>
            </a:pPr>
            <a:r>
              <a:rPr lang="en-US" sz="2300" dirty="0" smtClean="0">
                <a:latin typeface="Textile"/>
                <a:cs typeface="Arial" pitchFamily="34" charset="0"/>
              </a:rPr>
              <a:t>Dr</a:t>
            </a:r>
            <a:r>
              <a:rPr lang="en-US" sz="2300" dirty="0">
                <a:latin typeface="Textile"/>
                <a:cs typeface="Arial" pitchFamily="34" charset="0"/>
              </a:rPr>
              <a:t>. Sherri Benn, ADA Coordinator</a:t>
            </a:r>
          </a:p>
          <a:p>
            <a:pPr marL="685800" lvl="2" indent="0">
              <a:buClr>
                <a:schemeClr val="accent3"/>
              </a:buClr>
              <a:buNone/>
              <a:defRPr/>
            </a:pPr>
            <a:r>
              <a:rPr lang="en-US" dirty="0">
                <a:latin typeface="Textile"/>
                <a:cs typeface="Arial" pitchFamily="34" charset="0"/>
              </a:rPr>
              <a:t>Multicultural Student Affairs</a:t>
            </a:r>
          </a:p>
          <a:p>
            <a:pPr marL="685800" lvl="2" indent="0">
              <a:buClr>
                <a:schemeClr val="accent3"/>
              </a:buClr>
              <a:buNone/>
              <a:defRPr/>
            </a:pPr>
            <a:r>
              <a:rPr lang="en-US" dirty="0">
                <a:latin typeface="Textile"/>
                <a:cs typeface="Arial" pitchFamily="34" charset="0"/>
              </a:rPr>
              <a:t>Suite 5-2.1, LBJ Student Center </a:t>
            </a:r>
          </a:p>
          <a:p>
            <a:pPr marL="685800" lvl="2" indent="0">
              <a:buClr>
                <a:schemeClr val="accent3"/>
              </a:buClr>
              <a:buNone/>
              <a:defRPr/>
            </a:pPr>
            <a:r>
              <a:rPr lang="en-US" dirty="0">
                <a:latin typeface="Textile"/>
                <a:cs typeface="Arial" pitchFamily="34" charset="0"/>
              </a:rPr>
              <a:t>512.245.2278 </a:t>
            </a:r>
          </a:p>
          <a:p>
            <a:pPr marL="685800" lvl="2" indent="0">
              <a:buClr>
                <a:schemeClr val="accent3"/>
              </a:buClr>
              <a:buNone/>
              <a:defRPr/>
            </a:pPr>
            <a:r>
              <a:rPr lang="en-US" dirty="0">
                <a:latin typeface="Textile"/>
                <a:cs typeface="Arial" pitchFamily="34" charset="0"/>
              </a:rPr>
              <a:t>sb17@txstate.edu</a:t>
            </a:r>
          </a:p>
          <a:p>
            <a:pPr marL="685800" lvl="2" indent="0">
              <a:buClr>
                <a:schemeClr val="accent3"/>
              </a:buClr>
              <a:buNone/>
              <a:defRPr/>
            </a:pPr>
            <a:r>
              <a:rPr lang="en-US" dirty="0">
                <a:latin typeface="Textile"/>
                <a:cs typeface="Arial" pitchFamily="34" charset="0"/>
                <a:hlinkClick r:id="rId3"/>
              </a:rPr>
              <a:t>http://www.msa.txstate.edu/</a:t>
            </a:r>
            <a:endParaRPr lang="en-US" dirty="0">
              <a:latin typeface="Textile"/>
              <a:cs typeface="Arial" pitchFamily="34" charset="0"/>
            </a:endParaRPr>
          </a:p>
        </p:txBody>
      </p:sp>
      <p:sp>
        <p:nvSpPr>
          <p:cNvPr id="5" name="Title 1"/>
          <p:cNvSpPr>
            <a:spLocks noGrp="1"/>
          </p:cNvSpPr>
          <p:nvPr>
            <p:ph type="title"/>
          </p:nvPr>
        </p:nvSpPr>
        <p:spPr>
          <a:xfrm>
            <a:off x="1303506" y="403700"/>
            <a:ext cx="6605082" cy="928990"/>
          </a:xfrm>
        </p:spPr>
        <p:txBody>
          <a:bodyPr>
            <a:normAutofit/>
          </a:bodyPr>
          <a:lstStyle/>
          <a:p>
            <a:pPr algn="ctr">
              <a:defRPr/>
            </a:pPr>
            <a:r>
              <a:rPr lang="en-US" sz="3600" dirty="0" smtClean="0">
                <a:solidFill>
                  <a:srgbClr val="5A212C"/>
                </a:solidFill>
              </a:rPr>
              <a:t>Workplace Accommodations</a:t>
            </a:r>
            <a:endParaRPr lang="en-US" sz="3600" dirty="0">
              <a:solidFill>
                <a:srgbClr val="5A212C"/>
              </a:solidFill>
            </a:endParaRPr>
          </a:p>
        </p:txBody>
      </p:sp>
      <p:sp>
        <p:nvSpPr>
          <p:cNvPr id="237572" name="TextBox 2"/>
          <p:cNvSpPr txBox="1">
            <a:spLocks noChangeArrowheads="1"/>
          </p:cNvSpPr>
          <p:nvPr/>
        </p:nvSpPr>
        <p:spPr bwMode="auto">
          <a:xfrm flipH="1">
            <a:off x="3931190" y="3505200"/>
            <a:ext cx="2171700" cy="25483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anose="02020603050405020304" pitchFamily="18" charset="0"/>
                <a:ea typeface="ＭＳ Ｐゴシック" panose="020B0600070205080204" pitchFamily="34" charset="-128"/>
              </a:defRPr>
            </a:lvl1pPr>
            <a:lvl2pPr marL="228600">
              <a:defRPr>
                <a:solidFill>
                  <a:schemeClr val="tx1"/>
                </a:solidFill>
                <a:latin typeface="Times" panose="02020603050405020304" pitchFamily="18" charset="0"/>
                <a:ea typeface="ＭＳ Ｐゴシック" panose="020B0600070205080204" pitchFamily="34" charset="-128"/>
              </a:defRPr>
            </a:lvl2pPr>
            <a:lvl3pPr marL="1143000" indent="-228600">
              <a:defRPr>
                <a:solidFill>
                  <a:schemeClr val="tx1"/>
                </a:solidFill>
                <a:latin typeface="Times" panose="02020603050405020304" pitchFamily="18" charset="0"/>
                <a:ea typeface="ＭＳ Ｐゴシック" panose="020B0600070205080204" pitchFamily="34" charset="-128"/>
              </a:defRPr>
            </a:lvl3pPr>
            <a:lvl4pPr marL="1600200" indent="-228600">
              <a:defRPr>
                <a:solidFill>
                  <a:schemeClr val="tx1"/>
                </a:solidFill>
                <a:latin typeface="Times" panose="02020603050405020304" pitchFamily="18" charset="0"/>
                <a:ea typeface="ＭＳ Ｐゴシック" panose="020B0600070205080204" pitchFamily="34" charset="-128"/>
              </a:defRPr>
            </a:lvl4pPr>
            <a:lvl5pPr marL="2057400" indent="-228600">
              <a:defRPr>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9pPr>
          </a:lstStyle>
          <a:p>
            <a:pPr eaLnBrk="1" fontAlgn="auto" hangingPunct="1">
              <a:spcBef>
                <a:spcPts val="0"/>
              </a:spcBef>
              <a:spcAft>
                <a:spcPts val="0"/>
              </a:spcAft>
            </a:pPr>
            <a:r>
              <a:rPr lang="en-US" sz="2000" dirty="0">
                <a:solidFill>
                  <a:srgbClr val="000000"/>
                </a:solidFill>
                <a:latin typeface="News Gothic MT"/>
              </a:rPr>
              <a:t>Dr. Gilda Garcia</a:t>
            </a:r>
          </a:p>
          <a:p>
            <a:pPr lvl="1" eaLnBrk="1" fontAlgn="auto" hangingPunct="1">
              <a:lnSpc>
                <a:spcPct val="80000"/>
              </a:lnSpc>
              <a:spcBef>
                <a:spcPct val="20000"/>
              </a:spcBef>
              <a:spcAft>
                <a:spcPts val="0"/>
              </a:spcAft>
              <a:buClr>
                <a:srgbClr val="666699"/>
              </a:buClr>
            </a:pPr>
            <a:r>
              <a:rPr lang="en-US" sz="1600" dirty="0">
                <a:solidFill>
                  <a:srgbClr val="2B142D"/>
                </a:solidFill>
                <a:latin typeface="Textile"/>
                <a:cs typeface="Arial" panose="020B0604020202020204" pitchFamily="34" charset="0"/>
              </a:rPr>
              <a:t>Chief Diversity Officer</a:t>
            </a:r>
          </a:p>
          <a:p>
            <a:pPr lvl="1" eaLnBrk="1" fontAlgn="auto" hangingPunct="1">
              <a:lnSpc>
                <a:spcPct val="80000"/>
              </a:lnSpc>
              <a:spcBef>
                <a:spcPct val="20000"/>
              </a:spcBef>
              <a:spcAft>
                <a:spcPts val="0"/>
              </a:spcAft>
              <a:buClr>
                <a:srgbClr val="666699"/>
              </a:buClr>
            </a:pPr>
            <a:r>
              <a:rPr lang="en-US" sz="1600" dirty="0">
                <a:solidFill>
                  <a:srgbClr val="2B142D"/>
                </a:solidFill>
                <a:latin typeface="Textile"/>
                <a:cs typeface="Arial" panose="020B0604020202020204" pitchFamily="34" charset="0"/>
              </a:rPr>
              <a:t>Title IX Coordinator</a:t>
            </a:r>
          </a:p>
          <a:p>
            <a:pPr lvl="1" eaLnBrk="1" fontAlgn="auto" hangingPunct="1">
              <a:lnSpc>
                <a:spcPct val="80000"/>
              </a:lnSpc>
              <a:spcBef>
                <a:spcPct val="20000"/>
              </a:spcBef>
              <a:spcAft>
                <a:spcPts val="0"/>
              </a:spcAft>
              <a:buClr>
                <a:srgbClr val="666699"/>
              </a:buClr>
            </a:pPr>
            <a:r>
              <a:rPr lang="en-US" sz="1600" dirty="0">
                <a:solidFill>
                  <a:srgbClr val="2B142D"/>
                </a:solidFill>
                <a:latin typeface="Textile"/>
                <a:cs typeface="Arial" panose="020B0604020202020204" pitchFamily="34" charset="0"/>
              </a:rPr>
              <a:t>Director, Equity and Access</a:t>
            </a:r>
          </a:p>
          <a:p>
            <a:pPr lvl="1" eaLnBrk="1" fontAlgn="auto" hangingPunct="1">
              <a:lnSpc>
                <a:spcPct val="80000"/>
              </a:lnSpc>
              <a:spcBef>
                <a:spcPct val="20000"/>
              </a:spcBef>
              <a:spcAft>
                <a:spcPts val="0"/>
              </a:spcAft>
              <a:buClr>
                <a:srgbClr val="666699"/>
              </a:buClr>
            </a:pPr>
            <a:r>
              <a:rPr lang="en-US" sz="1600" dirty="0">
                <a:solidFill>
                  <a:srgbClr val="2B142D"/>
                </a:solidFill>
                <a:latin typeface="Textile"/>
                <a:cs typeface="Arial" panose="020B0604020202020204" pitchFamily="34" charset="0"/>
              </a:rPr>
              <a:t>JCK 840</a:t>
            </a:r>
          </a:p>
          <a:p>
            <a:pPr lvl="1" eaLnBrk="1" fontAlgn="auto" hangingPunct="1">
              <a:lnSpc>
                <a:spcPct val="80000"/>
              </a:lnSpc>
              <a:spcBef>
                <a:spcPct val="20000"/>
              </a:spcBef>
              <a:spcAft>
                <a:spcPts val="0"/>
              </a:spcAft>
              <a:buClr>
                <a:srgbClr val="666699"/>
              </a:buClr>
            </a:pPr>
            <a:r>
              <a:rPr lang="en-US" sz="1600" dirty="0">
                <a:solidFill>
                  <a:srgbClr val="2B142D"/>
                </a:solidFill>
                <a:latin typeface="Textile"/>
                <a:cs typeface="Arial" panose="020B0604020202020204" pitchFamily="34" charset="0"/>
              </a:rPr>
              <a:t>512-245-2539</a:t>
            </a:r>
          </a:p>
          <a:p>
            <a:pPr lvl="1" eaLnBrk="1" fontAlgn="auto" hangingPunct="1">
              <a:lnSpc>
                <a:spcPct val="80000"/>
              </a:lnSpc>
              <a:spcBef>
                <a:spcPct val="20000"/>
              </a:spcBef>
              <a:spcAft>
                <a:spcPts val="0"/>
              </a:spcAft>
              <a:buClr>
                <a:srgbClr val="666699"/>
              </a:buClr>
            </a:pPr>
            <a:r>
              <a:rPr lang="en-US" sz="1600" dirty="0">
                <a:solidFill>
                  <a:srgbClr val="2B142D"/>
                </a:solidFill>
                <a:latin typeface="Textile"/>
                <a:cs typeface="Arial" panose="020B0604020202020204" pitchFamily="34" charset="0"/>
              </a:rPr>
              <a:t>gg18@txstate.edu</a:t>
            </a:r>
          </a:p>
          <a:p>
            <a:pPr eaLnBrk="1" fontAlgn="auto" hangingPunct="1">
              <a:spcBef>
                <a:spcPts val="0"/>
              </a:spcBef>
              <a:spcAft>
                <a:spcPts val="0"/>
              </a:spcAft>
            </a:pPr>
            <a:endParaRPr lang="en-US" dirty="0">
              <a:solidFill>
                <a:srgbClr val="000000"/>
              </a:solidFill>
              <a:latin typeface="News Gothic MT"/>
            </a:endParaRPr>
          </a:p>
        </p:txBody>
      </p:sp>
      <p:sp>
        <p:nvSpPr>
          <p:cNvPr id="237573" name="TextBox 3"/>
          <p:cNvSpPr txBox="1">
            <a:spLocks noChangeArrowheads="1"/>
          </p:cNvSpPr>
          <p:nvPr/>
        </p:nvSpPr>
        <p:spPr bwMode="auto">
          <a:xfrm>
            <a:off x="961971" y="4779395"/>
            <a:ext cx="2638479"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panose="02020603050405020304" pitchFamily="18" charset="0"/>
                <a:ea typeface="ＭＳ Ｐゴシック" panose="020B0600070205080204" pitchFamily="34" charset="-128"/>
              </a:defRPr>
            </a:lvl1pPr>
            <a:lvl2pPr marL="742950" indent="-285750">
              <a:defRPr>
                <a:solidFill>
                  <a:schemeClr val="tx1"/>
                </a:solidFill>
                <a:latin typeface="Times" panose="02020603050405020304" pitchFamily="18" charset="0"/>
                <a:ea typeface="ＭＳ Ｐゴシック" panose="020B0600070205080204" pitchFamily="34" charset="-128"/>
              </a:defRPr>
            </a:lvl2pPr>
            <a:lvl3pPr marL="1143000" indent="-228600">
              <a:defRPr>
                <a:solidFill>
                  <a:schemeClr val="tx1"/>
                </a:solidFill>
                <a:latin typeface="Times" panose="02020603050405020304" pitchFamily="18" charset="0"/>
                <a:ea typeface="ＭＳ Ｐゴシック" panose="020B0600070205080204" pitchFamily="34" charset="-128"/>
              </a:defRPr>
            </a:lvl3pPr>
            <a:lvl4pPr marL="1600200" indent="-228600">
              <a:defRPr>
                <a:solidFill>
                  <a:schemeClr val="tx1"/>
                </a:solidFill>
                <a:latin typeface="Times" panose="02020603050405020304" pitchFamily="18" charset="0"/>
                <a:ea typeface="ＭＳ Ｐゴシック" panose="020B0600070205080204" pitchFamily="34" charset="-128"/>
              </a:defRPr>
            </a:lvl4pPr>
            <a:lvl5pPr marL="2057400" indent="-228600">
              <a:defRPr>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9pPr>
          </a:lstStyle>
          <a:p>
            <a:pPr eaLnBrk="1" fontAlgn="auto" hangingPunct="1">
              <a:spcBef>
                <a:spcPts val="0"/>
              </a:spcBef>
              <a:spcAft>
                <a:spcPts val="0"/>
              </a:spcAft>
            </a:pPr>
            <a:r>
              <a:rPr lang="en-US" dirty="0">
                <a:solidFill>
                  <a:srgbClr val="000000"/>
                </a:solidFill>
                <a:latin typeface="News Gothic MT"/>
              </a:rPr>
              <a:t>Mr. John McBride</a:t>
            </a:r>
          </a:p>
          <a:p>
            <a:pPr eaLnBrk="1" fontAlgn="auto" hangingPunct="1">
              <a:spcBef>
                <a:spcPts val="0"/>
              </a:spcBef>
              <a:spcAft>
                <a:spcPts val="0"/>
              </a:spcAft>
            </a:pPr>
            <a:r>
              <a:rPr lang="en-US" dirty="0">
                <a:solidFill>
                  <a:srgbClr val="000000"/>
                </a:solidFill>
                <a:latin typeface="News Gothic MT"/>
              </a:rPr>
              <a:t>AVP, Human Resources</a:t>
            </a:r>
          </a:p>
          <a:p>
            <a:pPr eaLnBrk="1" fontAlgn="auto" hangingPunct="1">
              <a:spcBef>
                <a:spcPts val="0"/>
              </a:spcBef>
              <a:spcAft>
                <a:spcPts val="0"/>
              </a:spcAft>
            </a:pPr>
            <a:r>
              <a:rPr lang="en-US" dirty="0">
                <a:solidFill>
                  <a:srgbClr val="000000"/>
                </a:solidFill>
                <a:latin typeface="News Gothic MT"/>
              </a:rPr>
              <a:t>JCK 340</a:t>
            </a:r>
          </a:p>
          <a:p>
            <a:pPr eaLnBrk="1" fontAlgn="auto" hangingPunct="1">
              <a:spcBef>
                <a:spcPts val="0"/>
              </a:spcBef>
              <a:spcAft>
                <a:spcPts val="0"/>
              </a:spcAft>
            </a:pPr>
            <a:r>
              <a:rPr lang="en-US" dirty="0">
                <a:solidFill>
                  <a:srgbClr val="000000"/>
                </a:solidFill>
                <a:latin typeface="News Gothic MT"/>
              </a:rPr>
              <a:t>512-245-2557</a:t>
            </a:r>
          </a:p>
          <a:p>
            <a:pPr eaLnBrk="1" fontAlgn="auto" hangingPunct="1">
              <a:spcBef>
                <a:spcPts val="0"/>
              </a:spcBef>
              <a:spcAft>
                <a:spcPts val="0"/>
              </a:spcAft>
            </a:pPr>
            <a:r>
              <a:rPr lang="en-US" dirty="0">
                <a:solidFill>
                  <a:srgbClr val="000000"/>
                </a:solidFill>
                <a:latin typeface="News Gothic MT"/>
              </a:rPr>
              <a:t>jm05@txstate.edu</a:t>
            </a:r>
          </a:p>
        </p:txBody>
      </p:sp>
      <p:pic>
        <p:nvPicPr>
          <p:cNvPr id="237574" name="Picture 8" descr="football player smiling landscape imag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94138" y="2388143"/>
            <a:ext cx="1956475" cy="3920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512121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841209" y="924130"/>
            <a:ext cx="3738563" cy="1039813"/>
          </a:xfrm>
        </p:spPr>
        <p:txBody>
          <a:bodyPr/>
          <a:lstStyle/>
          <a:p>
            <a:pPr>
              <a:defRPr/>
            </a:pPr>
            <a:r>
              <a:rPr lang="en-US" dirty="0" smtClean="0">
                <a:solidFill>
                  <a:schemeClr val="tx1"/>
                </a:solidFill>
              </a:rPr>
              <a:t>Retaliation</a:t>
            </a:r>
          </a:p>
        </p:txBody>
      </p:sp>
      <p:sp>
        <p:nvSpPr>
          <p:cNvPr id="87043" name="Rectangle 3"/>
          <p:cNvSpPr>
            <a:spLocks noGrp="1" noChangeArrowheads="1"/>
          </p:cNvSpPr>
          <p:nvPr>
            <p:ph idx="1"/>
          </p:nvPr>
        </p:nvSpPr>
        <p:spPr>
          <a:xfrm>
            <a:off x="4174382" y="3046379"/>
            <a:ext cx="4000500" cy="2514600"/>
          </a:xfrm>
        </p:spPr>
        <p:txBody>
          <a:bodyPr rtlCol="0">
            <a:normAutofit fontScale="85000" lnSpcReduction="20000"/>
          </a:bodyPr>
          <a:lstStyle/>
          <a:p>
            <a:pPr>
              <a:buNone/>
              <a:defRPr/>
            </a:pPr>
            <a:r>
              <a:rPr lang="en-US" dirty="0" smtClean="0"/>
              <a:t>	An employer may not fire, demote, harass or otherwise “retaliate” against an individual for filing a charge of discrimination, participating in a discrimination proceeding or otherwise opposing discrimination. </a:t>
            </a:r>
          </a:p>
        </p:txBody>
      </p:sp>
      <p:pic>
        <p:nvPicPr>
          <p:cNvPr id="239620" name="Picture 1" descr="Texas State backwards hat 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9227" y="533402"/>
            <a:ext cx="2196424" cy="44056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2056538"/>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1119897" y="411806"/>
            <a:ext cx="4800600" cy="914400"/>
          </a:xfrm>
        </p:spPr>
        <p:txBody>
          <a:bodyPr>
            <a:normAutofit/>
          </a:bodyPr>
          <a:lstStyle/>
          <a:p>
            <a:pPr>
              <a:defRPr/>
            </a:pPr>
            <a:r>
              <a:rPr lang="en-US" dirty="0" smtClean="0">
                <a:solidFill>
                  <a:srgbClr val="5A212C"/>
                </a:solidFill>
                <a:latin typeface="Textile" charset="0"/>
                <a:ea typeface="ＭＳ Ｐゴシック" pitchFamily="34" charset="-128"/>
              </a:rPr>
              <a:t>Contact List</a:t>
            </a:r>
          </a:p>
        </p:txBody>
      </p:sp>
      <p:sp>
        <p:nvSpPr>
          <p:cNvPr id="242691" name="Rectangle 4"/>
          <p:cNvSpPr>
            <a:spLocks noChangeArrowheads="1"/>
          </p:cNvSpPr>
          <p:nvPr/>
        </p:nvSpPr>
        <p:spPr bwMode="auto">
          <a:xfrm>
            <a:off x="920392" y="1502276"/>
            <a:ext cx="3840480" cy="5162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Times" panose="02020603050405020304" pitchFamily="18" charset="0"/>
                <a:ea typeface="ＭＳ Ｐゴシック" panose="020B0600070205080204" pitchFamily="34" charset="-128"/>
              </a:defRPr>
            </a:lvl1pPr>
            <a:lvl2pPr marL="742950" indent="-285750">
              <a:defRPr>
                <a:solidFill>
                  <a:schemeClr val="tx1"/>
                </a:solidFill>
                <a:latin typeface="Times" panose="02020603050405020304" pitchFamily="18" charset="0"/>
                <a:ea typeface="ＭＳ Ｐゴシック" panose="020B0600070205080204" pitchFamily="34" charset="-128"/>
              </a:defRPr>
            </a:lvl2pPr>
            <a:lvl3pPr marL="1143000" indent="-228600">
              <a:defRPr>
                <a:solidFill>
                  <a:schemeClr val="tx1"/>
                </a:solidFill>
                <a:latin typeface="Times" panose="02020603050405020304" pitchFamily="18" charset="0"/>
                <a:ea typeface="ＭＳ Ｐゴシック" panose="020B0600070205080204" pitchFamily="34" charset="-128"/>
              </a:defRPr>
            </a:lvl3pPr>
            <a:lvl4pPr marL="1600200" indent="-228600">
              <a:defRPr>
                <a:solidFill>
                  <a:schemeClr val="tx1"/>
                </a:solidFill>
                <a:latin typeface="Times" panose="02020603050405020304" pitchFamily="18" charset="0"/>
                <a:ea typeface="ＭＳ Ｐゴシック" panose="020B0600070205080204" pitchFamily="34" charset="-128"/>
              </a:defRPr>
            </a:lvl4pPr>
            <a:lvl5pPr marL="2057400" indent="-228600">
              <a:defRPr>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9pPr>
          </a:lstStyle>
          <a:p>
            <a:pPr eaLnBrk="1" fontAlgn="auto" hangingPunct="1">
              <a:spcBef>
                <a:spcPts val="0"/>
              </a:spcBef>
              <a:spcAft>
                <a:spcPts val="0"/>
              </a:spcAft>
            </a:pPr>
            <a:r>
              <a:rPr kumimoji="1" lang="en-US" dirty="0">
                <a:solidFill>
                  <a:srgbClr val="5A212C"/>
                </a:solidFill>
                <a:latin typeface="Textile"/>
              </a:rPr>
              <a:t>Gilda Garcia</a:t>
            </a:r>
          </a:p>
          <a:p>
            <a:pPr eaLnBrk="1" fontAlgn="auto" hangingPunct="1">
              <a:spcBef>
                <a:spcPts val="0"/>
              </a:spcBef>
              <a:spcAft>
                <a:spcPts val="0"/>
              </a:spcAft>
            </a:pPr>
            <a:r>
              <a:rPr kumimoji="1" lang="en-US" dirty="0">
                <a:solidFill>
                  <a:srgbClr val="5A212C"/>
                </a:solidFill>
                <a:latin typeface="Textile"/>
              </a:rPr>
              <a:t>gg18@txstate.edu</a:t>
            </a:r>
          </a:p>
          <a:p>
            <a:pPr eaLnBrk="1" fontAlgn="auto" hangingPunct="1">
              <a:spcBef>
                <a:spcPts val="0"/>
              </a:spcBef>
              <a:spcAft>
                <a:spcPts val="0"/>
              </a:spcAft>
            </a:pPr>
            <a:endParaRPr kumimoji="1" lang="en-US" dirty="0">
              <a:solidFill>
                <a:srgbClr val="5A212C"/>
              </a:solidFill>
              <a:latin typeface="Textile"/>
            </a:endParaRPr>
          </a:p>
          <a:p>
            <a:pPr eaLnBrk="1" fontAlgn="auto" hangingPunct="1">
              <a:spcBef>
                <a:spcPts val="0"/>
              </a:spcBef>
              <a:spcAft>
                <a:spcPts val="0"/>
              </a:spcAft>
            </a:pPr>
            <a:r>
              <a:rPr kumimoji="1" lang="en-US" dirty="0">
                <a:solidFill>
                  <a:srgbClr val="5A212C"/>
                </a:solidFill>
                <a:latin typeface="Textile"/>
              </a:rPr>
              <a:t>Melissa Amaya</a:t>
            </a:r>
          </a:p>
          <a:p>
            <a:pPr eaLnBrk="1" fontAlgn="auto" hangingPunct="1">
              <a:spcBef>
                <a:spcPts val="0"/>
              </a:spcBef>
              <a:spcAft>
                <a:spcPts val="0"/>
              </a:spcAft>
            </a:pPr>
            <a:r>
              <a:rPr kumimoji="1" lang="en-US" dirty="0">
                <a:solidFill>
                  <a:srgbClr val="5A212C"/>
                </a:solidFill>
                <a:latin typeface="Textile"/>
              </a:rPr>
              <a:t>ms54@txstate.edu</a:t>
            </a:r>
          </a:p>
          <a:p>
            <a:pPr eaLnBrk="1" fontAlgn="auto" hangingPunct="1">
              <a:spcBef>
                <a:spcPts val="0"/>
              </a:spcBef>
              <a:spcAft>
                <a:spcPts val="0"/>
              </a:spcAft>
            </a:pPr>
            <a:endParaRPr kumimoji="1" lang="en-US" dirty="0">
              <a:solidFill>
                <a:srgbClr val="5A212C"/>
              </a:solidFill>
              <a:latin typeface="Textile"/>
            </a:endParaRPr>
          </a:p>
          <a:p>
            <a:pPr eaLnBrk="1" fontAlgn="auto" hangingPunct="1">
              <a:spcBef>
                <a:spcPts val="0"/>
              </a:spcBef>
              <a:spcAft>
                <a:spcPts val="0"/>
              </a:spcAft>
            </a:pPr>
            <a:r>
              <a:rPr kumimoji="1" lang="en-US" dirty="0">
                <a:solidFill>
                  <a:srgbClr val="5A212C"/>
                </a:solidFill>
                <a:latin typeface="Textile"/>
              </a:rPr>
              <a:t>Cynthia Prado</a:t>
            </a:r>
          </a:p>
          <a:p>
            <a:pPr eaLnBrk="1" fontAlgn="auto" hangingPunct="1">
              <a:spcBef>
                <a:spcPts val="0"/>
              </a:spcBef>
              <a:spcAft>
                <a:spcPts val="0"/>
              </a:spcAft>
            </a:pPr>
            <a:r>
              <a:rPr kumimoji="1" lang="en-US" dirty="0" smtClean="0">
                <a:solidFill>
                  <a:srgbClr val="5A212C"/>
                </a:solidFill>
                <a:latin typeface="Textile"/>
              </a:rPr>
              <a:t>cp01@txstate.edu</a:t>
            </a:r>
          </a:p>
          <a:p>
            <a:pPr eaLnBrk="1" fontAlgn="auto" hangingPunct="1">
              <a:spcBef>
                <a:spcPts val="0"/>
              </a:spcBef>
              <a:spcAft>
                <a:spcPts val="0"/>
              </a:spcAft>
            </a:pPr>
            <a:endParaRPr kumimoji="1" lang="en-US" dirty="0" smtClean="0">
              <a:solidFill>
                <a:srgbClr val="5A212C"/>
              </a:solidFill>
              <a:latin typeface="Textile"/>
            </a:endParaRPr>
          </a:p>
          <a:p>
            <a:pPr eaLnBrk="1" fontAlgn="auto" hangingPunct="1">
              <a:spcBef>
                <a:spcPts val="0"/>
              </a:spcBef>
              <a:spcAft>
                <a:spcPts val="0"/>
              </a:spcAft>
            </a:pPr>
            <a:r>
              <a:rPr kumimoji="1" lang="en-US" dirty="0" smtClean="0">
                <a:solidFill>
                  <a:srgbClr val="5A212C"/>
                </a:solidFill>
                <a:latin typeface="Textile"/>
              </a:rPr>
              <a:t>Gloria Olivo-Mendoza</a:t>
            </a:r>
          </a:p>
          <a:p>
            <a:pPr eaLnBrk="1" fontAlgn="auto" hangingPunct="1">
              <a:spcBef>
                <a:spcPts val="0"/>
              </a:spcBef>
              <a:spcAft>
                <a:spcPts val="0"/>
              </a:spcAft>
            </a:pPr>
            <a:r>
              <a:rPr kumimoji="1" lang="en-US" dirty="0" smtClean="0">
                <a:solidFill>
                  <a:srgbClr val="5A212C"/>
                </a:solidFill>
                <a:latin typeface="Textile"/>
              </a:rPr>
              <a:t>gm03@txstate.edu</a:t>
            </a:r>
            <a:endParaRPr kumimoji="1" lang="en-US" dirty="0">
              <a:solidFill>
                <a:srgbClr val="5A212C"/>
              </a:solidFill>
              <a:latin typeface="Textile"/>
            </a:endParaRPr>
          </a:p>
          <a:p>
            <a:pPr eaLnBrk="1" fontAlgn="auto" hangingPunct="1">
              <a:spcBef>
                <a:spcPts val="0"/>
              </a:spcBef>
              <a:spcAft>
                <a:spcPts val="0"/>
              </a:spcAft>
            </a:pPr>
            <a:endParaRPr kumimoji="1" lang="en-US" dirty="0" smtClean="0">
              <a:solidFill>
                <a:srgbClr val="5A212C"/>
              </a:solidFill>
              <a:latin typeface="Textile"/>
            </a:endParaRPr>
          </a:p>
          <a:p>
            <a:pPr eaLnBrk="1" fontAlgn="auto" hangingPunct="1">
              <a:spcBef>
                <a:spcPts val="0"/>
              </a:spcBef>
              <a:spcAft>
                <a:spcPts val="0"/>
              </a:spcAft>
            </a:pPr>
            <a:r>
              <a:rPr kumimoji="1" lang="en-US" dirty="0" smtClean="0">
                <a:solidFill>
                  <a:srgbClr val="5A212C"/>
                </a:solidFill>
                <a:latin typeface="Textile"/>
              </a:rPr>
              <a:t>Julie Eriksen</a:t>
            </a:r>
          </a:p>
          <a:p>
            <a:pPr eaLnBrk="1" fontAlgn="auto" hangingPunct="1">
              <a:spcBef>
                <a:spcPts val="0"/>
              </a:spcBef>
              <a:spcAft>
                <a:spcPts val="0"/>
              </a:spcAft>
            </a:pPr>
            <a:r>
              <a:rPr kumimoji="1" lang="en-US" dirty="0" smtClean="0">
                <a:solidFill>
                  <a:srgbClr val="5A212C"/>
                </a:solidFill>
                <a:latin typeface="Textile"/>
              </a:rPr>
              <a:t>je36@txstate.edu</a:t>
            </a:r>
          </a:p>
          <a:p>
            <a:pPr eaLnBrk="1" fontAlgn="auto" hangingPunct="1">
              <a:spcBef>
                <a:spcPts val="0"/>
              </a:spcBef>
              <a:spcAft>
                <a:spcPts val="0"/>
              </a:spcAft>
            </a:pPr>
            <a:endParaRPr kumimoji="1" lang="en-US" dirty="0">
              <a:solidFill>
                <a:srgbClr val="5A212C"/>
              </a:solidFill>
              <a:latin typeface="Textile"/>
            </a:endParaRPr>
          </a:p>
          <a:p>
            <a:pPr eaLnBrk="1" fontAlgn="auto" hangingPunct="1">
              <a:spcBef>
                <a:spcPts val="0"/>
              </a:spcBef>
              <a:spcAft>
                <a:spcPts val="0"/>
              </a:spcAft>
            </a:pPr>
            <a:r>
              <a:rPr kumimoji="1" lang="en-US" dirty="0">
                <a:solidFill>
                  <a:srgbClr val="5A212C"/>
                </a:solidFill>
                <a:latin typeface="Textile"/>
              </a:rPr>
              <a:t>JCK </a:t>
            </a:r>
            <a:r>
              <a:rPr kumimoji="1" lang="en-US" dirty="0" smtClean="0">
                <a:solidFill>
                  <a:srgbClr val="5A212C"/>
                </a:solidFill>
                <a:latin typeface="Textile"/>
              </a:rPr>
              <a:t>164</a:t>
            </a:r>
            <a:endParaRPr kumimoji="1" lang="en-US" dirty="0">
              <a:solidFill>
                <a:srgbClr val="5A212C"/>
              </a:solidFill>
              <a:latin typeface="Textile"/>
            </a:endParaRPr>
          </a:p>
          <a:p>
            <a:pPr eaLnBrk="1" fontAlgn="auto" hangingPunct="1">
              <a:spcBef>
                <a:spcPts val="0"/>
              </a:spcBef>
              <a:spcAft>
                <a:spcPts val="0"/>
              </a:spcAft>
            </a:pPr>
            <a:r>
              <a:rPr kumimoji="1" lang="en-US" dirty="0">
                <a:solidFill>
                  <a:srgbClr val="5A212C"/>
                </a:solidFill>
                <a:latin typeface="Textile"/>
              </a:rPr>
              <a:t>www.txstate.edu/oea</a:t>
            </a:r>
          </a:p>
          <a:p>
            <a:pPr eaLnBrk="1" fontAlgn="auto" hangingPunct="1">
              <a:spcBef>
                <a:spcPts val="0"/>
              </a:spcBef>
              <a:spcAft>
                <a:spcPts val="0"/>
              </a:spcAft>
            </a:pPr>
            <a:r>
              <a:rPr kumimoji="1" lang="en-US" dirty="0">
                <a:solidFill>
                  <a:srgbClr val="5A212C"/>
                </a:solidFill>
                <a:latin typeface="Textile"/>
              </a:rPr>
              <a:t>512.245.2539</a:t>
            </a:r>
          </a:p>
        </p:txBody>
      </p:sp>
      <p:sp>
        <p:nvSpPr>
          <p:cNvPr id="242692" name="TextBox 2"/>
          <p:cNvSpPr txBox="1">
            <a:spLocks noChangeArrowheads="1"/>
          </p:cNvSpPr>
          <p:nvPr/>
        </p:nvSpPr>
        <p:spPr bwMode="auto">
          <a:xfrm>
            <a:off x="4855655" y="3525159"/>
            <a:ext cx="4061602" cy="313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panose="02020603050405020304" pitchFamily="18" charset="0"/>
                <a:ea typeface="ＭＳ Ｐゴシック" panose="020B0600070205080204" pitchFamily="34" charset="-128"/>
              </a:defRPr>
            </a:lvl1pPr>
            <a:lvl2pPr marL="682625">
              <a:defRPr>
                <a:solidFill>
                  <a:schemeClr val="tx1"/>
                </a:solidFill>
                <a:latin typeface="Times" panose="02020603050405020304" pitchFamily="18" charset="0"/>
                <a:ea typeface="ＭＳ Ｐゴシック" panose="020B0600070205080204" pitchFamily="34" charset="-128"/>
              </a:defRPr>
            </a:lvl2pPr>
            <a:lvl3pPr marL="682625">
              <a:defRPr>
                <a:solidFill>
                  <a:schemeClr val="tx1"/>
                </a:solidFill>
                <a:latin typeface="Times" panose="02020603050405020304" pitchFamily="18" charset="0"/>
                <a:ea typeface="ＭＳ Ｐゴシック" panose="020B0600070205080204" pitchFamily="34" charset="-128"/>
              </a:defRPr>
            </a:lvl3pPr>
            <a:lvl4pPr marL="1600200" indent="-228600">
              <a:defRPr>
                <a:solidFill>
                  <a:schemeClr val="tx1"/>
                </a:solidFill>
                <a:latin typeface="Times" panose="02020603050405020304" pitchFamily="18" charset="0"/>
                <a:ea typeface="ＭＳ Ｐゴシック" panose="020B0600070205080204" pitchFamily="34" charset="-128"/>
              </a:defRPr>
            </a:lvl4pPr>
            <a:lvl5pPr marL="2057400" indent="-228600">
              <a:defRPr>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9pPr>
          </a:lstStyle>
          <a:p>
            <a:pPr eaLnBrk="1" fontAlgn="auto" hangingPunct="1">
              <a:spcBef>
                <a:spcPts val="0"/>
              </a:spcBef>
              <a:spcAft>
                <a:spcPts val="0"/>
              </a:spcAft>
            </a:pPr>
            <a:r>
              <a:rPr kumimoji="1" lang="en-US" sz="2000" dirty="0">
                <a:solidFill>
                  <a:srgbClr val="5A212C"/>
                </a:solidFill>
                <a:latin typeface="Textile"/>
              </a:rPr>
              <a:t>Texas Workforce Commission Civil Rights Division (TWCCRD)</a:t>
            </a:r>
          </a:p>
          <a:p>
            <a:pPr lvl="1" eaLnBrk="1" fontAlgn="auto" hangingPunct="1">
              <a:spcBef>
                <a:spcPts val="0"/>
              </a:spcBef>
              <a:spcAft>
                <a:spcPts val="0"/>
              </a:spcAft>
            </a:pPr>
            <a:r>
              <a:rPr kumimoji="1" lang="en-US" sz="2000" dirty="0">
                <a:solidFill>
                  <a:srgbClr val="5A212C"/>
                </a:solidFill>
                <a:latin typeface="Textile"/>
              </a:rPr>
              <a:t> </a:t>
            </a:r>
            <a:r>
              <a:rPr kumimoji="1" lang="en-US" sz="2000" dirty="0" smtClean="0">
                <a:solidFill>
                  <a:srgbClr val="5A212C"/>
                </a:solidFill>
                <a:latin typeface="Textile"/>
              </a:rPr>
              <a:t>	1.888.452.4778</a:t>
            </a:r>
            <a:endParaRPr kumimoji="1" lang="en-US" sz="2000" dirty="0">
              <a:solidFill>
                <a:srgbClr val="5A212C"/>
              </a:solidFill>
              <a:latin typeface="Textile"/>
            </a:endParaRPr>
          </a:p>
          <a:p>
            <a:pPr eaLnBrk="1" fontAlgn="auto" hangingPunct="1">
              <a:spcBef>
                <a:spcPts val="0"/>
              </a:spcBef>
              <a:spcAft>
                <a:spcPts val="0"/>
              </a:spcAft>
            </a:pPr>
            <a:r>
              <a:rPr kumimoji="1" lang="en-US" sz="2000" dirty="0">
                <a:solidFill>
                  <a:srgbClr val="5A212C"/>
                </a:solidFill>
                <a:latin typeface="Textile"/>
              </a:rPr>
              <a:t>	</a:t>
            </a:r>
            <a:r>
              <a:rPr kumimoji="1" lang="en-US" sz="2000" dirty="0" smtClean="0">
                <a:solidFill>
                  <a:srgbClr val="5A212C"/>
                </a:solidFill>
                <a:latin typeface="Textile"/>
              </a:rPr>
              <a:t>http</a:t>
            </a:r>
            <a:r>
              <a:rPr kumimoji="1" lang="en-US" sz="2000" dirty="0">
                <a:solidFill>
                  <a:srgbClr val="5A212C"/>
                </a:solidFill>
                <a:latin typeface="Textile"/>
              </a:rPr>
              <a:t>://www.twc.state.tx.us</a:t>
            </a:r>
          </a:p>
          <a:p>
            <a:pPr eaLnBrk="1" fontAlgn="auto" hangingPunct="1">
              <a:spcBef>
                <a:spcPts val="0"/>
              </a:spcBef>
              <a:spcAft>
                <a:spcPts val="0"/>
              </a:spcAft>
            </a:pPr>
            <a:endParaRPr kumimoji="1" lang="en-US" sz="2000" dirty="0">
              <a:solidFill>
                <a:srgbClr val="5A212C"/>
              </a:solidFill>
              <a:latin typeface="Textile"/>
            </a:endParaRPr>
          </a:p>
          <a:p>
            <a:pPr eaLnBrk="1" fontAlgn="auto" hangingPunct="1">
              <a:spcBef>
                <a:spcPts val="0"/>
              </a:spcBef>
              <a:spcAft>
                <a:spcPts val="0"/>
              </a:spcAft>
            </a:pPr>
            <a:r>
              <a:rPr kumimoji="1" lang="en-US" sz="2000" dirty="0">
                <a:solidFill>
                  <a:srgbClr val="5A212C"/>
                </a:solidFill>
                <a:latin typeface="Textile"/>
              </a:rPr>
              <a:t>Equal Employment Opportunity Commission (EEOC)</a:t>
            </a:r>
          </a:p>
          <a:p>
            <a:pPr lvl="2" eaLnBrk="1" fontAlgn="auto" hangingPunct="1">
              <a:spcBef>
                <a:spcPts val="0"/>
              </a:spcBef>
              <a:spcAft>
                <a:spcPts val="0"/>
              </a:spcAft>
            </a:pPr>
            <a:r>
              <a:rPr lang="en-US" sz="2000" dirty="0" smtClean="0">
                <a:solidFill>
                  <a:srgbClr val="5A212C"/>
                </a:solidFill>
                <a:latin typeface="Textile"/>
              </a:rPr>
              <a:t>	1.800.669.4000</a:t>
            </a:r>
            <a:endParaRPr lang="en-US" sz="2000" dirty="0">
              <a:solidFill>
                <a:srgbClr val="5A212C"/>
              </a:solidFill>
              <a:latin typeface="Textile"/>
            </a:endParaRPr>
          </a:p>
          <a:p>
            <a:pPr lvl="2" eaLnBrk="1" fontAlgn="auto" hangingPunct="1">
              <a:spcBef>
                <a:spcPts val="0"/>
              </a:spcBef>
              <a:spcAft>
                <a:spcPts val="0"/>
              </a:spcAft>
            </a:pPr>
            <a:r>
              <a:rPr kumimoji="1" lang="en-US" sz="2000" dirty="0" smtClean="0">
                <a:solidFill>
                  <a:srgbClr val="5A212C"/>
                </a:solidFill>
                <a:latin typeface="Textile"/>
              </a:rPr>
              <a:t>	http</a:t>
            </a:r>
            <a:r>
              <a:rPr kumimoji="1" lang="en-US" sz="2000" dirty="0">
                <a:solidFill>
                  <a:srgbClr val="5A212C"/>
                </a:solidFill>
                <a:latin typeface="Textile"/>
              </a:rPr>
              <a:t>://www.eeoc.gov/</a:t>
            </a:r>
            <a:endParaRPr kumimoji="1" lang="en-US" sz="2300" dirty="0">
              <a:solidFill>
                <a:srgbClr val="5A212C"/>
              </a:solidFill>
              <a:latin typeface="Textile"/>
            </a:endParaRPr>
          </a:p>
          <a:p>
            <a:pPr eaLnBrk="1" fontAlgn="auto" hangingPunct="1">
              <a:spcBef>
                <a:spcPts val="0"/>
              </a:spcBef>
              <a:spcAft>
                <a:spcPts val="0"/>
              </a:spcAft>
            </a:pPr>
            <a:endParaRPr lang="en-US" dirty="0">
              <a:solidFill>
                <a:srgbClr val="000000"/>
              </a:solidFill>
              <a:latin typeface="News Gothic MT"/>
            </a:endParaRPr>
          </a:p>
        </p:txBody>
      </p:sp>
      <p:pic>
        <p:nvPicPr>
          <p:cNvPr id="242693" name="Picture 5" descr="red-phone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7975" y="280213"/>
            <a:ext cx="1657350" cy="1476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2206957"/>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wo tubers image.jpg"/>
          <p:cNvPicPr>
            <a:picLocks noGrp="1" noChangeAspect="1"/>
          </p:cNvPicPr>
          <p:nvPr>
            <p:ph type="pic" idx="1"/>
          </p:nvPr>
        </p:nvPicPr>
        <p:blipFill>
          <a:blip r:embed="rId2">
            <a:extLst>
              <a:ext uri="{28A0092B-C50C-407E-A947-70E740481C1C}">
                <a14:useLocalDpi xmlns:a14="http://schemas.microsoft.com/office/drawing/2010/main" val="0"/>
              </a:ext>
            </a:extLst>
          </a:blip>
          <a:srcRect t="7229" b="7229"/>
          <a:stretch>
            <a:fillRect/>
          </a:stretch>
        </p:blipFill>
        <p:spPr>
          <a:xfrm>
            <a:off x="924128" y="417432"/>
            <a:ext cx="7247106" cy="6221622"/>
          </a:xfrm>
        </p:spPr>
      </p:pic>
      <p:sp>
        <p:nvSpPr>
          <p:cNvPr id="4" name="Title 3"/>
          <p:cNvSpPr>
            <a:spLocks noGrp="1"/>
          </p:cNvSpPr>
          <p:nvPr>
            <p:ph type="title"/>
          </p:nvPr>
        </p:nvSpPr>
        <p:spPr>
          <a:xfrm>
            <a:off x="3199185" y="4941651"/>
            <a:ext cx="2947307" cy="1138136"/>
          </a:xfrm>
        </p:spPr>
        <p:txBody>
          <a:bodyPr>
            <a:normAutofit/>
          </a:bodyPr>
          <a:lstStyle/>
          <a:p>
            <a:pPr algn="ctr">
              <a:defRPr/>
            </a:pPr>
            <a:r>
              <a:rPr lang="en-US" dirty="0" smtClean="0">
                <a:solidFill>
                  <a:srgbClr val="FFFF00"/>
                </a:solidFill>
              </a:rPr>
              <a:t>Yea! We’re done!!</a:t>
            </a:r>
            <a:endParaRPr lang="en-US" dirty="0">
              <a:solidFill>
                <a:srgbClr val="FFFF00"/>
              </a:solidFill>
            </a:endParaRPr>
          </a:p>
        </p:txBody>
      </p:sp>
    </p:spTree>
    <p:extLst>
      <p:ext uri="{BB962C8B-B14F-4D97-AF65-F5344CB8AC3E}">
        <p14:creationId xmlns:p14="http://schemas.microsoft.com/office/powerpoint/2010/main" val="21856313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163" y="-152400"/>
            <a:ext cx="10621963" cy="709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04800" y="5638800"/>
            <a:ext cx="9753600" cy="914400"/>
          </a:xfrm>
          <a:prstGeom prst="rect">
            <a:avLst/>
          </a:prstGeom>
        </p:spPr>
        <p:txBody>
          <a:bodyPr/>
          <a:lstStyle/>
          <a:p>
            <a:pPr algn="ctr" eaLnBrk="1" hangingPunct="1">
              <a:defRPr/>
            </a:pPr>
            <a:r>
              <a:rPr lang="en-US" sz="3200" b="1" kern="15000" spc="100" dirty="0">
                <a:solidFill>
                  <a:srgbClr val="FFFFFF"/>
                </a:solidFill>
                <a:latin typeface="Arial"/>
                <a:ea typeface="ＭＳ Ｐゴシック"/>
                <a:cs typeface="ＭＳ Ｐゴシック"/>
              </a:rPr>
              <a:t>WELCOME TO BOBCAT COUNTRY</a:t>
            </a:r>
          </a:p>
          <a:p>
            <a:pPr lvl="1" algn="ctr" eaLnBrk="1" hangingPunct="1">
              <a:defRPr/>
            </a:pPr>
            <a:r>
              <a:rPr lang="en-US" b="1" kern="15000" spc="100" dirty="0">
                <a:solidFill>
                  <a:srgbClr val="FFFFFF"/>
                </a:solidFill>
                <a:latin typeface="Arial"/>
                <a:ea typeface="ＭＳ Ｐゴシック"/>
                <a:cs typeface="ＭＳ Ｐゴシック"/>
              </a:rPr>
              <a:t>Texas State Athletics</a:t>
            </a:r>
          </a:p>
        </p:txBody>
      </p:sp>
      <p:pic>
        <p:nvPicPr>
          <p:cNvPr id="512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228600"/>
            <a:ext cx="7286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1599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457200"/>
            <a:ext cx="3254375" cy="2514600"/>
          </a:xfrm>
        </p:spPr>
      </p:pic>
      <p:sp>
        <p:nvSpPr>
          <p:cNvPr id="214019" name="Rectangle 3"/>
          <p:cNvSpPr txBox="1">
            <a:spLocks noChangeArrowheads="1"/>
          </p:cNvSpPr>
          <p:nvPr/>
        </p:nvSpPr>
        <p:spPr bwMode="auto">
          <a:xfrm>
            <a:off x="1828800" y="287338"/>
            <a:ext cx="7010400" cy="1447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 typeface="Wingdings" panose="05000000000000000000" pitchFamily="2" charset="2"/>
              <a:buNone/>
            </a:pPr>
            <a:r>
              <a:rPr lang="en-US" altLang="en-US" sz="4000" b="1" dirty="0">
                <a:solidFill>
                  <a:srgbClr val="800000"/>
                </a:solidFill>
                <a:latin typeface="Adobe Garamond Pro" panose="02020502060506020403" pitchFamily="18" charset="0"/>
              </a:rPr>
              <a:t>At a Glance*</a:t>
            </a:r>
            <a:br>
              <a:rPr lang="en-US" altLang="en-US" sz="4000" b="1" dirty="0">
                <a:solidFill>
                  <a:srgbClr val="800000"/>
                </a:solidFill>
                <a:latin typeface="Adobe Garamond Pro" panose="02020502060506020403" pitchFamily="18" charset="0"/>
              </a:rPr>
            </a:br>
            <a:r>
              <a:rPr lang="en-US" altLang="en-US" sz="4000" b="1" dirty="0">
                <a:solidFill>
                  <a:srgbClr val="800000"/>
                </a:solidFill>
                <a:latin typeface="Adobe Garamond Pro" panose="02020502060506020403" pitchFamily="18" charset="0"/>
              </a:rPr>
              <a:t>Fall </a:t>
            </a:r>
            <a:r>
              <a:rPr lang="en-US" altLang="en-US" sz="4000" b="1" dirty="0" smtClean="0">
                <a:solidFill>
                  <a:srgbClr val="800000"/>
                </a:solidFill>
                <a:latin typeface="Adobe Garamond Pro" panose="02020502060506020403" pitchFamily="18" charset="0"/>
              </a:rPr>
              <a:t>2016</a:t>
            </a:r>
            <a:endParaRPr lang="en-US" altLang="en-US" sz="4000" b="1" dirty="0">
              <a:solidFill>
                <a:srgbClr val="800000"/>
              </a:solidFill>
              <a:latin typeface="Adobe Garamond Pro" panose="02020502060506020403" pitchFamily="18" charset="0"/>
            </a:endParaRPr>
          </a:p>
        </p:txBody>
      </p:sp>
      <p:sp>
        <p:nvSpPr>
          <p:cNvPr id="214020" name="Rectangle 2"/>
          <p:cNvSpPr>
            <a:spLocks noChangeArrowheads="1"/>
          </p:cNvSpPr>
          <p:nvPr/>
        </p:nvSpPr>
        <p:spPr bwMode="auto">
          <a:xfrm>
            <a:off x="1562100" y="5943600"/>
            <a:ext cx="75438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lvl="1" algn="ctr">
              <a:spcBef>
                <a:spcPct val="0"/>
              </a:spcBef>
              <a:buFontTx/>
              <a:buNone/>
            </a:pPr>
            <a:r>
              <a:rPr lang="en-US" altLang="en-US" sz="1200">
                <a:solidFill>
                  <a:srgbClr val="000000"/>
                </a:solidFill>
                <a:latin typeface="Adobe Garamond Pro" panose="02020502060506020403" pitchFamily="18" charset="0"/>
              </a:rPr>
              <a:t>*Provided by Institutional Research: </a:t>
            </a:r>
            <a:r>
              <a:rPr lang="en-US" altLang="en-US" sz="1200">
                <a:solidFill>
                  <a:srgbClr val="000000"/>
                </a:solidFill>
                <a:latin typeface="Adobe Garamond Pro" panose="02020502060506020403" pitchFamily="18" charset="0"/>
                <a:hlinkClick r:id="rId3"/>
              </a:rPr>
              <a:t>http://www.txstate.edu/ir/</a:t>
            </a:r>
            <a:endParaRPr lang="en-US" altLang="en-US" sz="1200">
              <a:solidFill>
                <a:srgbClr val="000000"/>
              </a:solidFill>
              <a:latin typeface="Adobe Garamond Pro" panose="02020502060506020403" pitchFamily="18" charset="0"/>
            </a:endParaRPr>
          </a:p>
        </p:txBody>
      </p:sp>
      <p:sp>
        <p:nvSpPr>
          <p:cNvPr id="214021"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latin typeface="Times" panose="02020603050405020304" pitchFamily="18" charset="0"/>
            </a:endParaRPr>
          </a:p>
        </p:txBody>
      </p:sp>
      <p:sp>
        <p:nvSpPr>
          <p:cNvPr id="3" name="Text Box 1"/>
          <p:cNvSpPr txBox="1">
            <a:spLocks noChangeArrowheads="1"/>
          </p:cNvSpPr>
          <p:nvPr/>
        </p:nvSpPr>
        <p:spPr bwMode="auto">
          <a:xfrm>
            <a:off x="1828800" y="1812925"/>
            <a:ext cx="3810000" cy="3521075"/>
          </a:xfrm>
          <a:prstGeom prst="rect">
            <a:avLst/>
          </a:prstGeom>
          <a:noFill/>
          <a:ln w="19812">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lvl1pPr indent="12700">
              <a:defRPr>
                <a:solidFill>
                  <a:schemeClr val="tx1"/>
                </a:solidFill>
                <a:latin typeface="Times" panose="02020603050405020304" pitchFamily="18" charset="0"/>
                <a:ea typeface="ＭＳ Ｐゴシック" panose="020B0600070205080204" pitchFamily="34" charset="-128"/>
              </a:defRPr>
            </a:lvl1pPr>
            <a:lvl2pPr>
              <a:defRPr>
                <a:solidFill>
                  <a:schemeClr val="tx1"/>
                </a:solidFill>
                <a:latin typeface="Times" panose="02020603050405020304" pitchFamily="18" charset="0"/>
                <a:ea typeface="ＭＳ Ｐゴシック" panose="020B0600070205080204" pitchFamily="34" charset="-128"/>
              </a:defRPr>
            </a:lvl2pPr>
            <a:lvl3pPr>
              <a:defRPr>
                <a:solidFill>
                  <a:schemeClr val="tx1"/>
                </a:solidFill>
                <a:latin typeface="Times" panose="02020603050405020304" pitchFamily="18" charset="0"/>
                <a:ea typeface="ＭＳ Ｐゴシック" panose="020B0600070205080204" pitchFamily="34" charset="-128"/>
              </a:defRPr>
            </a:lvl3pPr>
            <a:lvl4pPr>
              <a:defRPr>
                <a:solidFill>
                  <a:schemeClr val="tx1"/>
                </a:solidFill>
                <a:latin typeface="Times" panose="02020603050405020304" pitchFamily="18" charset="0"/>
                <a:ea typeface="ＭＳ Ｐゴシック" panose="020B0600070205080204" pitchFamily="34" charset="-128"/>
              </a:defRPr>
            </a:lvl4pPr>
            <a:lvl5pPr>
              <a:defRPr>
                <a:solidFill>
                  <a:schemeClr val="tx1"/>
                </a:solidFill>
                <a:latin typeface="Times" panose="02020603050405020304" pitchFamily="18" charset="0"/>
                <a:ea typeface="ＭＳ Ｐゴシック" panose="020B0600070205080204" pitchFamily="34" charset="-128"/>
              </a:defRPr>
            </a:lvl5pPr>
            <a:lvl6pPr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6pPr>
            <a:lvl7pPr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7pPr>
            <a:lvl8pPr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8pPr>
            <a:lvl9pPr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9pPr>
          </a:lstStyle>
          <a:p>
            <a:pPr>
              <a:defRPr/>
            </a:pPr>
            <a:r>
              <a:rPr lang="en-US" altLang="en-US" sz="1100" b="1" dirty="0" smtClean="0">
                <a:latin typeface="+mj-lt"/>
                <a:cs typeface="Arial" panose="020B0604020202020204" pitchFamily="34" charset="0"/>
              </a:rPr>
              <a:t>   </a:t>
            </a:r>
            <a:endParaRPr lang="en-US" altLang="en-US" sz="1100" b="1" dirty="0">
              <a:latin typeface="+mj-lt"/>
              <a:cs typeface="Arial" panose="020B0604020202020204" pitchFamily="34" charset="0"/>
            </a:endParaRPr>
          </a:p>
          <a:p>
            <a:pPr>
              <a:defRPr/>
            </a:pPr>
            <a:r>
              <a:rPr lang="en-US" altLang="en-US" sz="1100" b="1" dirty="0" smtClean="0">
                <a:latin typeface="+mj-lt"/>
                <a:cs typeface="Arial" panose="020B0604020202020204" pitchFamily="34" charset="0"/>
              </a:rPr>
              <a:t> </a:t>
            </a:r>
            <a:r>
              <a:rPr lang="en-US" altLang="en-US" sz="1100" b="1" dirty="0">
                <a:latin typeface="+mj-lt"/>
                <a:cs typeface="Arial" panose="020B0604020202020204" pitchFamily="34" charset="0"/>
              </a:rPr>
              <a:t> </a:t>
            </a:r>
            <a:r>
              <a:rPr lang="en-US" altLang="en-US" sz="1100" b="1" dirty="0" smtClean="0">
                <a:latin typeface="+mj-lt"/>
                <a:cs typeface="Arial" panose="020B0604020202020204" pitchFamily="34" charset="0"/>
              </a:rPr>
              <a:t> </a:t>
            </a:r>
            <a:r>
              <a:rPr lang="en-US" altLang="en-US" sz="1600" b="1" dirty="0" smtClean="0">
                <a:latin typeface="Adobe Garamond Pro" panose="02020502060506020403" pitchFamily="18" charset="0"/>
                <a:cs typeface="Arial" panose="020B0604020202020204" pitchFamily="34" charset="0"/>
              </a:rPr>
              <a:t>History</a:t>
            </a:r>
            <a:endParaRPr lang="en-US" altLang="en-US" sz="1600" dirty="0" smtClean="0">
              <a:latin typeface="Adobe Garamond Pro" panose="02020502060506020403" pitchFamily="18" charset="0"/>
            </a:endParaRPr>
          </a:p>
          <a:p>
            <a:pPr indent="0">
              <a:lnSpc>
                <a:spcPct val="150000"/>
              </a:lnSpc>
              <a:defRPr/>
            </a:pPr>
            <a:r>
              <a:rPr lang="en-US" altLang="en-US" sz="1600" dirty="0" smtClean="0">
                <a:latin typeface="Adobe Garamond Pro" panose="02020502060506020403" pitchFamily="18" charset="0"/>
                <a:cs typeface="Arial" panose="020B0604020202020204" pitchFamily="34" charset="0"/>
              </a:rPr>
              <a:t>   1899—Southwest Texas State Normal</a:t>
            </a:r>
            <a:br>
              <a:rPr lang="en-US" altLang="en-US" sz="1600" dirty="0" smtClean="0">
                <a:latin typeface="Adobe Garamond Pro" panose="02020502060506020403" pitchFamily="18" charset="0"/>
                <a:cs typeface="Arial" panose="020B0604020202020204" pitchFamily="34" charset="0"/>
              </a:rPr>
            </a:br>
            <a:r>
              <a:rPr lang="en-US" altLang="en-US" sz="1600" dirty="0" smtClean="0">
                <a:latin typeface="Adobe Garamond Pro" panose="02020502060506020403" pitchFamily="18" charset="0"/>
                <a:cs typeface="Arial" panose="020B0604020202020204" pitchFamily="34" charset="0"/>
              </a:rPr>
              <a:t>    School Founded</a:t>
            </a:r>
            <a:br>
              <a:rPr lang="en-US" altLang="en-US" sz="1600" dirty="0" smtClean="0">
                <a:latin typeface="Adobe Garamond Pro" panose="02020502060506020403" pitchFamily="18" charset="0"/>
                <a:cs typeface="Arial" panose="020B0604020202020204" pitchFamily="34" charset="0"/>
              </a:rPr>
            </a:br>
            <a:r>
              <a:rPr lang="en-US" altLang="en-US" sz="1600" dirty="0" smtClean="0">
                <a:latin typeface="Adobe Garamond Pro" panose="02020502060506020403" pitchFamily="18" charset="0"/>
                <a:cs typeface="Arial" panose="020B0604020202020204" pitchFamily="34" charset="0"/>
              </a:rPr>
              <a:t>   1903—Opened with 303 students</a:t>
            </a:r>
          </a:p>
          <a:p>
            <a:pPr indent="0">
              <a:lnSpc>
                <a:spcPct val="150000"/>
              </a:lnSpc>
              <a:defRPr/>
            </a:pPr>
            <a:r>
              <a:rPr lang="en-US" altLang="en-US" sz="1600" dirty="0" smtClean="0">
                <a:latin typeface="Adobe Garamond Pro" panose="02020502060506020403" pitchFamily="18" charset="0"/>
                <a:cs typeface="Arial" panose="020B0604020202020204" pitchFamily="34" charset="0"/>
              </a:rPr>
              <a:t>   1923—Southwest State Teacher’s College</a:t>
            </a:r>
            <a:br>
              <a:rPr lang="en-US" altLang="en-US" sz="1600" dirty="0" smtClean="0">
                <a:latin typeface="Adobe Garamond Pro" panose="02020502060506020403" pitchFamily="18" charset="0"/>
                <a:cs typeface="Arial" panose="020B0604020202020204" pitchFamily="34" charset="0"/>
              </a:rPr>
            </a:br>
            <a:r>
              <a:rPr lang="en-US" altLang="en-US" sz="1600" dirty="0" smtClean="0">
                <a:latin typeface="Adobe Garamond Pro" panose="02020502060506020403" pitchFamily="18" charset="0"/>
                <a:cs typeface="Arial" panose="020B0604020202020204" pitchFamily="34" charset="0"/>
              </a:rPr>
              <a:t>   1959—Southwest Texas State College </a:t>
            </a:r>
            <a:br>
              <a:rPr lang="en-US" altLang="en-US" sz="1600" dirty="0" smtClean="0">
                <a:latin typeface="Adobe Garamond Pro" panose="02020502060506020403" pitchFamily="18" charset="0"/>
                <a:cs typeface="Arial" panose="020B0604020202020204" pitchFamily="34" charset="0"/>
              </a:rPr>
            </a:br>
            <a:r>
              <a:rPr lang="en-US" altLang="en-US" sz="1600" dirty="0" smtClean="0">
                <a:latin typeface="Adobe Garamond Pro" panose="02020502060506020403" pitchFamily="18" charset="0"/>
                <a:cs typeface="Arial" panose="020B0604020202020204" pitchFamily="34" charset="0"/>
              </a:rPr>
              <a:t>   1969—Southwest Texas State University</a:t>
            </a:r>
            <a:br>
              <a:rPr lang="en-US" altLang="en-US" sz="1600" dirty="0" smtClean="0">
                <a:latin typeface="Adobe Garamond Pro" panose="02020502060506020403" pitchFamily="18" charset="0"/>
                <a:cs typeface="Arial" panose="020B0604020202020204" pitchFamily="34" charset="0"/>
              </a:rPr>
            </a:br>
            <a:r>
              <a:rPr lang="en-US" altLang="en-US" sz="1600" dirty="0" smtClean="0">
                <a:latin typeface="Adobe Garamond Pro" panose="02020502060506020403" pitchFamily="18" charset="0"/>
                <a:cs typeface="Arial" panose="020B0604020202020204" pitchFamily="34" charset="0"/>
              </a:rPr>
              <a:t>   2003—Texas State University—San Marcos</a:t>
            </a:r>
            <a:br>
              <a:rPr lang="en-US" altLang="en-US" sz="1600" dirty="0" smtClean="0">
                <a:latin typeface="Adobe Garamond Pro" panose="02020502060506020403" pitchFamily="18" charset="0"/>
                <a:cs typeface="Arial" panose="020B0604020202020204" pitchFamily="34" charset="0"/>
              </a:rPr>
            </a:br>
            <a:r>
              <a:rPr lang="en-US" altLang="en-US" sz="1600" dirty="0" smtClean="0">
                <a:latin typeface="Adobe Garamond Pro" panose="02020502060506020403" pitchFamily="18" charset="0"/>
                <a:cs typeface="Arial" panose="020B0604020202020204" pitchFamily="34" charset="0"/>
              </a:rPr>
              <a:t>   2013—Present—Texas </a:t>
            </a:r>
            <a:r>
              <a:rPr lang="en-US" altLang="en-US" sz="1600" dirty="0">
                <a:latin typeface="Adobe Garamond Pro" panose="02020502060506020403" pitchFamily="18" charset="0"/>
                <a:cs typeface="Arial" panose="020B0604020202020204" pitchFamily="34" charset="0"/>
              </a:rPr>
              <a:t>State University</a:t>
            </a:r>
            <a:endParaRPr lang="en-US" altLang="en-US" dirty="0" smtClean="0"/>
          </a:p>
        </p:txBody>
      </p:sp>
      <p:sp>
        <p:nvSpPr>
          <p:cNvPr id="214023" name="Rectangle 5"/>
          <p:cNvSpPr>
            <a:spLocks noChangeArrowheads="1"/>
          </p:cNvSpPr>
          <p:nvPr/>
        </p:nvSpPr>
        <p:spPr bwMode="auto">
          <a:xfrm>
            <a:off x="6400800" y="181292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latin typeface="Times" panose="02020603050405020304" pitchFamily="18" charset="0"/>
            </a:endParaRPr>
          </a:p>
        </p:txBody>
      </p:sp>
      <p:sp>
        <p:nvSpPr>
          <p:cNvPr id="214024" name="Text Box 4"/>
          <p:cNvSpPr txBox="1">
            <a:spLocks noChangeArrowheads="1"/>
          </p:cNvSpPr>
          <p:nvPr/>
        </p:nvSpPr>
        <p:spPr bwMode="auto">
          <a:xfrm>
            <a:off x="5943600" y="1812925"/>
            <a:ext cx="2743200" cy="3521075"/>
          </a:xfrm>
          <a:prstGeom prst="rect">
            <a:avLst/>
          </a:prstGeom>
          <a:noFill/>
          <a:ln w="19812">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lvl1pPr indent="3175">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nSpc>
                <a:spcPct val="150000"/>
              </a:lnSpc>
              <a:spcBef>
                <a:spcPct val="0"/>
              </a:spcBef>
              <a:buFontTx/>
              <a:buNone/>
            </a:pPr>
            <a:r>
              <a:rPr lang="en-US" altLang="en-US" sz="1000" b="1" dirty="0">
                <a:cs typeface="Arial" panose="020B0604020202020204" pitchFamily="34" charset="0"/>
              </a:rPr>
              <a:t>   </a:t>
            </a:r>
            <a:r>
              <a:rPr lang="en-US" altLang="en-US" sz="1400" b="1" dirty="0">
                <a:latin typeface="Adobe Garamond Pro" panose="02020502060506020403" pitchFamily="18" charset="0"/>
                <a:cs typeface="Arial" panose="020B0604020202020204" pitchFamily="34" charset="0"/>
              </a:rPr>
              <a:t>Student body</a:t>
            </a:r>
            <a:endParaRPr lang="en-US" altLang="en-US" sz="1400" dirty="0">
              <a:latin typeface="Adobe Garamond Pro" panose="02020502060506020403" pitchFamily="18" charset="0"/>
            </a:endParaRPr>
          </a:p>
          <a:p>
            <a:pPr>
              <a:lnSpc>
                <a:spcPct val="150000"/>
              </a:lnSpc>
              <a:spcBef>
                <a:spcPct val="0"/>
              </a:spcBef>
              <a:buFontTx/>
              <a:buNone/>
            </a:pPr>
            <a:r>
              <a:rPr lang="en-US" altLang="en-US" sz="1000" dirty="0">
                <a:cs typeface="Arial" panose="020B0604020202020204" pitchFamily="34" charset="0"/>
              </a:rPr>
              <a:t>   </a:t>
            </a:r>
            <a:r>
              <a:rPr lang="en-US" altLang="en-US" sz="1400" dirty="0" smtClean="0">
                <a:latin typeface="Adobe Garamond Pro" panose="02020502060506020403" pitchFamily="18" charset="0"/>
                <a:cs typeface="Arial" panose="020B0604020202020204" pitchFamily="34" charset="0"/>
              </a:rPr>
              <a:t>35% </a:t>
            </a:r>
            <a:r>
              <a:rPr lang="en-US" altLang="en-US" sz="1400" dirty="0">
                <a:latin typeface="Adobe Garamond Pro" panose="02020502060506020403" pitchFamily="18" charset="0"/>
                <a:cs typeface="Arial" panose="020B0604020202020204" pitchFamily="34" charset="0"/>
              </a:rPr>
              <a:t>Hispanic - </a:t>
            </a:r>
            <a:r>
              <a:rPr lang="en-US" altLang="en-US" sz="1400" dirty="0" smtClean="0">
                <a:latin typeface="Adobe Garamond Pro" panose="02020502060506020403" pitchFamily="18" charset="0"/>
                <a:cs typeface="Arial" panose="020B0604020202020204" pitchFamily="34" charset="0"/>
              </a:rPr>
              <a:t>11% </a:t>
            </a:r>
            <a:r>
              <a:rPr lang="en-US" altLang="en-US" sz="1400" dirty="0">
                <a:latin typeface="Adobe Garamond Pro" panose="02020502060506020403" pitchFamily="18" charset="0"/>
                <a:cs typeface="Arial" panose="020B0604020202020204" pitchFamily="34" charset="0"/>
              </a:rPr>
              <a:t>Black</a:t>
            </a:r>
            <a:endParaRPr lang="en-US" altLang="en-US" sz="1400" dirty="0">
              <a:latin typeface="Adobe Garamond Pro" panose="02020502060506020403" pitchFamily="18" charset="0"/>
            </a:endParaRPr>
          </a:p>
          <a:p>
            <a:pPr>
              <a:lnSpc>
                <a:spcPct val="150000"/>
              </a:lnSpc>
              <a:spcBef>
                <a:spcPct val="0"/>
              </a:spcBef>
              <a:buFontTx/>
              <a:buNone/>
            </a:pPr>
            <a:r>
              <a:rPr lang="en-US" altLang="en-US" sz="1400" dirty="0">
                <a:latin typeface="Adobe Garamond Pro" panose="02020502060506020403" pitchFamily="18" charset="0"/>
                <a:cs typeface="Arial" panose="020B0604020202020204" pitchFamily="34" charset="0"/>
              </a:rPr>
              <a:t>   58% Female - 42% Male</a:t>
            </a:r>
            <a:endParaRPr lang="en-US" altLang="en-US" sz="1400" dirty="0">
              <a:latin typeface="Adobe Garamond Pro" panose="02020502060506020403" pitchFamily="18" charset="0"/>
            </a:endParaRPr>
          </a:p>
          <a:p>
            <a:pPr>
              <a:lnSpc>
                <a:spcPct val="150000"/>
              </a:lnSpc>
              <a:spcBef>
                <a:spcPct val="0"/>
              </a:spcBef>
              <a:buFontTx/>
              <a:buNone/>
            </a:pPr>
            <a:r>
              <a:rPr lang="en-US" altLang="en-US" sz="1400" dirty="0">
                <a:latin typeface="Adobe Garamond Pro" panose="02020502060506020403" pitchFamily="18" charset="0"/>
                <a:cs typeface="Arial" panose="020B0604020202020204" pitchFamily="34" charset="0"/>
              </a:rPr>
              <a:t>   </a:t>
            </a:r>
            <a:r>
              <a:rPr lang="en-US" altLang="en-US" sz="1400" dirty="0" smtClean="0">
                <a:latin typeface="Adobe Garamond Pro" panose="02020502060506020403" pitchFamily="18" charset="0"/>
                <a:cs typeface="Arial" panose="020B0604020202020204" pitchFamily="34" charset="0"/>
              </a:rPr>
              <a:t>80% </a:t>
            </a:r>
            <a:r>
              <a:rPr lang="en-US" altLang="en-US" sz="1400" dirty="0">
                <a:latin typeface="Adobe Garamond Pro" panose="02020502060506020403" pitchFamily="18" charset="0"/>
                <a:cs typeface="Arial" panose="020B0604020202020204" pitchFamily="34" charset="0"/>
              </a:rPr>
              <a:t>Full-time - </a:t>
            </a:r>
            <a:r>
              <a:rPr lang="en-US" altLang="en-US" sz="1400" dirty="0" smtClean="0">
                <a:latin typeface="Adobe Garamond Pro" panose="02020502060506020403" pitchFamily="18" charset="0"/>
                <a:cs typeface="Arial" panose="020B0604020202020204" pitchFamily="34" charset="0"/>
              </a:rPr>
              <a:t>20% </a:t>
            </a:r>
            <a:r>
              <a:rPr lang="en-US" altLang="en-US" sz="1400" dirty="0">
                <a:latin typeface="Adobe Garamond Pro" panose="02020502060506020403" pitchFamily="18" charset="0"/>
                <a:cs typeface="Arial" panose="020B0604020202020204" pitchFamily="34" charset="0"/>
              </a:rPr>
              <a:t>Part-time</a:t>
            </a:r>
            <a:endParaRPr lang="en-US" altLang="en-US" sz="1400" dirty="0">
              <a:latin typeface="Adobe Garamond Pro" panose="02020502060506020403" pitchFamily="18" charset="0"/>
            </a:endParaRPr>
          </a:p>
          <a:p>
            <a:pPr>
              <a:lnSpc>
                <a:spcPct val="150000"/>
              </a:lnSpc>
              <a:spcBef>
                <a:spcPct val="0"/>
              </a:spcBef>
              <a:buFontTx/>
              <a:buNone/>
            </a:pPr>
            <a:r>
              <a:rPr lang="en-US" altLang="en-US" sz="1400" dirty="0">
                <a:latin typeface="Adobe Garamond Pro" panose="02020502060506020403" pitchFamily="18" charset="0"/>
                <a:cs typeface="Arial" panose="020B0604020202020204" pitchFamily="34" charset="0"/>
              </a:rPr>
              <a:t>   </a:t>
            </a:r>
            <a:r>
              <a:rPr lang="en-US" altLang="en-US" sz="1400" dirty="0" smtClean="0">
                <a:latin typeface="Adobe Garamond Pro" panose="02020502060506020403" pitchFamily="18" charset="0"/>
                <a:cs typeface="Arial" panose="020B0604020202020204" pitchFamily="34" charset="0"/>
              </a:rPr>
              <a:t>17% </a:t>
            </a:r>
            <a:r>
              <a:rPr lang="en-US" altLang="en-US" sz="1400" dirty="0">
                <a:latin typeface="Adobe Garamond Pro" panose="02020502060506020403" pitchFamily="18" charset="0"/>
                <a:cs typeface="Arial" panose="020B0604020202020204" pitchFamily="34" charset="0"/>
              </a:rPr>
              <a:t>On campus residents </a:t>
            </a:r>
            <a:br>
              <a:rPr lang="en-US" altLang="en-US" sz="1400" dirty="0">
                <a:latin typeface="Adobe Garamond Pro" panose="02020502060506020403" pitchFamily="18" charset="0"/>
                <a:cs typeface="Arial" panose="020B0604020202020204" pitchFamily="34" charset="0"/>
              </a:rPr>
            </a:br>
            <a:r>
              <a:rPr lang="en-US" altLang="en-US" sz="1400" dirty="0">
                <a:latin typeface="Adobe Garamond Pro" panose="02020502060506020403" pitchFamily="18" charset="0"/>
                <a:cs typeface="Arial" panose="020B0604020202020204" pitchFamily="34" charset="0"/>
              </a:rPr>
              <a:t>   </a:t>
            </a:r>
            <a:r>
              <a:rPr lang="en-US" altLang="en-US" sz="1400" dirty="0" smtClean="0">
                <a:latin typeface="Adobe Garamond Pro" panose="02020502060506020403" pitchFamily="18" charset="0"/>
                <a:cs typeface="Arial" panose="020B0604020202020204" pitchFamily="34" charset="0"/>
              </a:rPr>
              <a:t>96</a:t>
            </a:r>
            <a:r>
              <a:rPr lang="en-US" altLang="en-US" sz="1400" dirty="0">
                <a:latin typeface="Adobe Garamond Pro" panose="02020502060506020403" pitchFamily="18" charset="0"/>
                <a:cs typeface="Arial" panose="020B0604020202020204" pitchFamily="34" charset="0"/>
              </a:rPr>
              <a:t>% Texas residents</a:t>
            </a:r>
            <a:endParaRPr lang="en-US" altLang="en-US" sz="1400" dirty="0">
              <a:latin typeface="Adobe Garamond Pro" panose="02020502060506020403" pitchFamily="18" charset="0"/>
            </a:endParaRPr>
          </a:p>
          <a:p>
            <a:pPr>
              <a:lnSpc>
                <a:spcPct val="150000"/>
              </a:lnSpc>
              <a:spcBef>
                <a:spcPct val="0"/>
              </a:spcBef>
              <a:buFontTx/>
              <a:buNone/>
            </a:pPr>
            <a:r>
              <a:rPr lang="en-US" altLang="en-US" sz="1400" dirty="0">
                <a:latin typeface="Adobe Garamond Pro" panose="02020502060506020403" pitchFamily="18" charset="0"/>
                <a:cs typeface="Arial" panose="020B0604020202020204" pitchFamily="34" charset="0"/>
              </a:rPr>
              <a:t>   3% Out-of-state</a:t>
            </a:r>
            <a:endParaRPr lang="en-US" altLang="en-US" sz="1400" dirty="0">
              <a:latin typeface="Adobe Garamond Pro" panose="02020502060506020403" pitchFamily="18" charset="0"/>
            </a:endParaRPr>
          </a:p>
          <a:p>
            <a:pPr>
              <a:lnSpc>
                <a:spcPct val="150000"/>
              </a:lnSpc>
              <a:spcBef>
                <a:spcPct val="0"/>
              </a:spcBef>
              <a:buFontTx/>
              <a:buNone/>
            </a:pPr>
            <a:r>
              <a:rPr lang="en-US" altLang="en-US" sz="1400" dirty="0">
                <a:latin typeface="Adobe Garamond Pro" panose="02020502060506020403" pitchFamily="18" charset="0"/>
                <a:cs typeface="Arial" panose="020B0604020202020204" pitchFamily="34" charset="0"/>
              </a:rPr>
              <a:t>   1% International</a:t>
            </a:r>
            <a:endParaRPr lang="en-US" altLang="en-US" sz="1400" dirty="0">
              <a:latin typeface="Adobe Garamond Pro" panose="02020502060506020403" pitchFamily="18" charset="0"/>
            </a:endParaRPr>
          </a:p>
          <a:p>
            <a:pPr>
              <a:lnSpc>
                <a:spcPct val="150000"/>
              </a:lnSpc>
              <a:spcBef>
                <a:spcPct val="0"/>
              </a:spcBef>
              <a:buFontTx/>
              <a:buNone/>
            </a:pPr>
            <a:r>
              <a:rPr lang="en-US" altLang="en-US" sz="1400" dirty="0">
                <a:latin typeface="Adobe Garamond Pro" panose="02020502060506020403" pitchFamily="18" charset="0"/>
                <a:cs typeface="Arial" panose="020B0604020202020204" pitchFamily="34" charset="0"/>
              </a:rPr>
              <a:t>   </a:t>
            </a:r>
            <a:r>
              <a:rPr lang="en-US" altLang="en-US" sz="1400" dirty="0" smtClean="0">
                <a:latin typeface="Adobe Garamond Pro" panose="02020502060506020403" pitchFamily="18" charset="0"/>
                <a:cs typeface="Arial" panose="020B0604020202020204" pitchFamily="34" charset="0"/>
              </a:rPr>
              <a:t>69% </a:t>
            </a:r>
            <a:r>
              <a:rPr lang="en-US" altLang="en-US" sz="1400" dirty="0">
                <a:latin typeface="Adobe Garamond Pro" panose="02020502060506020403" pitchFamily="18" charset="0"/>
                <a:cs typeface="Arial" panose="020B0604020202020204" pitchFamily="34" charset="0"/>
              </a:rPr>
              <a:t>Financial aid recipients</a:t>
            </a:r>
            <a:endParaRPr lang="en-US" altLang="en-US" sz="1400" dirty="0">
              <a:latin typeface="Adobe Garamond Pro" panose="02020502060506020403" pitchFamily="18" charset="0"/>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600200" y="0"/>
            <a:ext cx="6934200" cy="1143000"/>
          </a:xfrm>
        </p:spPr>
        <p:txBody>
          <a:bodyPr/>
          <a:lstStyle/>
          <a:p>
            <a:pPr eaLnBrk="1" hangingPunct="1">
              <a:defRPr/>
            </a:pPr>
            <a:r>
              <a:rPr lang="en-US" altLang="en-US" sz="3600" dirty="0" smtClean="0">
                <a:latin typeface="+mn-lt"/>
              </a:rPr>
              <a:t>OBJECTIVES</a:t>
            </a:r>
          </a:p>
        </p:txBody>
      </p:sp>
      <p:sp>
        <p:nvSpPr>
          <p:cNvPr id="6147" name="Content Placeholder 2"/>
          <p:cNvSpPr>
            <a:spLocks noGrp="1"/>
          </p:cNvSpPr>
          <p:nvPr>
            <p:ph idx="1"/>
          </p:nvPr>
        </p:nvSpPr>
        <p:spPr>
          <a:xfrm>
            <a:off x="1447800" y="1524000"/>
            <a:ext cx="7239000" cy="3962400"/>
          </a:xfrm>
        </p:spPr>
        <p:txBody>
          <a:bodyPr/>
          <a:lstStyle/>
          <a:p>
            <a:pPr marL="117475" indent="-457200" eaLnBrk="1" hangingPunct="1">
              <a:lnSpc>
                <a:spcPct val="150000"/>
              </a:lnSpc>
              <a:spcBef>
                <a:spcPct val="0"/>
              </a:spcBef>
              <a:buFont typeface="Wingdings" panose="05000000000000000000" pitchFamily="2" charset="2"/>
              <a:buAutoNum type="arabicPeriod"/>
            </a:pPr>
            <a:r>
              <a:rPr lang="en-US" altLang="en-US" sz="2400" smtClean="0"/>
              <a:t>Texas State Athletics</a:t>
            </a:r>
          </a:p>
          <a:p>
            <a:pPr marL="917575" lvl="2" indent="-457200" eaLnBrk="1" hangingPunct="1">
              <a:lnSpc>
                <a:spcPct val="150000"/>
              </a:lnSpc>
              <a:spcBef>
                <a:spcPct val="0"/>
              </a:spcBef>
              <a:buFont typeface="Wingdings" panose="05000000000000000000" pitchFamily="2" charset="2"/>
              <a:buChar char="§"/>
            </a:pPr>
            <a:r>
              <a:rPr lang="en-US" altLang="en-US" sz="2000" smtClean="0"/>
              <a:t>Mission</a:t>
            </a:r>
          </a:p>
          <a:p>
            <a:pPr marL="917575" lvl="2" indent="-457200" eaLnBrk="1" hangingPunct="1">
              <a:lnSpc>
                <a:spcPct val="150000"/>
              </a:lnSpc>
              <a:spcBef>
                <a:spcPct val="0"/>
              </a:spcBef>
              <a:buFont typeface="Wingdings" panose="05000000000000000000" pitchFamily="2" charset="2"/>
              <a:buChar char="§"/>
            </a:pPr>
            <a:r>
              <a:rPr lang="en-US" altLang="en-US" sz="2000" smtClean="0"/>
              <a:t>Pride, Traditions &amp; About Athletics</a:t>
            </a:r>
          </a:p>
          <a:p>
            <a:pPr marL="917575" lvl="2" indent="-457200" eaLnBrk="1" hangingPunct="1">
              <a:lnSpc>
                <a:spcPct val="150000"/>
              </a:lnSpc>
              <a:spcBef>
                <a:spcPct val="0"/>
              </a:spcBef>
              <a:buFont typeface="Wingdings" panose="05000000000000000000" pitchFamily="2" charset="2"/>
              <a:buChar char="§"/>
            </a:pPr>
            <a:r>
              <a:rPr lang="en-US" altLang="en-US" sz="2000" smtClean="0"/>
              <a:t>Upcoming/Recent Events</a:t>
            </a:r>
          </a:p>
          <a:p>
            <a:pPr marL="917575" lvl="2" indent="-457200" eaLnBrk="1" hangingPunct="1">
              <a:lnSpc>
                <a:spcPct val="150000"/>
              </a:lnSpc>
              <a:spcBef>
                <a:spcPct val="0"/>
              </a:spcBef>
              <a:buFont typeface="Wingdings" panose="05000000000000000000" pitchFamily="2" charset="2"/>
              <a:buChar char="§"/>
            </a:pPr>
            <a:r>
              <a:rPr lang="en-US" altLang="en-US" sz="2000" smtClean="0"/>
              <a:t>Ways to Get Involved</a:t>
            </a:r>
          </a:p>
          <a:p>
            <a:pPr marL="917575" lvl="2" indent="-457200" eaLnBrk="1" hangingPunct="1">
              <a:lnSpc>
                <a:spcPct val="150000"/>
              </a:lnSpc>
              <a:spcBef>
                <a:spcPct val="0"/>
              </a:spcBef>
              <a:buFont typeface="Wingdings" panose="05000000000000000000" pitchFamily="2" charset="2"/>
              <a:buChar char="§"/>
            </a:pPr>
            <a:r>
              <a:rPr lang="en-US" altLang="en-US" sz="2000" smtClean="0"/>
              <a:t>Benefits for University Employees</a:t>
            </a:r>
          </a:p>
          <a:p>
            <a:pPr marL="117475" indent="-457200" eaLnBrk="1" hangingPunct="1">
              <a:lnSpc>
                <a:spcPct val="150000"/>
              </a:lnSpc>
              <a:spcBef>
                <a:spcPct val="0"/>
              </a:spcBef>
              <a:buFont typeface="Wingdings" panose="05000000000000000000" pitchFamily="2" charset="2"/>
              <a:buAutoNum type="arabicPeriod"/>
            </a:pPr>
            <a:r>
              <a:rPr lang="en-US" altLang="en-US" sz="2400" smtClean="0"/>
              <a:t>Contact Information</a:t>
            </a:r>
          </a:p>
        </p:txBody>
      </p:sp>
    </p:spTree>
    <p:extLst>
      <p:ext uri="{BB962C8B-B14F-4D97-AF65-F5344CB8AC3E}">
        <p14:creationId xmlns:p14="http://schemas.microsoft.com/office/powerpoint/2010/main" val="18945995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752600" y="228600"/>
            <a:ext cx="6934200" cy="1143000"/>
          </a:xfrm>
        </p:spPr>
        <p:txBody>
          <a:bodyPr/>
          <a:lstStyle/>
          <a:p>
            <a:pPr eaLnBrk="1" hangingPunct="1"/>
            <a:r>
              <a:rPr lang="en-US" altLang="en-US" sz="3600" smtClean="0">
                <a:latin typeface="Arial (Body)"/>
              </a:rPr>
              <a:t>MISSION</a:t>
            </a:r>
          </a:p>
        </p:txBody>
      </p:sp>
      <p:sp>
        <p:nvSpPr>
          <p:cNvPr id="7171" name="TextBox 1"/>
          <p:cNvSpPr txBox="1">
            <a:spLocks noChangeArrowheads="1"/>
          </p:cNvSpPr>
          <p:nvPr/>
        </p:nvSpPr>
        <p:spPr bwMode="auto">
          <a:xfrm>
            <a:off x="1219200" y="1371600"/>
            <a:ext cx="76962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nSpc>
                <a:spcPct val="150000"/>
              </a:lnSpc>
              <a:spcBef>
                <a:spcPct val="0"/>
              </a:spcBef>
              <a:buFontTx/>
              <a:buNone/>
            </a:pPr>
            <a:r>
              <a:rPr lang="en-US" altLang="en-US" sz="1400" smtClean="0">
                <a:solidFill>
                  <a:srgbClr val="000000"/>
                </a:solidFill>
              </a:rPr>
              <a:t>The Department of Athletics will be nationally recognized as a leader through its commitment to excellence in education and personal development, success in athletic competition, equitable opportunities, and for serving as a stakeholder in university and community pride.</a:t>
            </a:r>
          </a:p>
          <a:p>
            <a:pPr>
              <a:lnSpc>
                <a:spcPct val="150000"/>
              </a:lnSpc>
              <a:spcBef>
                <a:spcPct val="0"/>
              </a:spcBef>
              <a:buFontTx/>
              <a:buNone/>
            </a:pPr>
            <a:endParaRPr lang="en-US" altLang="en-US" sz="1400" smtClean="0">
              <a:solidFill>
                <a:srgbClr val="000000"/>
              </a:solidFill>
            </a:endParaRPr>
          </a:p>
          <a:p>
            <a:pPr>
              <a:lnSpc>
                <a:spcPct val="150000"/>
              </a:lnSpc>
              <a:spcBef>
                <a:spcPct val="0"/>
              </a:spcBef>
              <a:buFontTx/>
              <a:buNone/>
            </a:pPr>
            <a:r>
              <a:rPr lang="en-US" altLang="en-US" sz="1400" smtClean="0">
                <a:solidFill>
                  <a:srgbClr val="000000"/>
                </a:solidFill>
              </a:rPr>
              <a:t>The Department of Athletics provides a competitive, diverse, equitable sports program in compliance with the applicable rules and regulations that creates opportunities for student-athletes to: </a:t>
            </a:r>
            <a:r>
              <a:rPr lang="en-US" altLang="en-US" sz="1400" b="1" smtClean="0">
                <a:solidFill>
                  <a:srgbClr val="000000"/>
                </a:solidFill>
              </a:rPr>
              <a:t>Earn a degree, Develop into ethical, well-rounded, civic-minded individual and achieve individual athletic potential.</a:t>
            </a:r>
            <a:r>
              <a:rPr lang="en-US" altLang="en-US" sz="1400" smtClean="0">
                <a:solidFill>
                  <a:srgbClr val="000000"/>
                </a:solidFill>
              </a:rPr>
              <a:t/>
            </a:r>
            <a:br>
              <a:rPr lang="en-US" altLang="en-US" sz="1400" smtClean="0">
                <a:solidFill>
                  <a:srgbClr val="000000"/>
                </a:solidFill>
              </a:rPr>
            </a:br>
            <a:r>
              <a:rPr lang="en-US" altLang="en-US" sz="1400" smtClean="0">
                <a:solidFill>
                  <a:srgbClr val="000000"/>
                </a:solidFill>
              </a:rPr>
              <a:t/>
            </a:r>
            <a:br>
              <a:rPr lang="en-US" altLang="en-US" sz="1400" smtClean="0">
                <a:solidFill>
                  <a:srgbClr val="000000"/>
                </a:solidFill>
              </a:rPr>
            </a:br>
            <a:r>
              <a:rPr lang="en-US" altLang="en-US" sz="1400" smtClean="0">
                <a:solidFill>
                  <a:srgbClr val="000000"/>
                </a:solidFill>
              </a:rPr>
              <a:t>The Department of Athletics also strives to achieve, with character and integrity, a winning tradition that engenders: </a:t>
            </a:r>
            <a:r>
              <a:rPr lang="en-US" altLang="en-US" sz="1400" b="1" smtClean="0">
                <a:solidFill>
                  <a:srgbClr val="000000"/>
                </a:solidFill>
              </a:rPr>
              <a:t>University pride, positive community relations, institutional prestige, and quality sports entertainment</a:t>
            </a:r>
            <a:r>
              <a:rPr lang="en-US" altLang="en-US" sz="1400" smtClean="0">
                <a:solidFill>
                  <a:srgbClr val="000000"/>
                </a:solidFill>
              </a:rPr>
              <a:t/>
            </a:r>
            <a:br>
              <a:rPr lang="en-US" altLang="en-US" sz="1400" smtClean="0">
                <a:solidFill>
                  <a:srgbClr val="000000"/>
                </a:solidFill>
              </a:rPr>
            </a:br>
            <a:r>
              <a:rPr lang="en-US" altLang="en-US" sz="1400" smtClean="0">
                <a:solidFill>
                  <a:srgbClr val="000000"/>
                </a:solidFill>
              </a:rPr>
              <a:t/>
            </a:r>
            <a:br>
              <a:rPr lang="en-US" altLang="en-US" sz="1400" smtClean="0">
                <a:solidFill>
                  <a:srgbClr val="000000"/>
                </a:solidFill>
              </a:rPr>
            </a:br>
            <a:r>
              <a:rPr lang="en-US" altLang="en-US" sz="1400" smtClean="0">
                <a:solidFill>
                  <a:srgbClr val="000000"/>
                </a:solidFill>
              </a:rPr>
              <a:t>The values the Department of Athletics embraces to achieve the mission include: honesty, integrity, loyalty, sportslike conduct and responsibility, as well as equity and respect for all students and staff regardless of ethnicity and/or gender.</a:t>
            </a:r>
          </a:p>
        </p:txBody>
      </p:sp>
    </p:spTree>
    <p:extLst>
      <p:ext uri="{BB962C8B-B14F-4D97-AF65-F5344CB8AC3E}">
        <p14:creationId xmlns:p14="http://schemas.microsoft.com/office/powerpoint/2010/main" val="40727074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81075"/>
            <a:ext cx="10756900" cy="806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84689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752600" y="0"/>
            <a:ext cx="6934200" cy="1143000"/>
          </a:xfrm>
        </p:spPr>
        <p:txBody>
          <a:bodyPr/>
          <a:lstStyle/>
          <a:p>
            <a:pPr eaLnBrk="1" hangingPunct="1"/>
            <a:r>
              <a:rPr lang="en-US" altLang="en-US" sz="3600" smtClean="0">
                <a:latin typeface="Arial (Body)"/>
              </a:rPr>
              <a:t>PRIDE &amp; TRADITIONS</a:t>
            </a:r>
          </a:p>
        </p:txBody>
      </p:sp>
      <p:sp>
        <p:nvSpPr>
          <p:cNvPr id="11267"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smtClean="0">
              <a:solidFill>
                <a:srgbClr val="000000"/>
              </a:solidFill>
            </a:endParaRPr>
          </a:p>
        </p:txBody>
      </p:sp>
      <p:sp>
        <p:nvSpPr>
          <p:cNvPr id="38916" name="TextBox 4"/>
          <p:cNvSpPr txBox="1">
            <a:spLocks noChangeArrowheads="1"/>
          </p:cNvSpPr>
          <p:nvPr/>
        </p:nvSpPr>
        <p:spPr bwMode="auto">
          <a:xfrm>
            <a:off x="1219200" y="1600200"/>
            <a:ext cx="76200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marL="0" indent="0">
              <a:buFont typeface="Wingdings" panose="05000000000000000000" pitchFamily="2" charset="2"/>
              <a:buNone/>
              <a:defRPr/>
            </a:pPr>
            <a:r>
              <a:rPr lang="en-US" sz="1800" b="1" dirty="0" smtClean="0">
                <a:solidFill>
                  <a:srgbClr val="000000"/>
                </a:solidFill>
              </a:rPr>
              <a:t>Conference: </a:t>
            </a:r>
            <a:r>
              <a:rPr lang="en-US" sz="1800" dirty="0" smtClean="0">
                <a:solidFill>
                  <a:srgbClr val="000000"/>
                </a:solidFill>
              </a:rPr>
              <a:t>Sun Belt Conference (Football Bowl Subdivision; Division 1-A)</a:t>
            </a:r>
          </a:p>
          <a:p>
            <a:pPr marL="0" indent="0">
              <a:buFont typeface="Wingdings" panose="05000000000000000000" pitchFamily="2" charset="2"/>
              <a:buNone/>
              <a:defRPr/>
            </a:pPr>
            <a:r>
              <a:rPr lang="en-US" sz="1800" dirty="0" smtClean="0">
                <a:solidFill>
                  <a:srgbClr val="000000"/>
                </a:solidFill>
              </a:rPr>
              <a:t> </a:t>
            </a:r>
          </a:p>
          <a:p>
            <a:pPr marL="0" indent="0">
              <a:buFont typeface="Wingdings" panose="05000000000000000000" pitchFamily="2" charset="2"/>
              <a:buNone/>
              <a:defRPr/>
            </a:pPr>
            <a:r>
              <a:rPr lang="en-US" sz="1800" b="1" dirty="0" smtClean="0">
                <a:solidFill>
                  <a:srgbClr val="000000"/>
                </a:solidFill>
              </a:rPr>
              <a:t>Sports:</a:t>
            </a:r>
            <a:r>
              <a:rPr lang="en-US" sz="1800" dirty="0" smtClean="0">
                <a:solidFill>
                  <a:srgbClr val="000000"/>
                </a:solidFill>
              </a:rPr>
              <a:t> Texas State Athletics competes in 16 FBS (Division I) NCAA sports</a:t>
            </a:r>
          </a:p>
          <a:p>
            <a:pPr marL="0" indent="0">
              <a:buFont typeface="Wingdings" panose="05000000000000000000" pitchFamily="2" charset="2"/>
              <a:buNone/>
              <a:defRPr/>
            </a:pPr>
            <a:endParaRPr lang="en-US" sz="1800" dirty="0" smtClean="0">
              <a:solidFill>
                <a:srgbClr val="000000"/>
              </a:solidFill>
            </a:endParaRPr>
          </a:p>
          <a:p>
            <a:pPr marL="0" indent="0">
              <a:buFont typeface="Wingdings" panose="05000000000000000000" pitchFamily="2" charset="2"/>
              <a:buNone/>
              <a:defRPr/>
            </a:pPr>
            <a:r>
              <a:rPr lang="en-US" sz="1800" dirty="0" smtClean="0">
                <a:solidFill>
                  <a:srgbClr val="000000"/>
                </a:solidFill>
              </a:rPr>
              <a:t>Football, Women’s Volleyball, Women’s Soccer, Basketball (Men’s and Women’s), Baseball, Softball, Women’s Tennis, Golf (Men’s and Women’s), Track and Field (Men’s and Women’s Indoor and Outdoor), Cross Country (Men’s and Women’s)</a:t>
            </a:r>
          </a:p>
          <a:p>
            <a:pPr marL="0" indent="0">
              <a:buFont typeface="Wingdings" panose="05000000000000000000" pitchFamily="2" charset="2"/>
              <a:buNone/>
              <a:defRPr/>
            </a:pPr>
            <a:endParaRPr lang="en-US" sz="1800" dirty="0" smtClean="0">
              <a:solidFill>
                <a:srgbClr val="000000"/>
              </a:solidFill>
            </a:endParaRPr>
          </a:p>
          <a:p>
            <a:pPr marL="0" indent="0">
              <a:buFont typeface="Wingdings" panose="05000000000000000000" pitchFamily="2" charset="2"/>
              <a:buNone/>
              <a:defRPr/>
            </a:pPr>
            <a:r>
              <a:rPr lang="en-US" sz="1800" b="1" dirty="0" smtClean="0">
                <a:solidFill>
                  <a:srgbClr val="000000"/>
                </a:solidFill>
              </a:rPr>
              <a:t>Traditions:</a:t>
            </a:r>
          </a:p>
          <a:p>
            <a:pPr>
              <a:buFont typeface="Wingdings" panose="05000000000000000000" pitchFamily="2" charset="2"/>
              <a:buChar char="§"/>
              <a:defRPr/>
            </a:pPr>
            <a:r>
              <a:rPr lang="en-US" altLang="en-US" sz="1800" b="1" dirty="0" smtClean="0">
                <a:solidFill>
                  <a:srgbClr val="000000"/>
                </a:solidFill>
              </a:rPr>
              <a:t>Eat </a:t>
            </a:r>
            <a:r>
              <a:rPr lang="en-US" altLang="en-US" sz="1800" b="1" dirty="0" err="1" smtClean="0">
                <a:solidFill>
                  <a:srgbClr val="000000"/>
                </a:solidFill>
              </a:rPr>
              <a:t>Em</a:t>
            </a:r>
            <a:r>
              <a:rPr lang="en-US" altLang="en-US" sz="1800" b="1" dirty="0" smtClean="0">
                <a:solidFill>
                  <a:srgbClr val="000000"/>
                </a:solidFill>
              </a:rPr>
              <a:t> Up, Cats</a:t>
            </a:r>
          </a:p>
          <a:p>
            <a:pPr>
              <a:buFont typeface="Wingdings" panose="05000000000000000000" pitchFamily="2" charset="2"/>
              <a:buChar char="§"/>
              <a:defRPr/>
            </a:pPr>
            <a:r>
              <a:rPr lang="en-US" altLang="en-US" sz="1800" b="1" dirty="0" smtClean="0">
                <a:solidFill>
                  <a:srgbClr val="000000"/>
                </a:solidFill>
              </a:rPr>
              <a:t>TXST not TSU</a:t>
            </a:r>
            <a:endParaRPr lang="en-US" altLang="en-US" sz="1800" dirty="0" smtClean="0">
              <a:solidFill>
                <a:srgbClr val="000000"/>
              </a:solidFill>
            </a:endParaRPr>
          </a:p>
          <a:p>
            <a:pPr>
              <a:buFont typeface="Wingdings" panose="05000000000000000000" pitchFamily="2" charset="2"/>
              <a:buChar char="§"/>
              <a:defRPr/>
            </a:pPr>
            <a:r>
              <a:rPr lang="en-US" altLang="en-US" sz="1800" b="1" dirty="0" smtClean="0">
                <a:solidFill>
                  <a:srgbClr val="000000"/>
                </a:solidFill>
              </a:rPr>
              <a:t>Spirit Fridays</a:t>
            </a:r>
          </a:p>
        </p:txBody>
      </p:sp>
    </p:spTree>
    <p:extLst>
      <p:ext uri="{BB962C8B-B14F-4D97-AF65-F5344CB8AC3E}">
        <p14:creationId xmlns:p14="http://schemas.microsoft.com/office/powerpoint/2010/main" val="6427949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smtClean="0">
              <a:solidFill>
                <a:srgbClr val="000000"/>
              </a:solidFill>
            </a:endParaRPr>
          </a:p>
        </p:txBody>
      </p:sp>
      <p:pic>
        <p:nvPicPr>
          <p:cNvPr id="1229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8113"/>
            <a:ext cx="9677400" cy="719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37804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752600" y="0"/>
            <a:ext cx="6934200" cy="1143000"/>
          </a:xfrm>
        </p:spPr>
        <p:txBody>
          <a:bodyPr/>
          <a:lstStyle/>
          <a:p>
            <a:pPr eaLnBrk="1" hangingPunct="1"/>
            <a:r>
              <a:rPr lang="en-US" altLang="en-US" sz="3600" smtClean="0">
                <a:latin typeface="Arial (Body)"/>
              </a:rPr>
              <a:t>Upcoming Events</a:t>
            </a:r>
          </a:p>
        </p:txBody>
      </p:sp>
      <p:sp>
        <p:nvSpPr>
          <p:cNvPr id="14339" name="Content Placeholder 2"/>
          <p:cNvSpPr>
            <a:spLocks noGrp="1"/>
          </p:cNvSpPr>
          <p:nvPr>
            <p:ph idx="1"/>
          </p:nvPr>
        </p:nvSpPr>
        <p:spPr>
          <a:xfrm>
            <a:off x="990600" y="1111250"/>
            <a:ext cx="8077200" cy="5746750"/>
          </a:xfrm>
        </p:spPr>
        <p:txBody>
          <a:bodyPr/>
          <a:lstStyle/>
          <a:p>
            <a:pPr marL="0" indent="0" algn="ctr">
              <a:buFont typeface="Wingdings" panose="05000000000000000000" pitchFamily="2" charset="2"/>
              <a:buNone/>
              <a:defRPr/>
            </a:pPr>
            <a:endParaRPr lang="en-US" altLang="en-US" sz="2800" b="1" dirty="0" smtClean="0"/>
          </a:p>
          <a:p>
            <a:pPr marL="0" indent="0" algn="ctr">
              <a:buFont typeface="Wingdings" panose="05000000000000000000" pitchFamily="2" charset="2"/>
              <a:buNone/>
              <a:defRPr/>
            </a:pPr>
            <a:r>
              <a:rPr lang="en-US" altLang="en-US" sz="2800" b="1" dirty="0" smtClean="0"/>
              <a:t>Holiday Doubleheader at Strahan Coliseum</a:t>
            </a:r>
          </a:p>
          <a:p>
            <a:pPr marL="0" indent="0" algn="ctr">
              <a:buFont typeface="Wingdings" panose="05000000000000000000" pitchFamily="2" charset="2"/>
              <a:buNone/>
              <a:defRPr/>
            </a:pPr>
            <a:r>
              <a:rPr lang="en-US" altLang="en-US" sz="2800" dirty="0" smtClean="0"/>
              <a:t>Saturday, December 10</a:t>
            </a:r>
            <a:r>
              <a:rPr lang="en-US" altLang="en-US" sz="2800" baseline="30000" dirty="0" smtClean="0"/>
              <a:t>th</a:t>
            </a:r>
            <a:endParaRPr lang="en-US" altLang="en-US" sz="2800" dirty="0"/>
          </a:p>
          <a:p>
            <a:pPr marL="0" indent="0" algn="ctr">
              <a:buFont typeface="Wingdings" panose="05000000000000000000" pitchFamily="2" charset="2"/>
              <a:buNone/>
              <a:defRPr/>
            </a:pPr>
            <a:r>
              <a:rPr lang="en-US" altLang="en-US" sz="2800" dirty="0" smtClean="0"/>
              <a:t>Women at 2:00 PM</a:t>
            </a:r>
          </a:p>
          <a:p>
            <a:pPr marL="0" indent="0" algn="ctr">
              <a:buFont typeface="Wingdings" panose="05000000000000000000" pitchFamily="2" charset="2"/>
              <a:buNone/>
              <a:defRPr/>
            </a:pPr>
            <a:r>
              <a:rPr lang="en-US" altLang="en-US" sz="2800" dirty="0" smtClean="0"/>
              <a:t>Men at 4:00 PM</a:t>
            </a:r>
          </a:p>
          <a:p>
            <a:pPr marL="0" indent="0" algn="ctr">
              <a:buFont typeface="Wingdings" panose="05000000000000000000" pitchFamily="2" charset="2"/>
              <a:buNone/>
              <a:defRPr/>
            </a:pPr>
            <a:endParaRPr lang="en-US" altLang="en-US" sz="2800" dirty="0" smtClean="0"/>
          </a:p>
          <a:p>
            <a:pPr algn="ctr">
              <a:buFont typeface="Wingdings" panose="05000000000000000000" pitchFamily="2" charset="2"/>
              <a:buChar char="§"/>
              <a:defRPr/>
            </a:pPr>
            <a:r>
              <a:rPr lang="en-US" altLang="en-US" sz="2800" dirty="0" smtClean="0"/>
              <a:t>Santa Claus</a:t>
            </a:r>
          </a:p>
          <a:p>
            <a:pPr algn="ctr">
              <a:buFont typeface="Wingdings" panose="05000000000000000000" pitchFamily="2" charset="2"/>
              <a:buChar char="§"/>
              <a:defRPr/>
            </a:pPr>
            <a:r>
              <a:rPr lang="en-US" altLang="en-US" sz="2800" dirty="0" smtClean="0"/>
              <a:t>Holiday Cookies</a:t>
            </a:r>
          </a:p>
          <a:p>
            <a:pPr algn="ctr">
              <a:buFont typeface="Wingdings" panose="05000000000000000000" pitchFamily="2" charset="2"/>
              <a:buChar char="§"/>
              <a:defRPr/>
            </a:pPr>
            <a:r>
              <a:rPr lang="en-US" altLang="en-US" sz="2800" dirty="0" smtClean="0"/>
              <a:t>Ugly Sweater T-Shirts</a:t>
            </a:r>
          </a:p>
        </p:txBody>
      </p:sp>
    </p:spTree>
    <p:extLst>
      <p:ext uri="{BB962C8B-B14F-4D97-AF65-F5344CB8AC3E}">
        <p14:creationId xmlns:p14="http://schemas.microsoft.com/office/powerpoint/2010/main" val="24164040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752600" y="0"/>
            <a:ext cx="6934200" cy="1143000"/>
          </a:xfrm>
        </p:spPr>
        <p:txBody>
          <a:bodyPr/>
          <a:lstStyle/>
          <a:p>
            <a:pPr eaLnBrk="1" hangingPunct="1"/>
            <a:r>
              <a:rPr lang="en-US" altLang="en-US" sz="3600" smtClean="0">
                <a:latin typeface="Arial (Body)"/>
              </a:rPr>
              <a:t>Upcoming Events</a:t>
            </a:r>
          </a:p>
        </p:txBody>
      </p:sp>
      <p:sp>
        <p:nvSpPr>
          <p:cNvPr id="15363" name="Content Placeholder 2"/>
          <p:cNvSpPr>
            <a:spLocks noGrp="1"/>
          </p:cNvSpPr>
          <p:nvPr>
            <p:ph idx="1"/>
          </p:nvPr>
        </p:nvSpPr>
        <p:spPr>
          <a:xfrm>
            <a:off x="1295400" y="1143000"/>
            <a:ext cx="7620000" cy="5562600"/>
          </a:xfrm>
        </p:spPr>
        <p:txBody>
          <a:bodyPr/>
          <a:lstStyle/>
          <a:p>
            <a:pPr marL="0" indent="0" algn="ctr">
              <a:buFont typeface="Wingdings" panose="05000000000000000000" pitchFamily="2" charset="2"/>
              <a:buNone/>
            </a:pPr>
            <a:r>
              <a:rPr lang="en-US" altLang="en-US" sz="2800" b="1" smtClean="0"/>
              <a:t>Next Home Basketball Games</a:t>
            </a:r>
          </a:p>
          <a:p>
            <a:pPr marL="0" indent="0" algn="ctr">
              <a:buFont typeface="Wingdings" panose="05000000000000000000" pitchFamily="2" charset="2"/>
              <a:buNone/>
            </a:pPr>
            <a:endParaRPr lang="en-US" altLang="en-US" sz="2800" b="1" smtClean="0"/>
          </a:p>
          <a:p>
            <a:pPr marL="0" indent="0" algn="ctr">
              <a:buFont typeface="Wingdings" panose="05000000000000000000" pitchFamily="2" charset="2"/>
              <a:buNone/>
            </a:pPr>
            <a:r>
              <a:rPr lang="en-US" altLang="en-US" sz="2800" b="1" smtClean="0"/>
              <a:t>Women’s Basketball</a:t>
            </a:r>
          </a:p>
          <a:p>
            <a:pPr marL="0" indent="0" algn="ctr">
              <a:buFont typeface="Wingdings" panose="05000000000000000000" pitchFamily="2" charset="2"/>
              <a:buNone/>
            </a:pPr>
            <a:r>
              <a:rPr lang="en-US" altLang="en-US" sz="2800" smtClean="0"/>
              <a:t>Dec. 19</a:t>
            </a:r>
            <a:r>
              <a:rPr lang="en-US" altLang="en-US" sz="2800" baseline="30000" smtClean="0"/>
              <a:t>th</a:t>
            </a:r>
            <a:r>
              <a:rPr lang="en-US" altLang="en-US" sz="2800" smtClean="0"/>
              <a:t> vs. Sam Houston, 7pm</a:t>
            </a:r>
          </a:p>
          <a:p>
            <a:pPr marL="0" indent="0" algn="ctr">
              <a:buFont typeface="Wingdings" panose="05000000000000000000" pitchFamily="2" charset="2"/>
              <a:buNone/>
            </a:pPr>
            <a:r>
              <a:rPr lang="en-US" altLang="en-US" sz="2800" smtClean="0"/>
              <a:t>Dec. 29</a:t>
            </a:r>
            <a:r>
              <a:rPr lang="en-US" altLang="en-US" sz="2800" baseline="30000" smtClean="0"/>
              <a:t>th</a:t>
            </a:r>
            <a:r>
              <a:rPr lang="en-US" altLang="en-US" sz="2800" smtClean="0"/>
              <a:t> vs. Coastal Carolina, 7pm</a:t>
            </a:r>
          </a:p>
          <a:p>
            <a:pPr marL="0" indent="0" algn="ctr">
              <a:buFont typeface="Wingdings" panose="05000000000000000000" pitchFamily="2" charset="2"/>
              <a:buNone/>
            </a:pPr>
            <a:r>
              <a:rPr lang="en-US" altLang="en-US" sz="2800" smtClean="0"/>
              <a:t>Dec. 31</a:t>
            </a:r>
            <a:r>
              <a:rPr lang="en-US" altLang="en-US" sz="2800" baseline="30000" smtClean="0"/>
              <a:t>st</a:t>
            </a:r>
            <a:r>
              <a:rPr lang="en-US" altLang="en-US" sz="2800" smtClean="0"/>
              <a:t> vs. App State, 2pm</a:t>
            </a:r>
          </a:p>
          <a:p>
            <a:pPr marL="0" indent="0" algn="ctr">
              <a:buFont typeface="Wingdings" panose="05000000000000000000" pitchFamily="2" charset="2"/>
              <a:buNone/>
            </a:pPr>
            <a:endParaRPr lang="en-US" altLang="en-US" sz="2800" smtClean="0"/>
          </a:p>
          <a:p>
            <a:pPr marL="0" indent="0" algn="ctr">
              <a:buFont typeface="Wingdings" panose="05000000000000000000" pitchFamily="2" charset="2"/>
              <a:buNone/>
            </a:pPr>
            <a:r>
              <a:rPr lang="en-US" altLang="en-US" sz="2800" b="1" smtClean="0"/>
              <a:t>Men’s Basketball</a:t>
            </a:r>
          </a:p>
          <a:p>
            <a:pPr marL="0" indent="0" algn="ctr">
              <a:buFont typeface="Wingdings" panose="05000000000000000000" pitchFamily="2" charset="2"/>
              <a:buNone/>
            </a:pPr>
            <a:r>
              <a:rPr lang="en-US" altLang="en-US" sz="2800" smtClean="0"/>
              <a:t>Dec. 20</a:t>
            </a:r>
            <a:r>
              <a:rPr lang="en-US" altLang="en-US" sz="2800" baseline="30000" smtClean="0"/>
              <a:t>th</a:t>
            </a:r>
            <a:r>
              <a:rPr lang="en-US" altLang="en-US" sz="2800" smtClean="0"/>
              <a:t> vs. Howard Payne, 7pm</a:t>
            </a:r>
          </a:p>
          <a:p>
            <a:pPr marL="0" indent="0" algn="ctr">
              <a:buFont typeface="Wingdings" panose="05000000000000000000" pitchFamily="2" charset="2"/>
              <a:buNone/>
            </a:pPr>
            <a:r>
              <a:rPr lang="en-US" altLang="en-US" sz="2800" smtClean="0"/>
              <a:t>Dec. 31</a:t>
            </a:r>
            <a:r>
              <a:rPr lang="en-US" altLang="en-US" sz="2800" baseline="30000" smtClean="0"/>
              <a:t>st</a:t>
            </a:r>
            <a:r>
              <a:rPr lang="en-US" altLang="en-US" sz="2800" smtClean="0"/>
              <a:t> vs. App State, 4:30pm</a:t>
            </a:r>
          </a:p>
          <a:p>
            <a:pPr marL="0" indent="0" algn="ctr">
              <a:buFont typeface="Wingdings" panose="05000000000000000000" pitchFamily="2" charset="2"/>
              <a:buNone/>
            </a:pPr>
            <a:endParaRPr lang="en-US" altLang="en-US" sz="2800" smtClean="0"/>
          </a:p>
        </p:txBody>
      </p:sp>
    </p:spTree>
    <p:extLst>
      <p:ext uri="{BB962C8B-B14F-4D97-AF65-F5344CB8AC3E}">
        <p14:creationId xmlns:p14="http://schemas.microsoft.com/office/powerpoint/2010/main" val="25546527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52600" y="0"/>
            <a:ext cx="6934200" cy="1143000"/>
          </a:xfrm>
        </p:spPr>
        <p:txBody>
          <a:bodyPr/>
          <a:lstStyle/>
          <a:p>
            <a:pPr eaLnBrk="1" hangingPunct="1"/>
            <a:r>
              <a:rPr lang="en-US" altLang="en-US" sz="3600" smtClean="0">
                <a:latin typeface="Arial (Body)"/>
              </a:rPr>
              <a:t>WAYS TO GET INVOLVED</a:t>
            </a:r>
          </a:p>
        </p:txBody>
      </p:sp>
      <p:sp>
        <p:nvSpPr>
          <p:cNvPr id="17411" name="Content Placeholder 2"/>
          <p:cNvSpPr>
            <a:spLocks noGrp="1"/>
          </p:cNvSpPr>
          <p:nvPr>
            <p:ph idx="1"/>
          </p:nvPr>
        </p:nvSpPr>
        <p:spPr>
          <a:xfrm>
            <a:off x="1295400" y="990600"/>
            <a:ext cx="7620000" cy="5562600"/>
          </a:xfrm>
        </p:spPr>
        <p:txBody>
          <a:bodyPr/>
          <a:lstStyle/>
          <a:p>
            <a:pPr marL="0" indent="0">
              <a:buFont typeface="Wingdings" panose="05000000000000000000" pitchFamily="2" charset="2"/>
              <a:buNone/>
            </a:pPr>
            <a:endParaRPr lang="en-US" altLang="en-US" b="1" smtClean="0"/>
          </a:p>
          <a:p>
            <a:pPr marL="0" indent="0">
              <a:buFont typeface="Wingdings" panose="05000000000000000000" pitchFamily="2" charset="2"/>
              <a:buNone/>
            </a:pPr>
            <a:endParaRPr lang="en-US" altLang="en-US" b="1" smtClean="0"/>
          </a:p>
          <a:p>
            <a:pPr marL="0" indent="0">
              <a:buFont typeface="Wingdings" panose="05000000000000000000" pitchFamily="2" charset="2"/>
              <a:buNone/>
            </a:pPr>
            <a:r>
              <a:rPr lang="en-US" altLang="en-US" b="1" smtClean="0"/>
              <a:t>Basketball Season Tickets: </a:t>
            </a:r>
            <a:r>
              <a:rPr lang="en-US" altLang="en-US" smtClean="0"/>
              <a:t>Faculty and staff are eligible for discounts on season tickets for all Texas State sports.  Basketball season gets this week! </a:t>
            </a:r>
          </a:p>
          <a:p>
            <a:pPr marL="0" indent="0">
              <a:buFont typeface="Wingdings" panose="05000000000000000000" pitchFamily="2" charset="2"/>
              <a:buNone/>
            </a:pPr>
            <a:endParaRPr lang="en-US" altLang="en-US" u="sng" smtClean="0"/>
          </a:p>
          <a:p>
            <a:pPr marL="0" indent="0">
              <a:buFont typeface="Wingdings" panose="05000000000000000000" pitchFamily="2" charset="2"/>
              <a:buNone/>
            </a:pPr>
            <a:r>
              <a:rPr lang="en-US" altLang="en-US" b="1" smtClean="0"/>
              <a:t>Bobcat Club Benefits: </a:t>
            </a:r>
            <a:endParaRPr lang="en-US" altLang="en-US" smtClean="0"/>
          </a:p>
          <a:p>
            <a:pPr marL="0" indent="0">
              <a:buFont typeface="Wingdings" panose="05000000000000000000" pitchFamily="2" charset="2"/>
              <a:buNone/>
            </a:pPr>
            <a:r>
              <a:rPr lang="en-US" altLang="en-US" smtClean="0"/>
              <a:t>Payroll deduction is available for your tax deductible contribution to the Bobcat Club in support of student-athlete scholarships.  Membership includes great benefits like reserved parking, prime seating and pre/halftime hospitality options.</a:t>
            </a:r>
          </a:p>
          <a:p>
            <a:pPr marL="0" indent="0">
              <a:buFont typeface="Wingdings" panose="05000000000000000000" pitchFamily="2" charset="2"/>
              <a:buNone/>
            </a:pPr>
            <a:r>
              <a:rPr lang="en-US" altLang="en-US" b="1" smtClean="0"/>
              <a:t> </a:t>
            </a:r>
            <a:endParaRPr lang="en-US" altLang="en-US" smtClean="0"/>
          </a:p>
          <a:p>
            <a:pPr marL="0" indent="0">
              <a:buFont typeface="Wingdings" panose="05000000000000000000" pitchFamily="2" charset="2"/>
              <a:buNone/>
            </a:pPr>
            <a:r>
              <a:rPr lang="en-US" altLang="en-US" b="1" smtClean="0"/>
              <a:t>Bobcat Kids Club: </a:t>
            </a:r>
            <a:r>
              <a:rPr lang="en-US" altLang="en-US" smtClean="0"/>
              <a:t>Kids 3-12 years old are invited to be a member of the Bobcat Kids Club for only $35. </a:t>
            </a:r>
          </a:p>
        </p:txBody>
      </p:sp>
    </p:spTree>
    <p:extLst>
      <p:ext uri="{BB962C8B-B14F-4D97-AF65-F5344CB8AC3E}">
        <p14:creationId xmlns:p14="http://schemas.microsoft.com/office/powerpoint/2010/main" val="16843281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
            <a:ext cx="1085850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2482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p:cNvSpPr>
          <p:nvPr/>
        </p:nvSpPr>
        <p:spPr bwMode="auto">
          <a:xfrm>
            <a:off x="1752600" y="152400"/>
            <a:ext cx="6934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600" b="1" smtClean="0">
                <a:solidFill>
                  <a:srgbClr val="501215"/>
                </a:solidFill>
                <a:latin typeface="Arial (Body)"/>
              </a:rPr>
              <a:t>YOUR SOURCE FOR</a:t>
            </a:r>
            <a:br>
              <a:rPr lang="en-US" altLang="en-US" sz="3600" b="1" smtClean="0">
                <a:solidFill>
                  <a:srgbClr val="501215"/>
                </a:solidFill>
                <a:latin typeface="Arial (Body)"/>
              </a:rPr>
            </a:br>
            <a:r>
              <a:rPr lang="en-US" altLang="en-US" sz="3600" b="1" smtClean="0">
                <a:solidFill>
                  <a:srgbClr val="501215"/>
                </a:solidFill>
                <a:latin typeface="Arial (Body)"/>
              </a:rPr>
              <a:t>BOBCAT ATHLETICS</a:t>
            </a:r>
          </a:p>
        </p:txBody>
      </p:sp>
      <p:sp>
        <p:nvSpPr>
          <p:cNvPr id="36867" name="Rectangle 9"/>
          <p:cNvSpPr>
            <a:spLocks noChangeArrowheads="1"/>
          </p:cNvSpPr>
          <p:nvPr/>
        </p:nvSpPr>
        <p:spPr bwMode="auto">
          <a:xfrm>
            <a:off x="1219200" y="1371600"/>
            <a:ext cx="77724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defRPr/>
            </a:pPr>
            <a:r>
              <a:rPr lang="en-US" sz="2800" b="1" dirty="0">
                <a:solidFill>
                  <a:srgbClr val="000000"/>
                </a:solidFill>
                <a:latin typeface="Arial" panose="020B0604020202020204" pitchFamily="34" charset="0"/>
              </a:rPr>
              <a:t>Official Web Site: </a:t>
            </a:r>
            <a:r>
              <a:rPr lang="en-US" sz="2800" dirty="0">
                <a:solidFill>
                  <a:srgbClr val="000000"/>
                </a:solidFill>
                <a:latin typeface="Arial" charset="0"/>
              </a:rPr>
              <a:t>TxStateBobcats.com</a:t>
            </a:r>
          </a:p>
          <a:p>
            <a:pPr>
              <a:defRPr/>
            </a:pPr>
            <a:r>
              <a:rPr lang="en-US" sz="2800" b="1" dirty="0">
                <a:solidFill>
                  <a:srgbClr val="000000"/>
                </a:solidFill>
                <a:latin typeface="Arial" panose="020B0604020202020204" pitchFamily="34" charset="0"/>
              </a:rPr>
              <a:t>Phone Number:</a:t>
            </a:r>
            <a:r>
              <a:rPr lang="en-US" sz="2800" dirty="0">
                <a:solidFill>
                  <a:srgbClr val="000000"/>
                </a:solidFill>
                <a:latin typeface="Arial" panose="020B0604020202020204" pitchFamily="34" charset="0"/>
              </a:rPr>
              <a:t> 512-245-2114</a:t>
            </a:r>
          </a:p>
          <a:p>
            <a:pPr>
              <a:defRPr/>
            </a:pPr>
            <a:r>
              <a:rPr lang="en-US" sz="2800" b="1" dirty="0">
                <a:solidFill>
                  <a:srgbClr val="000000"/>
                </a:solidFill>
                <a:latin typeface="Arial" panose="020B0604020202020204" pitchFamily="34" charset="0"/>
              </a:rPr>
              <a:t>Email:</a:t>
            </a:r>
            <a:r>
              <a:rPr lang="en-US" sz="2800" dirty="0">
                <a:solidFill>
                  <a:srgbClr val="000000"/>
                </a:solidFill>
                <a:latin typeface="Arial" panose="020B0604020202020204" pitchFamily="34" charset="0"/>
              </a:rPr>
              <a:t> </a:t>
            </a:r>
            <a:r>
              <a:rPr lang="en-US" sz="2800" u="sng" dirty="0">
                <a:solidFill>
                  <a:srgbClr val="000000"/>
                </a:solidFill>
                <a:latin typeface="Arial" panose="020B0604020202020204" pitchFamily="34" charset="0"/>
              </a:rPr>
              <a:t>athletics@txstate.edu</a:t>
            </a:r>
          </a:p>
          <a:p>
            <a:pPr eaLnBrk="1" hangingPunct="1">
              <a:defRPr/>
            </a:pPr>
            <a:endParaRPr lang="en-US" sz="2800" dirty="0">
              <a:solidFill>
                <a:srgbClr val="000000"/>
              </a:solidFill>
              <a:latin typeface="Arial"/>
            </a:endParaRPr>
          </a:p>
          <a:p>
            <a:pPr eaLnBrk="1" hangingPunct="1">
              <a:defRPr/>
            </a:pPr>
            <a:endParaRPr lang="en-US" sz="2800" b="1" dirty="0">
              <a:solidFill>
                <a:srgbClr val="B6985A"/>
              </a:solidFill>
              <a:latin typeface="Arial" panose="020B0604020202020204" pitchFamily="34" charset="0"/>
            </a:endParaRPr>
          </a:p>
          <a:p>
            <a:pPr eaLnBrk="1" hangingPunct="1">
              <a:defRPr/>
            </a:pPr>
            <a:endParaRPr lang="en-US" sz="2800" b="1" dirty="0">
              <a:solidFill>
                <a:srgbClr val="B6985A"/>
              </a:solidFill>
              <a:latin typeface="Arial" panose="020B0604020202020204" pitchFamily="34" charset="0"/>
            </a:endParaRPr>
          </a:p>
          <a:p>
            <a:pPr eaLnBrk="1" hangingPunct="1">
              <a:defRPr/>
            </a:pPr>
            <a:endParaRPr lang="en-US" sz="2800" b="1" dirty="0">
              <a:solidFill>
                <a:srgbClr val="B6985A"/>
              </a:solidFill>
              <a:latin typeface="Arial" panose="020B0604020202020204" pitchFamily="34" charset="0"/>
            </a:endParaRPr>
          </a:p>
          <a:p>
            <a:pPr eaLnBrk="1" hangingPunct="1">
              <a:defRPr/>
            </a:pPr>
            <a:r>
              <a:rPr lang="en-US" sz="2800" b="1" dirty="0">
                <a:solidFill>
                  <a:srgbClr val="B6985A"/>
                </a:solidFill>
                <a:latin typeface="Arial" panose="020B0604020202020204" pitchFamily="34" charset="0"/>
              </a:rPr>
              <a:t>Access to:</a:t>
            </a:r>
            <a:endParaRPr lang="en-US" sz="2800" dirty="0">
              <a:solidFill>
                <a:srgbClr val="000000"/>
              </a:solidFill>
              <a:latin typeface="Arial"/>
            </a:endParaRPr>
          </a:p>
          <a:p>
            <a:pPr marL="457200" indent="-457200" eaLnBrk="1" hangingPunct="1">
              <a:buFont typeface="Arial" panose="020B0604020202020204" pitchFamily="34" charset="0"/>
              <a:buChar char="•"/>
              <a:defRPr/>
            </a:pPr>
            <a:r>
              <a:rPr lang="en-US" sz="2800" dirty="0">
                <a:solidFill>
                  <a:srgbClr val="000000"/>
                </a:solidFill>
                <a:latin typeface="Arial"/>
              </a:rPr>
              <a:t>Bobcat Merchandise</a:t>
            </a:r>
          </a:p>
          <a:p>
            <a:pPr marL="457200" indent="-457200" eaLnBrk="1" hangingPunct="1">
              <a:buFont typeface="Arial" panose="020B0604020202020204" pitchFamily="34" charset="0"/>
              <a:buChar char="•"/>
              <a:defRPr/>
            </a:pPr>
            <a:r>
              <a:rPr lang="en-US" sz="2800" dirty="0">
                <a:solidFill>
                  <a:srgbClr val="000000"/>
                </a:solidFill>
                <a:latin typeface="Arial"/>
              </a:rPr>
              <a:t>Online Ticket Center (Shop. Buy. Print.)</a:t>
            </a:r>
          </a:p>
          <a:p>
            <a:pPr marL="457200" indent="-457200" eaLnBrk="1" hangingPunct="1">
              <a:buFont typeface="Arial" panose="020B0604020202020204" pitchFamily="34" charset="0"/>
              <a:buChar char="•"/>
              <a:defRPr/>
            </a:pPr>
            <a:r>
              <a:rPr lang="en-US" sz="2800" dirty="0">
                <a:solidFill>
                  <a:srgbClr val="000000"/>
                </a:solidFill>
                <a:latin typeface="Arial"/>
              </a:rPr>
              <a:t>News, Scores, Highlights</a:t>
            </a:r>
          </a:p>
          <a:p>
            <a:pPr marL="457200" indent="-457200" eaLnBrk="1" hangingPunct="1">
              <a:buFont typeface="Arial" panose="020B0604020202020204" pitchFamily="34" charset="0"/>
              <a:buChar char="•"/>
              <a:defRPr/>
            </a:pPr>
            <a:r>
              <a:rPr lang="en-US" sz="2800" dirty="0">
                <a:solidFill>
                  <a:srgbClr val="000000"/>
                </a:solidFill>
                <a:latin typeface="Arial"/>
              </a:rPr>
              <a:t>Bobcat Club Sign Up</a:t>
            </a:r>
          </a:p>
        </p:txBody>
      </p:sp>
      <p:pic>
        <p:nvPicPr>
          <p:cNvPr id="2048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971800"/>
            <a:ext cx="90678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668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457200"/>
            <a:ext cx="3254375" cy="2514600"/>
          </a:xfrm>
        </p:spPr>
      </p:pic>
      <p:sp>
        <p:nvSpPr>
          <p:cNvPr id="215043" name="Rectangle 3"/>
          <p:cNvSpPr txBox="1">
            <a:spLocks noChangeArrowheads="1"/>
          </p:cNvSpPr>
          <p:nvPr/>
        </p:nvSpPr>
        <p:spPr bwMode="auto">
          <a:xfrm>
            <a:off x="1828800" y="215900"/>
            <a:ext cx="7010400" cy="9318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 typeface="Wingdings" panose="05000000000000000000" pitchFamily="2" charset="2"/>
              <a:buNone/>
            </a:pPr>
            <a:r>
              <a:rPr lang="en-US" altLang="en-US" sz="4000" b="1" dirty="0">
                <a:solidFill>
                  <a:srgbClr val="800000"/>
                </a:solidFill>
                <a:latin typeface="Adobe Garamond Pro" panose="02020502060506020403" pitchFamily="18" charset="0"/>
              </a:rPr>
              <a:t>At a Glance*</a:t>
            </a:r>
            <a:br>
              <a:rPr lang="en-US" altLang="en-US" sz="4000" b="1" dirty="0">
                <a:solidFill>
                  <a:srgbClr val="800000"/>
                </a:solidFill>
                <a:latin typeface="Adobe Garamond Pro" panose="02020502060506020403" pitchFamily="18" charset="0"/>
              </a:rPr>
            </a:br>
            <a:r>
              <a:rPr lang="en-US" altLang="en-US" sz="4000" b="1" dirty="0">
                <a:solidFill>
                  <a:srgbClr val="800000"/>
                </a:solidFill>
                <a:latin typeface="Adobe Garamond Pro" panose="02020502060506020403" pitchFamily="18" charset="0"/>
              </a:rPr>
              <a:t>Fall </a:t>
            </a:r>
            <a:r>
              <a:rPr lang="en-US" altLang="en-US" sz="4000" b="1" dirty="0" smtClean="0">
                <a:solidFill>
                  <a:srgbClr val="800000"/>
                </a:solidFill>
                <a:latin typeface="Adobe Garamond Pro" panose="02020502060506020403" pitchFamily="18" charset="0"/>
              </a:rPr>
              <a:t>2016</a:t>
            </a:r>
            <a:endParaRPr lang="en-US" altLang="en-US" sz="4000" b="1" dirty="0">
              <a:solidFill>
                <a:srgbClr val="800000"/>
              </a:solidFill>
              <a:latin typeface="Adobe Garamond Pro" panose="02020502060506020403" pitchFamily="18" charset="0"/>
            </a:endParaRPr>
          </a:p>
        </p:txBody>
      </p:sp>
      <p:sp>
        <p:nvSpPr>
          <p:cNvPr id="215044" name="Rectangle 2"/>
          <p:cNvSpPr>
            <a:spLocks noChangeArrowheads="1"/>
          </p:cNvSpPr>
          <p:nvPr/>
        </p:nvSpPr>
        <p:spPr bwMode="auto">
          <a:xfrm>
            <a:off x="1562100" y="5943600"/>
            <a:ext cx="75438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lvl="1" algn="ctr">
              <a:spcBef>
                <a:spcPct val="0"/>
              </a:spcBef>
              <a:buFontTx/>
              <a:buNone/>
            </a:pPr>
            <a:r>
              <a:rPr lang="en-US" altLang="en-US" sz="1200">
                <a:solidFill>
                  <a:srgbClr val="000000"/>
                </a:solidFill>
                <a:latin typeface="Adobe Garamond Pro" panose="02020502060506020403" pitchFamily="18" charset="0"/>
              </a:rPr>
              <a:t>*Provided by Institutional Research: </a:t>
            </a:r>
            <a:r>
              <a:rPr lang="en-US" altLang="en-US" sz="1200">
                <a:solidFill>
                  <a:srgbClr val="000000"/>
                </a:solidFill>
                <a:latin typeface="Adobe Garamond Pro" panose="02020502060506020403" pitchFamily="18" charset="0"/>
                <a:hlinkClick r:id="rId3"/>
              </a:rPr>
              <a:t>http://www.txstate.edu/ir/</a:t>
            </a:r>
            <a:endParaRPr lang="en-US" altLang="en-US" sz="1200">
              <a:solidFill>
                <a:srgbClr val="000000"/>
              </a:solidFill>
              <a:latin typeface="Adobe Garamond Pro" panose="02020502060506020403" pitchFamily="18" charset="0"/>
            </a:endParaRPr>
          </a:p>
        </p:txBody>
      </p:sp>
      <p:sp>
        <p:nvSpPr>
          <p:cNvPr id="215045"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solidFill>
                <a:srgbClr val="000000"/>
              </a:solidFill>
              <a:latin typeface="Times" panose="02020603050405020304" pitchFamily="18" charset="0"/>
            </a:endParaRPr>
          </a:p>
        </p:txBody>
      </p:sp>
      <p:sp>
        <p:nvSpPr>
          <p:cNvPr id="215046" name="Rectangle 5"/>
          <p:cNvSpPr>
            <a:spLocks noChangeArrowheads="1"/>
          </p:cNvSpPr>
          <p:nvPr/>
        </p:nvSpPr>
        <p:spPr bwMode="auto">
          <a:xfrm>
            <a:off x="6400800" y="181292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solidFill>
                <a:srgbClr val="000000"/>
              </a:solidFill>
              <a:latin typeface="Times" panose="02020603050405020304" pitchFamily="18" charset="0"/>
            </a:endParaRPr>
          </a:p>
        </p:txBody>
      </p:sp>
      <p:sp>
        <p:nvSpPr>
          <p:cNvPr id="128007" name="Rectangle 7"/>
          <p:cNvSpPr>
            <a:spLocks noChangeArrowheads="1"/>
          </p:cNvSpPr>
          <p:nvPr/>
        </p:nvSpPr>
        <p:spPr bwMode="auto">
          <a:xfrm>
            <a:off x="2057400" y="1524000"/>
            <a:ext cx="6019800" cy="4355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14300">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spcBef>
                <a:spcPts val="388"/>
              </a:spcBef>
              <a:buFont typeface="Wingdings" panose="05000000000000000000" pitchFamily="2" charset="2"/>
              <a:buNone/>
              <a:defRPr/>
            </a:pPr>
            <a:r>
              <a:rPr lang="en-US" altLang="en-US" sz="1800" dirty="0" smtClean="0">
                <a:latin typeface="Adobe Garamond Pro" panose="02020502060506020403" pitchFamily="18" charset="0"/>
                <a:ea typeface="Garamond" panose="02020404030301010803" pitchFamily="18" charset="0"/>
                <a:cs typeface="Times New Roman" panose="02020603050405020304" pitchFamily="18" charset="0"/>
              </a:rPr>
              <a:t>Texas State University:</a:t>
            </a:r>
            <a:endParaRPr lang="en-US" altLang="en-US" sz="1800" b="1" dirty="0" smtClean="0">
              <a:latin typeface="Adobe Garamond Pro" panose="02020502060506020403" pitchFamily="18" charset="0"/>
              <a:ea typeface="Garamond" panose="02020404030301010803" pitchFamily="18" charset="0"/>
              <a:cs typeface="Times New Roman" panose="02020603050405020304" pitchFamily="18" charset="0"/>
            </a:endParaRPr>
          </a:p>
          <a:p>
            <a:pPr marL="400050" indent="-285750">
              <a:spcBef>
                <a:spcPts val="1013"/>
              </a:spcBef>
              <a:buSzPts val="1200"/>
              <a:buFont typeface="Wingdings" panose="05000000000000000000" pitchFamily="2" charset="2"/>
              <a:buChar char="§"/>
              <a:defRPr/>
            </a:pPr>
            <a:r>
              <a:rPr lang="en-US" altLang="en-US" sz="1800" dirty="0" smtClean="0">
                <a:latin typeface="Adobe Garamond Pro" panose="02020502060506020403" pitchFamily="18" charset="0"/>
                <a:ea typeface="Symbol" panose="05050102010706020507" pitchFamily="18" charset="2"/>
                <a:cs typeface="Times New Roman" panose="02020603050405020304" pitchFamily="18" charset="0"/>
              </a:rPr>
              <a:t>has 98 major fields of undergraduate study; 90 </a:t>
            </a:r>
            <a:r>
              <a:rPr lang="en-US" altLang="en-US" sz="1800" dirty="0" smtClean="0">
                <a:latin typeface="Adobe Garamond Pro" panose="02020502060506020403" pitchFamily="18" charset="0"/>
                <a:ea typeface="Symbol" panose="05050102010706020507" pitchFamily="18" charset="2"/>
                <a:cs typeface="Garamond" panose="02020404030301010803" pitchFamily="18" charset="0"/>
              </a:rPr>
              <a:t>master’s fields;</a:t>
            </a:r>
            <a:br>
              <a:rPr lang="en-US" altLang="en-US" sz="1800" dirty="0" smtClean="0">
                <a:latin typeface="Adobe Garamond Pro" panose="02020502060506020403" pitchFamily="18" charset="0"/>
                <a:ea typeface="Symbol" panose="05050102010706020507" pitchFamily="18" charset="2"/>
                <a:cs typeface="Garamond" panose="02020404030301010803" pitchFamily="18" charset="0"/>
              </a:rPr>
            </a:br>
            <a:r>
              <a:rPr lang="en-US" altLang="en-US" sz="1800" dirty="0" smtClean="0">
                <a:latin typeface="Adobe Garamond Pro" panose="02020502060506020403" pitchFamily="18" charset="0"/>
                <a:ea typeface="Symbol" panose="05050102010706020507" pitchFamily="18" charset="2"/>
                <a:cs typeface="Times New Roman" panose="02020603050405020304" pitchFamily="18" charset="0"/>
              </a:rPr>
              <a:t>11 doctoral fields and one professional field.</a:t>
            </a:r>
          </a:p>
          <a:p>
            <a:pPr marL="400050" indent="-285750">
              <a:spcBef>
                <a:spcPts val="1025"/>
              </a:spcBef>
              <a:buSzPts val="1200"/>
              <a:buFont typeface="Wingdings" panose="05000000000000000000" pitchFamily="2" charset="2"/>
              <a:buChar char="§"/>
              <a:defRPr/>
            </a:pPr>
            <a:r>
              <a:rPr lang="en-US" altLang="en-US" sz="1800" dirty="0" smtClean="0">
                <a:latin typeface="Adobe Garamond Pro" panose="02020502060506020403" pitchFamily="18" charset="0"/>
                <a:ea typeface="Symbol" panose="05050102010706020507" pitchFamily="18" charset="2"/>
                <a:cs typeface="Times New Roman" panose="02020603050405020304" pitchFamily="18" charset="0"/>
              </a:rPr>
              <a:t>has an operating budget of over $706 million, of which 38% comes from the State and 45% comes from student tuition and fees. The remainder is made up of self-supporting activities such as room and board and the Bookstore and other sources such as interest (17%). The operating budget does not include gifts, grants and contracts due to their restricted and uncertain nature.</a:t>
            </a:r>
          </a:p>
          <a:p>
            <a:pPr marL="400050" indent="-285750">
              <a:spcBef>
                <a:spcPts val="1013"/>
              </a:spcBef>
              <a:buSzPts val="1200"/>
              <a:buFont typeface="Wingdings" panose="05000000000000000000" pitchFamily="2" charset="2"/>
              <a:buChar char="§"/>
              <a:defRPr/>
            </a:pPr>
            <a:r>
              <a:rPr lang="en-US" altLang="en-US" sz="1800" dirty="0" smtClean="0">
                <a:latin typeface="Adobe Garamond Pro" panose="02020502060506020403" pitchFamily="18" charset="0"/>
                <a:ea typeface="Symbol" panose="05050102010706020507" pitchFamily="18" charset="2"/>
                <a:cs typeface="Times New Roman" panose="02020603050405020304" pitchFamily="18" charset="0"/>
              </a:rPr>
              <a:t>costs a Texas Resident approximately $22,190 annually in tuition/fees, room/board, books/supplies, transportation, personal/miscellaneous expenses based on 15 hours per semester for a student living on campus.</a:t>
            </a: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9"/>
          <p:cNvSpPr>
            <a:spLocks noChangeArrowheads="1"/>
          </p:cNvSpPr>
          <p:nvPr/>
        </p:nvSpPr>
        <p:spPr bwMode="auto">
          <a:xfrm>
            <a:off x="1143000" y="1350963"/>
            <a:ext cx="7772400"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b="1" smtClean="0">
                <a:solidFill>
                  <a:srgbClr val="B6985A"/>
                </a:solidFill>
              </a:rPr>
              <a:t>Don Coryell</a:t>
            </a:r>
          </a:p>
          <a:p>
            <a:pPr eaLnBrk="1" hangingPunct="1">
              <a:spcBef>
                <a:spcPct val="0"/>
              </a:spcBef>
              <a:buFontTx/>
              <a:buNone/>
            </a:pPr>
            <a:r>
              <a:rPr lang="en-US" altLang="en-US" sz="1800" smtClean="0">
                <a:solidFill>
                  <a:srgbClr val="000000"/>
                </a:solidFill>
              </a:rPr>
              <a:t>Associate Athletics Director – External Operations</a:t>
            </a:r>
          </a:p>
          <a:p>
            <a:pPr eaLnBrk="1" hangingPunct="1">
              <a:spcBef>
                <a:spcPct val="0"/>
              </a:spcBef>
              <a:buFontTx/>
              <a:buNone/>
            </a:pPr>
            <a:r>
              <a:rPr lang="en-US" altLang="en-US" sz="1800" smtClean="0">
                <a:solidFill>
                  <a:srgbClr val="000000"/>
                </a:solidFill>
              </a:rPr>
              <a:t>512.245.2220</a:t>
            </a:r>
          </a:p>
          <a:p>
            <a:pPr eaLnBrk="1" hangingPunct="1">
              <a:spcBef>
                <a:spcPct val="0"/>
              </a:spcBef>
              <a:buFontTx/>
              <a:buNone/>
            </a:pPr>
            <a:r>
              <a:rPr lang="en-US" altLang="en-US" sz="1800" smtClean="0">
                <a:solidFill>
                  <a:srgbClr val="000000"/>
                </a:solidFill>
              </a:rPr>
              <a:t>dc32@txstate.edu </a:t>
            </a:r>
          </a:p>
          <a:p>
            <a:pPr eaLnBrk="1" hangingPunct="1">
              <a:spcBef>
                <a:spcPct val="0"/>
              </a:spcBef>
              <a:buFontTx/>
              <a:buNone/>
            </a:pPr>
            <a:endParaRPr lang="en-US" altLang="en-US" sz="1800" b="1" smtClean="0">
              <a:solidFill>
                <a:srgbClr val="B6985A"/>
              </a:solidFill>
            </a:endParaRPr>
          </a:p>
          <a:p>
            <a:pPr eaLnBrk="1" hangingPunct="1">
              <a:spcBef>
                <a:spcPct val="0"/>
              </a:spcBef>
              <a:buFontTx/>
              <a:buNone/>
            </a:pPr>
            <a:r>
              <a:rPr lang="en-US" altLang="en-US" sz="1800" b="1" smtClean="0">
                <a:solidFill>
                  <a:srgbClr val="B6985A"/>
                </a:solidFill>
              </a:rPr>
              <a:t>Travis Comer</a:t>
            </a:r>
          </a:p>
          <a:p>
            <a:pPr eaLnBrk="1" hangingPunct="1">
              <a:spcBef>
                <a:spcPct val="0"/>
              </a:spcBef>
              <a:buFontTx/>
              <a:buNone/>
            </a:pPr>
            <a:r>
              <a:rPr lang="en-US" altLang="en-US" sz="1800" smtClean="0">
                <a:solidFill>
                  <a:srgbClr val="000000"/>
                </a:solidFill>
              </a:rPr>
              <a:t>Associate Athletics Director – Development</a:t>
            </a:r>
          </a:p>
          <a:p>
            <a:pPr eaLnBrk="1" hangingPunct="1">
              <a:spcBef>
                <a:spcPct val="0"/>
              </a:spcBef>
              <a:buFontTx/>
              <a:buNone/>
            </a:pPr>
            <a:r>
              <a:rPr lang="en-US" altLang="en-US" sz="1800" smtClean="0">
                <a:solidFill>
                  <a:srgbClr val="000000"/>
                </a:solidFill>
              </a:rPr>
              <a:t>512.245.2247</a:t>
            </a:r>
          </a:p>
          <a:p>
            <a:pPr eaLnBrk="1" hangingPunct="1">
              <a:spcBef>
                <a:spcPct val="0"/>
              </a:spcBef>
              <a:buFontTx/>
              <a:buNone/>
            </a:pPr>
            <a:r>
              <a:rPr lang="en-US" altLang="en-US" sz="1800" smtClean="0">
                <a:solidFill>
                  <a:srgbClr val="000000"/>
                </a:solidFill>
              </a:rPr>
              <a:t>tcomer@txstate.edu</a:t>
            </a:r>
          </a:p>
          <a:p>
            <a:pPr eaLnBrk="1" hangingPunct="1">
              <a:spcBef>
                <a:spcPct val="0"/>
              </a:spcBef>
              <a:buFontTx/>
              <a:buNone/>
            </a:pPr>
            <a:endParaRPr lang="en-US" altLang="en-US" sz="1800" smtClean="0">
              <a:solidFill>
                <a:srgbClr val="000000"/>
              </a:solidFill>
            </a:endParaRPr>
          </a:p>
          <a:p>
            <a:pPr eaLnBrk="1" hangingPunct="1">
              <a:spcBef>
                <a:spcPct val="0"/>
              </a:spcBef>
              <a:buFontTx/>
              <a:buNone/>
            </a:pPr>
            <a:r>
              <a:rPr lang="en-US" altLang="en-US" sz="1800" b="1" smtClean="0">
                <a:solidFill>
                  <a:srgbClr val="B6985A"/>
                </a:solidFill>
              </a:rPr>
              <a:t>Matt Carson</a:t>
            </a:r>
          </a:p>
          <a:p>
            <a:pPr eaLnBrk="1" hangingPunct="1">
              <a:spcBef>
                <a:spcPct val="0"/>
              </a:spcBef>
              <a:buFontTx/>
              <a:buNone/>
            </a:pPr>
            <a:r>
              <a:rPr lang="en-US" altLang="en-US" sz="1800" smtClean="0">
                <a:solidFill>
                  <a:srgbClr val="000000"/>
                </a:solidFill>
              </a:rPr>
              <a:t>Assistant Athletics Director – Ticket Sales &amp; Operations</a:t>
            </a:r>
          </a:p>
          <a:p>
            <a:pPr eaLnBrk="1" hangingPunct="1">
              <a:spcBef>
                <a:spcPct val="0"/>
              </a:spcBef>
              <a:buFontTx/>
              <a:buNone/>
            </a:pPr>
            <a:r>
              <a:rPr lang="en-US" altLang="en-US" sz="1800" smtClean="0">
                <a:solidFill>
                  <a:srgbClr val="000000"/>
                </a:solidFill>
              </a:rPr>
              <a:t>512.245.5448</a:t>
            </a:r>
          </a:p>
          <a:p>
            <a:pPr eaLnBrk="1" hangingPunct="1">
              <a:spcBef>
                <a:spcPct val="0"/>
              </a:spcBef>
              <a:buFontTx/>
              <a:buNone/>
            </a:pPr>
            <a:r>
              <a:rPr lang="en-US" altLang="en-US" sz="1800" smtClean="0">
                <a:solidFill>
                  <a:srgbClr val="000000"/>
                </a:solidFill>
              </a:rPr>
              <a:t>mcarson@txstate.edu </a:t>
            </a:r>
          </a:p>
          <a:p>
            <a:pPr eaLnBrk="1" hangingPunct="1">
              <a:spcBef>
                <a:spcPct val="0"/>
              </a:spcBef>
              <a:buFontTx/>
              <a:buNone/>
            </a:pPr>
            <a:endParaRPr lang="en-US" altLang="en-US" sz="1800" smtClean="0">
              <a:solidFill>
                <a:srgbClr val="000000"/>
              </a:solidFill>
            </a:endParaRPr>
          </a:p>
          <a:p>
            <a:pPr eaLnBrk="1" hangingPunct="1">
              <a:spcBef>
                <a:spcPct val="0"/>
              </a:spcBef>
              <a:buFontTx/>
              <a:buNone/>
            </a:pPr>
            <a:r>
              <a:rPr lang="en-US" altLang="en-US" sz="1800" b="1" smtClean="0">
                <a:solidFill>
                  <a:srgbClr val="B6985A"/>
                </a:solidFill>
              </a:rPr>
              <a:t>Josh Whittenburg</a:t>
            </a:r>
          </a:p>
          <a:p>
            <a:pPr eaLnBrk="1" hangingPunct="1">
              <a:spcBef>
                <a:spcPct val="0"/>
              </a:spcBef>
              <a:buFontTx/>
              <a:buNone/>
            </a:pPr>
            <a:r>
              <a:rPr lang="en-US" altLang="en-US" sz="1800" smtClean="0">
                <a:solidFill>
                  <a:srgbClr val="000000"/>
                </a:solidFill>
              </a:rPr>
              <a:t>Assistant Athletics Director – Development/Bobcat Club</a:t>
            </a:r>
          </a:p>
          <a:p>
            <a:pPr eaLnBrk="1" hangingPunct="1">
              <a:spcBef>
                <a:spcPct val="0"/>
              </a:spcBef>
              <a:buFontTx/>
              <a:buNone/>
            </a:pPr>
            <a:r>
              <a:rPr lang="en-US" altLang="en-US" sz="1800" smtClean="0">
                <a:solidFill>
                  <a:srgbClr val="000000"/>
                </a:solidFill>
              </a:rPr>
              <a:t>512.245.2210</a:t>
            </a:r>
          </a:p>
          <a:p>
            <a:pPr eaLnBrk="1" hangingPunct="1">
              <a:spcBef>
                <a:spcPct val="0"/>
              </a:spcBef>
              <a:buFontTx/>
              <a:buNone/>
            </a:pPr>
            <a:r>
              <a:rPr lang="en-US" altLang="en-US" sz="1800" smtClean="0">
                <a:solidFill>
                  <a:srgbClr val="000000"/>
                </a:solidFill>
              </a:rPr>
              <a:t>jwhittenburg@txstate.edu </a:t>
            </a:r>
          </a:p>
        </p:txBody>
      </p:sp>
      <p:sp>
        <p:nvSpPr>
          <p:cNvPr id="21507" name="Title 1"/>
          <p:cNvSpPr>
            <a:spLocks/>
          </p:cNvSpPr>
          <p:nvPr/>
        </p:nvSpPr>
        <p:spPr bwMode="auto">
          <a:xfrm>
            <a:off x="1752600" y="0"/>
            <a:ext cx="6934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600" b="1" smtClean="0">
                <a:solidFill>
                  <a:srgbClr val="501215"/>
                </a:solidFill>
                <a:latin typeface="Arial (Body)"/>
              </a:rPr>
              <a:t>CONTACT</a:t>
            </a:r>
          </a:p>
        </p:txBody>
      </p:sp>
    </p:spTree>
    <p:extLst>
      <p:ext uri="{BB962C8B-B14F-4D97-AF65-F5344CB8AC3E}">
        <p14:creationId xmlns:p14="http://schemas.microsoft.com/office/powerpoint/2010/main" val="20204713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itle 1"/>
          <p:cNvSpPr>
            <a:spLocks noGrp="1"/>
          </p:cNvSpPr>
          <p:nvPr>
            <p:ph type="title"/>
          </p:nvPr>
        </p:nvSpPr>
        <p:spPr>
          <a:xfrm>
            <a:off x="1752600" y="2667000"/>
            <a:ext cx="6858000" cy="1143000"/>
          </a:xfrm>
        </p:spPr>
        <p:txBody>
          <a:bodyPr/>
          <a:lstStyle/>
          <a:p>
            <a:r>
              <a:rPr lang="en-US" altLang="en-US" sz="3600" dirty="0" smtClean="0"/>
              <a:t/>
            </a:r>
            <a:br>
              <a:rPr lang="en-US" altLang="en-US" sz="3600" dirty="0" smtClean="0"/>
            </a:br>
            <a:r>
              <a:rPr lang="en-US" altLang="en-US" sz="3600" dirty="0" smtClean="0"/>
              <a:t>Higher Education Act</a:t>
            </a:r>
            <a:br>
              <a:rPr lang="en-US" altLang="en-US" sz="3600" dirty="0" smtClean="0"/>
            </a:br>
            <a:r>
              <a:rPr lang="en-US" altLang="en-US" sz="3600" dirty="0" smtClean="0"/>
              <a:t> of 1965 </a:t>
            </a:r>
          </a:p>
        </p:txBody>
      </p:sp>
    </p:spTree>
    <p:extLst>
      <p:ext uri="{BB962C8B-B14F-4D97-AF65-F5344CB8AC3E}">
        <p14:creationId xmlns:p14="http://schemas.microsoft.com/office/powerpoint/2010/main" val="1335313189"/>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itle 1"/>
          <p:cNvSpPr>
            <a:spLocks noGrp="1"/>
          </p:cNvSpPr>
          <p:nvPr>
            <p:ph type="title"/>
          </p:nvPr>
        </p:nvSpPr>
        <p:spPr/>
        <p:txBody>
          <a:bodyPr/>
          <a:lstStyle/>
          <a:p>
            <a:r>
              <a:rPr lang="en-US" altLang="en-US" sz="3600" dirty="0" smtClean="0"/>
              <a:t>50</a:t>
            </a:r>
            <a:r>
              <a:rPr lang="en-US" altLang="en-US" sz="3600" baseline="30000" dirty="0" smtClean="0"/>
              <a:t>th</a:t>
            </a:r>
            <a:r>
              <a:rPr lang="en-US" altLang="en-US" sz="3600" dirty="0" smtClean="0"/>
              <a:t> Anniversary </a:t>
            </a:r>
            <a:br>
              <a:rPr lang="en-US" altLang="en-US" sz="3600" dirty="0" smtClean="0"/>
            </a:br>
            <a:r>
              <a:rPr lang="en-US" altLang="en-US" sz="3600" dirty="0" smtClean="0"/>
              <a:t>Higher Education Act</a:t>
            </a:r>
          </a:p>
        </p:txBody>
      </p:sp>
      <p:pic>
        <p:nvPicPr>
          <p:cNvPr id="4" name="50th Anniversary HEA.mp4">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1905000" y="2057400"/>
            <a:ext cx="6858000" cy="3886200"/>
          </a:xfrm>
        </p:spPr>
      </p:pic>
    </p:spTree>
    <p:extLst>
      <p:ext uri="{BB962C8B-B14F-4D97-AF65-F5344CB8AC3E}">
        <p14:creationId xmlns:p14="http://schemas.microsoft.com/office/powerpoint/2010/main" val="162786284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29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2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457200"/>
            <a:ext cx="3254375" cy="2514600"/>
          </a:xfrm>
        </p:spPr>
      </p:pic>
      <p:sp>
        <p:nvSpPr>
          <p:cNvPr id="312323" name="Rectangle 3"/>
          <p:cNvSpPr txBox="1">
            <a:spLocks noChangeArrowheads="1"/>
          </p:cNvSpPr>
          <p:nvPr/>
        </p:nvSpPr>
        <p:spPr bwMode="auto">
          <a:xfrm>
            <a:off x="1905000" y="609600"/>
            <a:ext cx="7010400" cy="1066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 typeface="Wingdings" panose="05000000000000000000" pitchFamily="2" charset="2"/>
              <a:buNone/>
            </a:pPr>
            <a:r>
              <a:rPr lang="en-US" altLang="en-US" sz="2000">
                <a:solidFill>
                  <a:srgbClr val="000000"/>
                </a:solidFill>
                <a:latin typeface="Adobe Garamond Pro" panose="02020502060506020403" pitchFamily="18" charset="0"/>
              </a:rPr>
              <a:t>“The noblest search is the search for excellence.”</a:t>
            </a:r>
            <a:br>
              <a:rPr lang="en-US" altLang="en-US" sz="2000">
                <a:solidFill>
                  <a:srgbClr val="000000"/>
                </a:solidFill>
                <a:latin typeface="Adobe Garamond Pro" panose="02020502060506020403" pitchFamily="18" charset="0"/>
              </a:rPr>
            </a:br>
            <a:r>
              <a:rPr lang="en-US" altLang="en-US" sz="2000">
                <a:solidFill>
                  <a:srgbClr val="000000"/>
                </a:solidFill>
                <a:latin typeface="Adobe Garamond Pro" panose="02020502060506020403" pitchFamily="18" charset="0"/>
              </a:rPr>
              <a:t>			 </a:t>
            </a:r>
            <a:r>
              <a:rPr lang="en-US" altLang="en-US" sz="2000" b="1" i="1">
                <a:solidFill>
                  <a:srgbClr val="000000"/>
                </a:solidFill>
                <a:latin typeface="Adobe Garamond Pro" panose="02020502060506020403" pitchFamily="18" charset="0"/>
              </a:rPr>
              <a:t>—Lyndon B. Johnson</a:t>
            </a:r>
            <a:r>
              <a:rPr lang="en-US" altLang="en-US" sz="2000">
                <a:solidFill>
                  <a:srgbClr val="000000"/>
                </a:solidFill>
                <a:latin typeface="Adobe Garamond Pro" panose="02020502060506020403" pitchFamily="18" charset="0"/>
              </a:rPr>
              <a:t>  </a:t>
            </a:r>
          </a:p>
          <a:p>
            <a:pPr eaLnBrk="1" hangingPunct="1">
              <a:spcBef>
                <a:spcPct val="0"/>
              </a:spcBef>
              <a:buFont typeface="Wingdings" panose="05000000000000000000" pitchFamily="2" charset="2"/>
              <a:buNone/>
            </a:pPr>
            <a:r>
              <a:rPr lang="en-US" altLang="en-US" sz="2000">
                <a:solidFill>
                  <a:srgbClr val="000000"/>
                </a:solidFill>
                <a:latin typeface="Adobe Garamond Pro" panose="02020502060506020403" pitchFamily="18" charset="0"/>
              </a:rPr>
              <a:t>				Class of 1930 	 </a:t>
            </a:r>
          </a:p>
          <a:p>
            <a:pPr algn="ctr" eaLnBrk="1" hangingPunct="1">
              <a:spcBef>
                <a:spcPct val="0"/>
              </a:spcBef>
              <a:buFont typeface="Wingdings" panose="05000000000000000000" pitchFamily="2" charset="2"/>
              <a:buNone/>
            </a:pPr>
            <a:r>
              <a:rPr lang="en-US" altLang="en-US" sz="2000">
                <a:solidFill>
                  <a:srgbClr val="000000"/>
                </a:solidFill>
                <a:latin typeface="Adobe Garamond Pro" panose="02020502060506020403" pitchFamily="18" charset="0"/>
              </a:rPr>
              <a:t>	</a:t>
            </a:r>
          </a:p>
          <a:p>
            <a:pPr lvl="1" eaLnBrk="1" hangingPunct="1">
              <a:spcBef>
                <a:spcPct val="0"/>
              </a:spcBef>
              <a:buFontTx/>
              <a:buNone/>
            </a:pPr>
            <a:endParaRPr lang="en-US" altLang="en-US" sz="2200" b="1">
              <a:solidFill>
                <a:srgbClr val="000000"/>
              </a:solidFill>
              <a:latin typeface="Adobe Garamond Pro" panose="02020502060506020403" pitchFamily="18" charset="0"/>
            </a:endParaRPr>
          </a:p>
          <a:p>
            <a:pPr lvl="1" eaLnBrk="1" hangingPunct="1">
              <a:spcBef>
                <a:spcPct val="0"/>
              </a:spcBef>
              <a:buFontTx/>
              <a:buNone/>
            </a:pPr>
            <a:r>
              <a:rPr lang="en-US" altLang="en-US" sz="2400" b="1">
                <a:solidFill>
                  <a:srgbClr val="000000"/>
                </a:solidFill>
                <a:latin typeface="Adobe Garamond Pro" panose="02020502060506020403" pitchFamily="18" charset="0"/>
              </a:rPr>
              <a:t>Our Mission</a:t>
            </a:r>
            <a:br>
              <a:rPr lang="en-US" altLang="en-US" sz="2400" b="1">
                <a:solidFill>
                  <a:srgbClr val="000000"/>
                </a:solidFill>
                <a:latin typeface="Adobe Garamond Pro" panose="02020502060506020403" pitchFamily="18" charset="0"/>
              </a:rPr>
            </a:br>
            <a:r>
              <a:rPr lang="en-US" altLang="en-US" sz="2200">
                <a:solidFill>
                  <a:srgbClr val="000000"/>
                </a:solidFill>
                <a:latin typeface="Adobe Garamond Pro" panose="02020502060506020403" pitchFamily="18" charset="0"/>
              </a:rPr>
              <a:t/>
            </a:r>
            <a:br>
              <a:rPr lang="en-US" altLang="en-US" sz="2200">
                <a:solidFill>
                  <a:srgbClr val="000000"/>
                </a:solidFill>
                <a:latin typeface="Adobe Garamond Pro" panose="02020502060506020403" pitchFamily="18" charset="0"/>
              </a:rPr>
            </a:br>
            <a:r>
              <a:rPr lang="en-US" altLang="en-US" sz="2400">
                <a:solidFill>
                  <a:srgbClr val="000000"/>
                </a:solidFill>
                <a:latin typeface="Adobe Garamond Pro" panose="02020502060506020403" pitchFamily="18" charset="0"/>
              </a:rPr>
              <a:t>Texas State University is a public, student-centered, Emerging Research University dedicated to excellence in serving the educational needs of the diverse population of Texas and the world beyond.</a:t>
            </a:r>
          </a:p>
          <a:p>
            <a:pPr eaLnBrk="1" hangingPunct="1">
              <a:spcBef>
                <a:spcPct val="0"/>
              </a:spcBef>
              <a:buFont typeface="Wingdings" panose="05000000000000000000" pitchFamily="2" charset="2"/>
              <a:buNone/>
            </a:pPr>
            <a:endParaRPr lang="en-US" altLang="en-US" sz="1800">
              <a:solidFill>
                <a:srgbClr val="000000"/>
              </a:solidFill>
              <a:latin typeface="Adobe Garamond Pro" panose="02020502060506020403" pitchFamily="18" charset="0"/>
            </a:endParaRPr>
          </a:p>
          <a:p>
            <a:pPr eaLnBrk="1" hangingPunct="1">
              <a:spcBef>
                <a:spcPct val="0"/>
              </a:spcBef>
              <a:buFont typeface="Wingdings" panose="05000000000000000000" pitchFamily="2" charset="2"/>
              <a:buNone/>
            </a:pPr>
            <a:endParaRPr lang="en-US" altLang="en-US" sz="1800">
              <a:solidFill>
                <a:srgbClr val="000000"/>
              </a:solidFill>
              <a:latin typeface="Adobe Garamond Pro" panose="02020502060506020403" pitchFamily="18" charset="0"/>
            </a:endParaRPr>
          </a:p>
          <a:p>
            <a:pPr eaLnBrk="1" hangingPunct="1">
              <a:spcBef>
                <a:spcPct val="0"/>
              </a:spcBef>
              <a:buFont typeface="Wingdings" panose="05000000000000000000" pitchFamily="2" charset="2"/>
              <a:buNone/>
            </a:pPr>
            <a:endParaRPr lang="en-US" altLang="en-US" sz="1800">
              <a:solidFill>
                <a:srgbClr val="000000"/>
              </a:solidFill>
              <a:latin typeface="Adobe Garamond Pro" panose="02020502060506020403" pitchFamily="18" charset="0"/>
            </a:endParaRPr>
          </a:p>
          <a:p>
            <a:pPr eaLnBrk="1" hangingPunct="1">
              <a:spcBef>
                <a:spcPct val="0"/>
              </a:spcBef>
              <a:buFont typeface="Wingdings" panose="05000000000000000000" pitchFamily="2" charset="2"/>
              <a:buNone/>
            </a:pPr>
            <a:r>
              <a:rPr lang="en-US" altLang="en-US" i="1">
                <a:solidFill>
                  <a:srgbClr val="000000"/>
                </a:solidFill>
                <a:latin typeface="Adobe Garamond Pro" panose="02020502060506020403" pitchFamily="18" charset="0"/>
              </a:rPr>
              <a:t>The mission statement was approved by The Texas State University System Board of Regents on August 24, 2012, and the Texas Higher Education Coordinating Board approved the new mission statement for Texas State University at its January 24, 2013, meeting.</a:t>
            </a:r>
            <a:endParaRPr lang="en-US" altLang="en-US">
              <a:solidFill>
                <a:srgbClr val="000000"/>
              </a:solidFill>
              <a:latin typeface="Adobe Garamond Pro" panose="02020502060506020403" pitchFamily="18" charset="0"/>
            </a:endParaRP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457200"/>
            <a:ext cx="3254375" cy="2514600"/>
          </a:xfrm>
        </p:spPr>
      </p:pic>
      <p:sp>
        <p:nvSpPr>
          <p:cNvPr id="313347" name="Rectangle 3"/>
          <p:cNvSpPr txBox="1">
            <a:spLocks noChangeArrowheads="1"/>
          </p:cNvSpPr>
          <p:nvPr/>
        </p:nvSpPr>
        <p:spPr bwMode="auto">
          <a:xfrm>
            <a:off x="1905000" y="609600"/>
            <a:ext cx="7010400" cy="1447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 typeface="Wingdings" panose="05000000000000000000" pitchFamily="2" charset="2"/>
              <a:buNone/>
            </a:pPr>
            <a:endParaRPr lang="en-US" altLang="en-US">
              <a:solidFill>
                <a:srgbClr val="000000"/>
              </a:solidFill>
              <a:latin typeface="Adobe Garamond Pro" panose="02020502060506020403" pitchFamily="18" charset="0"/>
            </a:endParaRPr>
          </a:p>
        </p:txBody>
      </p:sp>
      <p:pic>
        <p:nvPicPr>
          <p:cNvPr id="3133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41475" y="152400"/>
            <a:ext cx="7273925" cy="1474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p:nvSpPr>
        <p:spPr>
          <a:xfrm>
            <a:off x="1905000" y="1630363"/>
            <a:ext cx="6780213" cy="4281487"/>
          </a:xfrm>
          <a:prstGeom prst="rect">
            <a:avLst/>
          </a:prstGeom>
        </p:spPr>
        <p:txBody>
          <a:bodyPr>
            <a:spAutoFit/>
          </a:bodyPr>
          <a:lstStyle/>
          <a:p>
            <a:pPr marL="342900" indent="-342900" eaLnBrk="1" hangingPunct="1">
              <a:lnSpc>
                <a:spcPct val="90000"/>
              </a:lnSpc>
              <a:spcBef>
                <a:spcPct val="20000"/>
              </a:spcBef>
              <a:buFont typeface="Wingdings" panose="05000000000000000000" pitchFamily="2" charset="2"/>
              <a:buChar char="§"/>
              <a:defRPr/>
            </a:pPr>
            <a:r>
              <a:rPr lang="en-US" kern="0" dirty="0">
                <a:solidFill>
                  <a:srgbClr val="000000"/>
                </a:solidFill>
                <a:latin typeface="Adobe Garamond Pro" panose="02020502060506020403" pitchFamily="18" charset="0"/>
                <a:ea typeface="ＭＳ Ｐゴシック"/>
                <a:cs typeface="Helvetica" pitchFamily="34" charset="0"/>
              </a:rPr>
              <a:t>Goal 1: Promote academic quality by building and supporting a distinguished faculty.</a:t>
            </a:r>
          </a:p>
          <a:p>
            <a:pPr marL="342900" indent="-342900" eaLnBrk="1" hangingPunct="1">
              <a:lnSpc>
                <a:spcPct val="90000"/>
              </a:lnSpc>
              <a:spcBef>
                <a:spcPct val="20000"/>
              </a:spcBef>
              <a:buFont typeface="Wingdings" panose="05000000000000000000" pitchFamily="2" charset="2"/>
              <a:buChar char="§"/>
              <a:defRPr/>
            </a:pPr>
            <a:endParaRPr lang="en-US" kern="0" dirty="0">
              <a:solidFill>
                <a:srgbClr val="000000"/>
              </a:solidFill>
              <a:latin typeface="Adobe Garamond Pro" panose="02020502060506020403" pitchFamily="18" charset="0"/>
              <a:ea typeface="ＭＳ Ｐゴシック"/>
              <a:cs typeface="Helvetica" pitchFamily="34" charset="0"/>
            </a:endParaRPr>
          </a:p>
          <a:p>
            <a:pPr marL="342900" indent="-342900" eaLnBrk="1" hangingPunct="1">
              <a:lnSpc>
                <a:spcPct val="90000"/>
              </a:lnSpc>
              <a:spcBef>
                <a:spcPct val="20000"/>
              </a:spcBef>
              <a:buFont typeface="Wingdings" panose="05000000000000000000" pitchFamily="2" charset="2"/>
              <a:buChar char="§"/>
              <a:defRPr/>
            </a:pPr>
            <a:r>
              <a:rPr lang="en-US" kern="0" dirty="0">
                <a:solidFill>
                  <a:srgbClr val="000000"/>
                </a:solidFill>
                <a:latin typeface="Adobe Garamond Pro" panose="02020502060506020403" pitchFamily="18" charset="0"/>
                <a:ea typeface="ＭＳ Ｐゴシック"/>
                <a:cs typeface="Helvetica" pitchFamily="34" charset="0"/>
              </a:rPr>
              <a:t>Goal 2: Provide opportunities for a public university education and contribute to economic and cultural development.</a:t>
            </a:r>
          </a:p>
          <a:p>
            <a:pPr marL="285750" indent="-285750" eaLnBrk="1" hangingPunct="1">
              <a:lnSpc>
                <a:spcPct val="90000"/>
              </a:lnSpc>
              <a:spcBef>
                <a:spcPct val="20000"/>
              </a:spcBef>
              <a:buFont typeface="Wingdings" panose="05000000000000000000" pitchFamily="2" charset="2"/>
              <a:buChar char="§"/>
              <a:defRPr/>
            </a:pPr>
            <a:endParaRPr lang="en-US" kern="0" dirty="0">
              <a:solidFill>
                <a:srgbClr val="000000"/>
              </a:solidFill>
              <a:latin typeface="Adobe Garamond Pro" panose="02020502060506020403" pitchFamily="18" charset="0"/>
              <a:ea typeface="ＭＳ Ｐゴシック"/>
              <a:cs typeface="Helvetica" pitchFamily="34" charset="0"/>
            </a:endParaRPr>
          </a:p>
          <a:p>
            <a:pPr marL="342900" indent="-342900" eaLnBrk="1" hangingPunct="1">
              <a:lnSpc>
                <a:spcPct val="90000"/>
              </a:lnSpc>
              <a:spcBef>
                <a:spcPct val="20000"/>
              </a:spcBef>
              <a:buFont typeface="Wingdings" panose="05000000000000000000" pitchFamily="2" charset="2"/>
              <a:buChar char="§"/>
              <a:defRPr/>
            </a:pPr>
            <a:r>
              <a:rPr lang="en-US" kern="0" dirty="0">
                <a:solidFill>
                  <a:srgbClr val="000000"/>
                </a:solidFill>
                <a:latin typeface="Adobe Garamond Pro" panose="02020502060506020403" pitchFamily="18" charset="0"/>
                <a:ea typeface="ＭＳ Ｐゴシック"/>
                <a:cs typeface="Helvetica" pitchFamily="34" charset="0"/>
              </a:rPr>
              <a:t>Goal 3: Provide a premier student-centered, educational experience that fosters retention and success.</a:t>
            </a:r>
          </a:p>
          <a:p>
            <a:pPr marL="342900" indent="-342900" eaLnBrk="1" hangingPunct="1">
              <a:lnSpc>
                <a:spcPct val="90000"/>
              </a:lnSpc>
              <a:spcBef>
                <a:spcPct val="20000"/>
              </a:spcBef>
              <a:buFont typeface="Wingdings" panose="05000000000000000000" pitchFamily="2" charset="2"/>
              <a:buChar char="§"/>
              <a:defRPr/>
            </a:pPr>
            <a:endParaRPr lang="en-US" kern="0" dirty="0">
              <a:solidFill>
                <a:srgbClr val="000000"/>
              </a:solidFill>
              <a:latin typeface="Adobe Garamond Pro" panose="02020502060506020403" pitchFamily="18" charset="0"/>
              <a:ea typeface="ＭＳ Ｐゴシック"/>
              <a:cs typeface="Helvetica" pitchFamily="34" charset="0"/>
            </a:endParaRPr>
          </a:p>
          <a:p>
            <a:pPr marL="342900" indent="-342900" eaLnBrk="1" hangingPunct="1">
              <a:lnSpc>
                <a:spcPct val="90000"/>
              </a:lnSpc>
              <a:spcBef>
                <a:spcPct val="20000"/>
              </a:spcBef>
              <a:buFont typeface="Wingdings" panose="05000000000000000000" pitchFamily="2" charset="2"/>
              <a:buChar char="§"/>
              <a:defRPr/>
            </a:pPr>
            <a:r>
              <a:rPr lang="en-US" kern="0" dirty="0">
                <a:solidFill>
                  <a:srgbClr val="000000"/>
                </a:solidFill>
                <a:latin typeface="Adobe Garamond Pro" panose="02020502060506020403" pitchFamily="18" charset="0"/>
                <a:ea typeface="ＭＳ Ｐゴシック"/>
                <a:cs typeface="Helvetica" pitchFamily="34" charset="0"/>
              </a:rPr>
              <a:t>Goal 4: Enrich our learning and working environment by attracting and supporting a more diverse faculty, staff, and student body.</a:t>
            </a:r>
          </a:p>
          <a:p>
            <a:pPr marL="342900" indent="-342900" eaLnBrk="1" hangingPunct="1">
              <a:lnSpc>
                <a:spcPct val="90000"/>
              </a:lnSpc>
              <a:spcBef>
                <a:spcPct val="20000"/>
              </a:spcBef>
              <a:buFont typeface="Wingdings" panose="05000000000000000000" pitchFamily="2" charset="2"/>
              <a:buChar char="§"/>
              <a:defRPr/>
            </a:pPr>
            <a:endParaRPr lang="en-US" kern="0" dirty="0">
              <a:solidFill>
                <a:srgbClr val="000000"/>
              </a:solidFill>
              <a:latin typeface="Adobe Garamond Pro" panose="02020502060506020403" pitchFamily="18" charset="0"/>
              <a:ea typeface="ＭＳ Ｐゴシック"/>
              <a:cs typeface="Helvetica" pitchFamily="34" charset="0"/>
            </a:endParaRPr>
          </a:p>
          <a:p>
            <a:pPr marL="342900" indent="-342900" eaLnBrk="1" hangingPunct="1">
              <a:lnSpc>
                <a:spcPct val="90000"/>
              </a:lnSpc>
              <a:spcBef>
                <a:spcPct val="20000"/>
              </a:spcBef>
              <a:buFont typeface="Wingdings" panose="05000000000000000000" pitchFamily="2" charset="2"/>
              <a:buChar char="§"/>
              <a:defRPr/>
            </a:pPr>
            <a:r>
              <a:rPr lang="en-US" kern="0" dirty="0">
                <a:solidFill>
                  <a:srgbClr val="000000"/>
                </a:solidFill>
                <a:latin typeface="Adobe Garamond Pro" panose="02020502060506020403" pitchFamily="18" charset="0"/>
                <a:ea typeface="ＭＳ Ｐゴシック"/>
                <a:cs typeface="Helvetica" pitchFamily="34" charset="0"/>
              </a:rPr>
              <a:t>Goal 5: Develop and manage human, financial, physical, and technological resources effectively, efficiently, and ethically to support the university’s mission.</a:t>
            </a: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457200"/>
            <a:ext cx="3254375" cy="2514600"/>
          </a:xfrm>
        </p:spPr>
      </p:pic>
      <p:sp>
        <p:nvSpPr>
          <p:cNvPr id="314371" name="Rectangle 3"/>
          <p:cNvSpPr txBox="1">
            <a:spLocks noChangeArrowheads="1"/>
          </p:cNvSpPr>
          <p:nvPr/>
        </p:nvSpPr>
        <p:spPr bwMode="auto">
          <a:xfrm>
            <a:off x="1905000" y="609600"/>
            <a:ext cx="7010400" cy="1447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 typeface="Wingdings" panose="05000000000000000000" pitchFamily="2" charset="2"/>
              <a:buNone/>
            </a:pPr>
            <a:endParaRPr lang="en-US" altLang="en-US">
              <a:solidFill>
                <a:srgbClr val="000000"/>
              </a:solidFill>
              <a:latin typeface="Adobe Garamond Pro" panose="02020502060506020403" pitchFamily="18" charset="0"/>
            </a:endParaRPr>
          </a:p>
        </p:txBody>
      </p:sp>
      <p:sp>
        <p:nvSpPr>
          <p:cNvPr id="314372" name="Rectangle 5"/>
          <p:cNvSpPr>
            <a:spLocks noChangeArrowheads="1"/>
          </p:cNvSpPr>
          <p:nvPr/>
        </p:nvSpPr>
        <p:spPr bwMode="auto">
          <a:xfrm>
            <a:off x="1676400" y="152400"/>
            <a:ext cx="7239000" cy="1169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500" b="1">
                <a:solidFill>
                  <a:srgbClr val="800000"/>
                </a:solidFill>
                <a:latin typeface="Helvetica" panose="020B0604020202020204" pitchFamily="34" charset="0"/>
              </a:rPr>
              <a:t>Texas State University Policies and Procedures Statements</a:t>
            </a:r>
          </a:p>
        </p:txBody>
      </p:sp>
      <p:sp>
        <p:nvSpPr>
          <p:cNvPr id="314373" name="Rectangle 6"/>
          <p:cNvSpPr>
            <a:spLocks noChangeArrowheads="1"/>
          </p:cNvSpPr>
          <p:nvPr/>
        </p:nvSpPr>
        <p:spPr bwMode="auto">
          <a:xfrm>
            <a:off x="1766888" y="1676400"/>
            <a:ext cx="7056437" cy="3822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lvl="1">
              <a:spcBef>
                <a:spcPct val="30000"/>
              </a:spcBef>
              <a:buFontTx/>
              <a:buNone/>
            </a:pPr>
            <a:r>
              <a:rPr lang="en-US" altLang="en-US" sz="2400">
                <a:solidFill>
                  <a:srgbClr val="000000"/>
                </a:solidFill>
                <a:latin typeface="Adobe Garamond Pro" panose="02020502060506020403" pitchFamily="18" charset="0"/>
              </a:rPr>
              <a:t>01.	 Executive Management</a:t>
            </a:r>
          </a:p>
          <a:p>
            <a:pPr lvl="1">
              <a:spcBef>
                <a:spcPct val="30000"/>
              </a:spcBef>
              <a:buFontTx/>
              <a:buNone/>
            </a:pPr>
            <a:r>
              <a:rPr lang="en-US" altLang="en-US" sz="2400">
                <a:solidFill>
                  <a:srgbClr val="000000"/>
                </a:solidFill>
                <a:latin typeface="Adobe Garamond Pro" panose="02020502060506020403" pitchFamily="18" charset="0"/>
              </a:rPr>
              <a:t>02.	 Academic Administration</a:t>
            </a:r>
          </a:p>
          <a:p>
            <a:pPr lvl="1">
              <a:spcBef>
                <a:spcPct val="30000"/>
              </a:spcBef>
              <a:buFontTx/>
              <a:buNone/>
            </a:pPr>
            <a:r>
              <a:rPr lang="en-US" altLang="en-US" sz="2400">
                <a:solidFill>
                  <a:srgbClr val="000000"/>
                </a:solidFill>
                <a:latin typeface="Adobe Garamond Pro" panose="02020502060506020403" pitchFamily="18" charset="0"/>
              </a:rPr>
              <a:t>03.	 Fiscal Operations</a:t>
            </a:r>
          </a:p>
          <a:p>
            <a:pPr lvl="1">
              <a:spcBef>
                <a:spcPct val="30000"/>
              </a:spcBef>
              <a:buFontTx/>
              <a:buNone/>
            </a:pPr>
            <a:r>
              <a:rPr lang="en-US" altLang="en-US" sz="2400">
                <a:solidFill>
                  <a:srgbClr val="000000"/>
                </a:solidFill>
                <a:latin typeface="Adobe Garamond Pro" panose="02020502060506020403" pitchFamily="18" charset="0"/>
              </a:rPr>
              <a:t>04.	 General Administrative Services</a:t>
            </a:r>
          </a:p>
          <a:p>
            <a:pPr lvl="1">
              <a:spcBef>
                <a:spcPct val="30000"/>
              </a:spcBef>
              <a:buFontTx/>
              <a:buNone/>
            </a:pPr>
            <a:r>
              <a:rPr lang="en-US" altLang="en-US" sz="2400">
                <a:solidFill>
                  <a:srgbClr val="000000"/>
                </a:solidFill>
                <a:latin typeface="Adobe Garamond Pro" panose="02020502060506020403" pitchFamily="18" charset="0"/>
              </a:rPr>
              <a:t>05.	 Logistical Services</a:t>
            </a:r>
          </a:p>
          <a:p>
            <a:pPr lvl="1">
              <a:spcBef>
                <a:spcPct val="30000"/>
              </a:spcBef>
              <a:buFontTx/>
              <a:buNone/>
            </a:pPr>
            <a:r>
              <a:rPr lang="en-US" altLang="en-US" sz="2400">
                <a:solidFill>
                  <a:srgbClr val="000000"/>
                </a:solidFill>
                <a:latin typeface="Adobe Garamond Pro" panose="02020502060506020403" pitchFamily="18" charset="0"/>
              </a:rPr>
              <a:t>06.	 Community Relations/Public Service</a:t>
            </a:r>
          </a:p>
          <a:p>
            <a:pPr lvl="1">
              <a:spcBef>
                <a:spcPct val="30000"/>
              </a:spcBef>
              <a:buFontTx/>
              <a:buNone/>
            </a:pPr>
            <a:r>
              <a:rPr lang="en-US" altLang="en-US" sz="2400">
                <a:solidFill>
                  <a:srgbClr val="000000"/>
                </a:solidFill>
                <a:latin typeface="Adobe Garamond Pro" panose="02020502060506020403" pitchFamily="18" charset="0"/>
              </a:rPr>
              <a:t>07.	 Student Services</a:t>
            </a:r>
          </a:p>
          <a:p>
            <a:pPr lvl="1">
              <a:spcBef>
                <a:spcPct val="30000"/>
              </a:spcBef>
              <a:buFontTx/>
              <a:buNone/>
            </a:pPr>
            <a:r>
              <a:rPr lang="en-US" altLang="en-US" sz="2400">
                <a:solidFill>
                  <a:srgbClr val="000000"/>
                </a:solidFill>
                <a:latin typeface="Adobe Garamond Pro" panose="02020502060506020403" pitchFamily="18" charset="0"/>
              </a:rPr>
              <a:t>08.	 Facilities</a:t>
            </a:r>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457200"/>
            <a:ext cx="3254375" cy="2514600"/>
          </a:xfrm>
        </p:spPr>
      </p:pic>
      <p:sp>
        <p:nvSpPr>
          <p:cNvPr id="315395" name="Rectangle 3"/>
          <p:cNvSpPr txBox="1">
            <a:spLocks noChangeArrowheads="1"/>
          </p:cNvSpPr>
          <p:nvPr/>
        </p:nvSpPr>
        <p:spPr bwMode="auto">
          <a:xfrm>
            <a:off x="1600200" y="2819400"/>
            <a:ext cx="7543800" cy="1447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 typeface="Wingdings" panose="05000000000000000000" pitchFamily="2" charset="2"/>
              <a:buNone/>
            </a:pPr>
            <a:r>
              <a:rPr lang="en-US" altLang="en-US" sz="4800" b="1">
                <a:solidFill>
                  <a:srgbClr val="800000"/>
                </a:solidFill>
                <a:latin typeface="Adobe Garamond Pro" panose="02020502060506020403" pitchFamily="18" charset="0"/>
              </a:rPr>
              <a:t>Campus Resources</a:t>
            </a: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457200"/>
            <a:ext cx="3254375" cy="2514600"/>
          </a:xfrm>
        </p:spPr>
      </p:pic>
      <p:sp>
        <p:nvSpPr>
          <p:cNvPr id="316419" name="Rectangle 3"/>
          <p:cNvSpPr txBox="1">
            <a:spLocks noChangeArrowheads="1"/>
          </p:cNvSpPr>
          <p:nvPr/>
        </p:nvSpPr>
        <p:spPr bwMode="auto">
          <a:xfrm>
            <a:off x="1600200" y="2819400"/>
            <a:ext cx="7543800" cy="1447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 typeface="Wingdings" panose="05000000000000000000" pitchFamily="2" charset="2"/>
              <a:buNone/>
            </a:pPr>
            <a:endParaRPr lang="en-US" altLang="en-US" sz="4800" b="1">
              <a:solidFill>
                <a:srgbClr val="800000"/>
              </a:solidFill>
              <a:latin typeface="Adobe Garamond Pro" panose="02020502060506020403" pitchFamily="18" charset="0"/>
            </a:endParaRPr>
          </a:p>
        </p:txBody>
      </p:sp>
      <p:sp>
        <p:nvSpPr>
          <p:cNvPr id="316420" name="Rectangle 3"/>
          <p:cNvSpPr>
            <a:spLocks noChangeArrowheads="1"/>
          </p:cNvSpPr>
          <p:nvPr/>
        </p:nvSpPr>
        <p:spPr bwMode="auto">
          <a:xfrm>
            <a:off x="2743200" y="533400"/>
            <a:ext cx="457835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4000" b="1">
                <a:solidFill>
                  <a:srgbClr val="800000"/>
                </a:solidFill>
                <a:latin typeface="Helvetica" panose="020B0604020202020204" pitchFamily="34" charset="0"/>
              </a:rPr>
              <a:t>Semester Preview</a:t>
            </a:r>
          </a:p>
        </p:txBody>
      </p:sp>
      <p:sp>
        <p:nvSpPr>
          <p:cNvPr id="5" name="Rectangle 4"/>
          <p:cNvSpPr/>
          <p:nvPr/>
        </p:nvSpPr>
        <p:spPr>
          <a:xfrm>
            <a:off x="1943100" y="1371600"/>
            <a:ext cx="6858000" cy="4800600"/>
          </a:xfrm>
          <a:prstGeom prst="rect">
            <a:avLst/>
          </a:prstGeom>
        </p:spPr>
        <p:txBody>
          <a:bodyPr>
            <a:spAutoFit/>
          </a:bodyPr>
          <a:lstStyle/>
          <a:p>
            <a:pPr eaLnBrk="1" fontAlgn="auto" hangingPunct="1">
              <a:spcBef>
                <a:spcPts val="0"/>
              </a:spcBef>
              <a:spcAft>
                <a:spcPts val="0"/>
              </a:spcAft>
              <a:defRPr/>
            </a:pPr>
            <a:r>
              <a:rPr lang="en-US" dirty="0">
                <a:latin typeface="Adobe Garamond Pro" panose="02020502060506020403" pitchFamily="18" charset="0"/>
                <a:ea typeface="+mn-ea"/>
              </a:rPr>
              <a:t>The Preview link is sent out each semester listing opportunities</a:t>
            </a:r>
          </a:p>
          <a:p>
            <a:pPr eaLnBrk="1" fontAlgn="auto" hangingPunct="1">
              <a:spcBef>
                <a:spcPts val="0"/>
              </a:spcBef>
              <a:spcAft>
                <a:spcPts val="0"/>
              </a:spcAft>
              <a:defRPr/>
            </a:pPr>
            <a:r>
              <a:rPr lang="en-US" dirty="0">
                <a:latin typeface="Adobe Garamond Pro" panose="02020502060506020403" pitchFamily="18" charset="0"/>
                <a:ea typeface="+mn-ea"/>
              </a:rPr>
              <a:t>for training and development for faculty and staff.</a:t>
            </a:r>
          </a:p>
          <a:p>
            <a:pPr eaLnBrk="1" fontAlgn="auto" hangingPunct="1">
              <a:spcBef>
                <a:spcPts val="0"/>
              </a:spcBef>
              <a:spcAft>
                <a:spcPts val="0"/>
              </a:spcAft>
              <a:defRPr/>
            </a:pPr>
            <a:endParaRPr lang="en-US" dirty="0">
              <a:latin typeface="Adobe Garamond Pro" panose="02020502060506020403" pitchFamily="18" charset="0"/>
              <a:ea typeface="+mn-ea"/>
            </a:endParaRPr>
          </a:p>
          <a:p>
            <a:pPr eaLnBrk="1" fontAlgn="auto" hangingPunct="1">
              <a:spcBef>
                <a:spcPts val="0"/>
              </a:spcBef>
              <a:spcAft>
                <a:spcPts val="0"/>
              </a:spcAft>
              <a:defRPr/>
            </a:pPr>
            <a:r>
              <a:rPr lang="en-US" dirty="0">
                <a:latin typeface="Adobe Garamond Pro" panose="02020502060506020403" pitchFamily="18" charset="0"/>
                <a:ea typeface="+mn-ea"/>
              </a:rPr>
              <a:t>Check with your division on required CEUs per evaluation year.</a:t>
            </a:r>
          </a:p>
          <a:p>
            <a:pPr eaLnBrk="1" fontAlgn="auto" hangingPunct="1">
              <a:spcBef>
                <a:spcPts val="0"/>
              </a:spcBef>
              <a:spcAft>
                <a:spcPts val="0"/>
              </a:spcAft>
              <a:defRPr/>
            </a:pPr>
            <a:endParaRPr lang="en-US" dirty="0">
              <a:latin typeface="Adobe Garamond Pro" panose="02020502060506020403" pitchFamily="18" charset="0"/>
              <a:ea typeface="+mn-ea"/>
            </a:endParaRPr>
          </a:p>
          <a:p>
            <a:pPr marL="285750" indent="-285750" eaLnBrk="1" fontAlgn="auto" hangingPunct="1">
              <a:spcBef>
                <a:spcPts val="0"/>
              </a:spcBef>
              <a:spcAft>
                <a:spcPts val="0"/>
              </a:spcAft>
              <a:buFont typeface="Wingdings" panose="05000000000000000000" pitchFamily="2" charset="2"/>
              <a:buChar char="§"/>
              <a:defRPr/>
            </a:pPr>
            <a:r>
              <a:rPr lang="en-US" b="1" dirty="0">
                <a:latin typeface="Adobe Garamond Pro" panose="02020502060506020403" pitchFamily="18" charset="0"/>
                <a:ea typeface="+mn-ea"/>
              </a:rPr>
              <a:t>Academic Development and Assessment</a:t>
            </a:r>
          </a:p>
          <a:p>
            <a:pPr eaLnBrk="1" fontAlgn="auto" hangingPunct="1">
              <a:spcBef>
                <a:spcPts val="0"/>
              </a:spcBef>
              <a:spcAft>
                <a:spcPts val="0"/>
              </a:spcAft>
              <a:defRPr/>
            </a:pPr>
            <a:r>
              <a:rPr lang="en-US" dirty="0">
                <a:latin typeface="Adobe Garamond Pro" panose="02020502060506020403" pitchFamily="18" charset="0"/>
                <a:ea typeface="+mn-ea"/>
              </a:rPr>
              <a:t>	targeted to academic interests: </a:t>
            </a:r>
          </a:p>
          <a:p>
            <a:pPr eaLnBrk="1" fontAlgn="auto" hangingPunct="1">
              <a:spcBef>
                <a:spcPts val="0"/>
              </a:spcBef>
              <a:spcAft>
                <a:spcPts val="0"/>
              </a:spcAft>
              <a:defRPr/>
            </a:pPr>
            <a:r>
              <a:rPr lang="en-US" dirty="0">
                <a:latin typeface="Adobe Garamond Pro" panose="02020502060506020403" pitchFamily="18" charset="0"/>
                <a:ea typeface="+mn-ea"/>
              </a:rPr>
              <a:t>	</a:t>
            </a:r>
            <a:r>
              <a:rPr lang="en-US" dirty="0">
                <a:latin typeface="Adobe Garamond Pro" panose="02020502060506020403" pitchFamily="18" charset="0"/>
                <a:ea typeface="+mn-ea"/>
                <a:hlinkClick r:id="rId3"/>
              </a:rPr>
              <a:t>www.ada.txstate.edu/</a:t>
            </a:r>
            <a:r>
              <a:rPr lang="en-US" dirty="0">
                <a:latin typeface="Adobe Garamond Pro" panose="02020502060506020403" pitchFamily="18" charset="0"/>
                <a:ea typeface="+mn-ea"/>
              </a:rPr>
              <a:t> </a:t>
            </a:r>
          </a:p>
          <a:p>
            <a:pPr eaLnBrk="1" fontAlgn="auto" hangingPunct="1">
              <a:spcBef>
                <a:spcPts val="0"/>
              </a:spcBef>
              <a:spcAft>
                <a:spcPts val="0"/>
              </a:spcAft>
              <a:defRPr/>
            </a:pPr>
            <a:endParaRPr lang="en-US" dirty="0">
              <a:latin typeface="Adobe Garamond Pro" panose="02020502060506020403" pitchFamily="18" charset="0"/>
              <a:ea typeface="+mn-ea"/>
            </a:endParaRPr>
          </a:p>
          <a:p>
            <a:pPr marL="285750" indent="-285750" eaLnBrk="1" fontAlgn="auto" hangingPunct="1">
              <a:spcBef>
                <a:spcPts val="0"/>
              </a:spcBef>
              <a:spcAft>
                <a:spcPts val="0"/>
              </a:spcAft>
              <a:buFont typeface="Wingdings" panose="05000000000000000000" pitchFamily="2" charset="2"/>
              <a:buChar char="§"/>
              <a:defRPr/>
            </a:pPr>
            <a:r>
              <a:rPr lang="en-US" b="1" dirty="0">
                <a:latin typeface="Adobe Garamond Pro" panose="02020502060506020403" pitchFamily="18" charset="0"/>
                <a:ea typeface="+mn-ea"/>
              </a:rPr>
              <a:t>Instructional Technologies Support</a:t>
            </a:r>
          </a:p>
          <a:p>
            <a:pPr eaLnBrk="1" fontAlgn="auto" hangingPunct="1">
              <a:spcBef>
                <a:spcPts val="0"/>
              </a:spcBef>
              <a:spcAft>
                <a:spcPts val="0"/>
              </a:spcAft>
              <a:defRPr/>
            </a:pPr>
            <a:r>
              <a:rPr lang="en-US" dirty="0">
                <a:latin typeface="Adobe Garamond Pro" panose="02020502060506020403" pitchFamily="18" charset="0"/>
                <a:ea typeface="+mn-ea"/>
              </a:rPr>
              <a:t>	</a:t>
            </a:r>
            <a:r>
              <a:rPr lang="en-US" dirty="0">
                <a:latin typeface="Adobe Garamond Pro" panose="02020502060506020403" pitchFamily="18" charset="0"/>
                <a:ea typeface="+mn-ea"/>
                <a:hlinkClick r:id="rId4"/>
              </a:rPr>
              <a:t>www.its.txstate.edu/</a:t>
            </a:r>
            <a:r>
              <a:rPr lang="en-US" dirty="0">
                <a:latin typeface="Adobe Garamond Pro" panose="02020502060506020403" pitchFamily="18" charset="0"/>
                <a:ea typeface="+mn-ea"/>
              </a:rPr>
              <a:t> </a:t>
            </a:r>
          </a:p>
          <a:p>
            <a:pPr eaLnBrk="1" fontAlgn="auto" hangingPunct="1">
              <a:spcBef>
                <a:spcPts val="0"/>
              </a:spcBef>
              <a:spcAft>
                <a:spcPts val="0"/>
              </a:spcAft>
              <a:defRPr/>
            </a:pPr>
            <a:endParaRPr lang="en-US" dirty="0">
              <a:latin typeface="Adobe Garamond Pro" panose="02020502060506020403" pitchFamily="18" charset="0"/>
              <a:ea typeface="+mn-ea"/>
            </a:endParaRPr>
          </a:p>
          <a:p>
            <a:pPr marL="285750" indent="-285750" eaLnBrk="1" fontAlgn="auto" hangingPunct="1">
              <a:spcBef>
                <a:spcPts val="0"/>
              </a:spcBef>
              <a:spcAft>
                <a:spcPts val="0"/>
              </a:spcAft>
              <a:buFont typeface="Wingdings" panose="05000000000000000000" pitchFamily="2" charset="2"/>
              <a:buChar char="§"/>
              <a:defRPr/>
            </a:pPr>
            <a:r>
              <a:rPr lang="en-US" b="1" dirty="0">
                <a:latin typeface="Adobe Garamond Pro" panose="02020502060506020403" pitchFamily="18" charset="0"/>
                <a:ea typeface="+mn-ea"/>
              </a:rPr>
              <a:t>Technology Resources</a:t>
            </a:r>
          </a:p>
          <a:p>
            <a:pPr eaLnBrk="1" fontAlgn="auto" hangingPunct="1">
              <a:spcBef>
                <a:spcPts val="0"/>
              </a:spcBef>
              <a:spcAft>
                <a:spcPts val="0"/>
              </a:spcAft>
              <a:defRPr/>
            </a:pPr>
            <a:r>
              <a:rPr lang="en-US" dirty="0">
                <a:latin typeface="Adobe Garamond Pro" panose="02020502060506020403" pitchFamily="18" charset="0"/>
                <a:ea typeface="+mn-ea"/>
              </a:rPr>
              <a:t>	</a:t>
            </a:r>
            <a:r>
              <a:rPr lang="en-US" dirty="0">
                <a:latin typeface="Adobe Garamond Pro" panose="02020502060506020403" pitchFamily="18" charset="0"/>
                <a:ea typeface="+mn-ea"/>
                <a:hlinkClick r:id="rId5"/>
              </a:rPr>
              <a:t>www.tr.txstate.edu/training</a:t>
            </a:r>
            <a:r>
              <a:rPr lang="en-US" dirty="0">
                <a:latin typeface="Adobe Garamond Pro" panose="02020502060506020403" pitchFamily="18" charset="0"/>
                <a:ea typeface="+mn-ea"/>
              </a:rPr>
              <a:t> </a:t>
            </a:r>
          </a:p>
          <a:p>
            <a:pPr eaLnBrk="1" fontAlgn="auto" hangingPunct="1">
              <a:spcBef>
                <a:spcPts val="0"/>
              </a:spcBef>
              <a:spcAft>
                <a:spcPts val="0"/>
              </a:spcAft>
              <a:defRPr/>
            </a:pPr>
            <a:endParaRPr lang="en-US" dirty="0">
              <a:latin typeface="Adobe Garamond Pro" panose="02020502060506020403" pitchFamily="18" charset="0"/>
              <a:ea typeface="+mn-ea"/>
            </a:endParaRPr>
          </a:p>
          <a:p>
            <a:pPr marL="285750" indent="-285750" eaLnBrk="1" fontAlgn="auto" hangingPunct="1">
              <a:spcBef>
                <a:spcPts val="0"/>
              </a:spcBef>
              <a:spcAft>
                <a:spcPts val="0"/>
              </a:spcAft>
              <a:buFont typeface="Wingdings" panose="05000000000000000000" pitchFamily="2" charset="2"/>
              <a:buChar char="§"/>
              <a:defRPr/>
            </a:pPr>
            <a:r>
              <a:rPr lang="en-US" b="1" dirty="0">
                <a:latin typeface="Adobe Garamond Pro" panose="02020502060506020403" pitchFamily="18" charset="0"/>
                <a:ea typeface="+mn-ea"/>
              </a:rPr>
              <a:t>Professional Development</a:t>
            </a:r>
            <a:r>
              <a:rPr lang="en-US" dirty="0">
                <a:latin typeface="Adobe Garamond Pro" panose="02020502060506020403" pitchFamily="18" charset="0"/>
                <a:ea typeface="+mn-ea"/>
              </a:rPr>
              <a:t/>
            </a:r>
            <a:br>
              <a:rPr lang="en-US" dirty="0">
                <a:latin typeface="Adobe Garamond Pro" panose="02020502060506020403" pitchFamily="18" charset="0"/>
                <a:ea typeface="+mn-ea"/>
              </a:rPr>
            </a:br>
            <a:r>
              <a:rPr lang="en-US" dirty="0">
                <a:latin typeface="Adobe Garamond Pro" panose="02020502060506020403" pitchFamily="18" charset="0"/>
                <a:ea typeface="+mn-ea"/>
              </a:rPr>
              <a:t>               </a:t>
            </a:r>
            <a:r>
              <a:rPr lang="en-US" dirty="0">
                <a:latin typeface="Adobe Garamond Pro" panose="02020502060506020403" pitchFamily="18" charset="0"/>
                <a:ea typeface="+mn-ea"/>
                <a:hlinkClick r:id="rId6"/>
              </a:rPr>
              <a:t>www.txstate.edu/pdevelop/Services</a:t>
            </a:r>
            <a:r>
              <a:rPr lang="en-US" dirty="0">
                <a:latin typeface="Adobe Garamond Pro" panose="02020502060506020403" pitchFamily="18" charset="0"/>
                <a:ea typeface="+mn-ea"/>
              </a:rPr>
              <a:t> </a:t>
            </a:r>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457200"/>
            <a:ext cx="3254375" cy="2514600"/>
          </a:xfrm>
        </p:spPr>
      </p:pic>
      <p:sp>
        <p:nvSpPr>
          <p:cNvPr id="317443" name="Rectangle 3"/>
          <p:cNvSpPr txBox="1">
            <a:spLocks noChangeArrowheads="1"/>
          </p:cNvSpPr>
          <p:nvPr/>
        </p:nvSpPr>
        <p:spPr bwMode="auto">
          <a:xfrm>
            <a:off x="1600200" y="2819400"/>
            <a:ext cx="7543800" cy="1447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 typeface="Wingdings" panose="05000000000000000000" pitchFamily="2" charset="2"/>
              <a:buNone/>
            </a:pPr>
            <a:endParaRPr lang="en-US" altLang="en-US" sz="4800" b="1">
              <a:solidFill>
                <a:srgbClr val="800000"/>
              </a:solidFill>
              <a:latin typeface="Adobe Garamond Pro" panose="02020502060506020403" pitchFamily="18" charset="0"/>
            </a:endParaRPr>
          </a:p>
        </p:txBody>
      </p:sp>
      <p:sp>
        <p:nvSpPr>
          <p:cNvPr id="317444" name="Rectangle 1"/>
          <p:cNvSpPr>
            <a:spLocks noChangeArrowheads="1"/>
          </p:cNvSpPr>
          <p:nvPr/>
        </p:nvSpPr>
        <p:spPr bwMode="auto">
          <a:xfrm>
            <a:off x="1828800" y="304800"/>
            <a:ext cx="728027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000" b="1">
                <a:solidFill>
                  <a:srgbClr val="800000"/>
                </a:solidFill>
                <a:latin typeface="Helvetica" panose="020B0604020202020204" pitchFamily="34" charset="0"/>
              </a:rPr>
              <a:t>Professional Development</a:t>
            </a:r>
          </a:p>
        </p:txBody>
      </p:sp>
      <p:sp>
        <p:nvSpPr>
          <p:cNvPr id="7" name="Rectangle 2"/>
          <p:cNvSpPr>
            <a:spLocks noChangeArrowheads="1"/>
          </p:cNvSpPr>
          <p:nvPr/>
        </p:nvSpPr>
        <p:spPr bwMode="auto">
          <a:xfrm>
            <a:off x="1905000" y="1042988"/>
            <a:ext cx="6705600" cy="532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en-US" altLang="en-US" sz="2000" b="1" dirty="0">
                <a:latin typeface="Adobe Garamond Pro" panose="02020502060506020403" pitchFamily="18" charset="0"/>
                <a:ea typeface="MS PGothic" pitchFamily="34" charset="-128"/>
                <a:cs typeface="Helvetica" pitchFamily="34" charset="0"/>
              </a:rPr>
              <a:t>Workshops</a:t>
            </a:r>
            <a:r>
              <a:rPr lang="en-US" altLang="en-US" sz="2000" dirty="0">
                <a:latin typeface="Adobe Garamond Pro" panose="02020502060506020403" pitchFamily="18" charset="0"/>
                <a:ea typeface="MS PGothic" pitchFamily="34" charset="-128"/>
                <a:cs typeface="Helvetica" pitchFamily="34" charset="0"/>
              </a:rPr>
              <a:t>:</a:t>
            </a:r>
          </a:p>
          <a:p>
            <a:pPr marL="342900" indent="-342900" eaLnBrk="1" hangingPunct="1">
              <a:buFont typeface="Wingdings" panose="05000000000000000000" pitchFamily="2" charset="2"/>
              <a:buChar char="§"/>
              <a:defRPr/>
            </a:pPr>
            <a:r>
              <a:rPr lang="en-US" altLang="en-US" sz="2000" dirty="0">
                <a:latin typeface="Adobe Garamond Pro" panose="02020502060506020403" pitchFamily="18" charset="0"/>
                <a:ea typeface="MS PGothic" pitchFamily="34" charset="-128"/>
                <a:cs typeface="Helvetica" pitchFamily="34" charset="0"/>
              </a:rPr>
              <a:t>During working hours at no cost to employee </a:t>
            </a:r>
            <a:br>
              <a:rPr lang="en-US" altLang="en-US" sz="2000" dirty="0">
                <a:latin typeface="Adobe Garamond Pro" panose="02020502060506020403" pitchFamily="18" charset="0"/>
                <a:ea typeface="MS PGothic" pitchFamily="34" charset="-128"/>
                <a:cs typeface="Helvetica" pitchFamily="34" charset="0"/>
              </a:rPr>
            </a:br>
            <a:r>
              <a:rPr lang="en-US" altLang="en-US" sz="2000" dirty="0">
                <a:latin typeface="Adobe Garamond Pro" panose="02020502060506020403" pitchFamily="18" charset="0"/>
                <a:ea typeface="MS PGothic" pitchFamily="34" charset="-128"/>
                <a:cs typeface="Helvetica" pitchFamily="34" charset="0"/>
              </a:rPr>
              <a:t>or department</a:t>
            </a:r>
          </a:p>
          <a:p>
            <a:pPr eaLnBrk="1" hangingPunct="1">
              <a:defRPr/>
            </a:pPr>
            <a:endParaRPr lang="en-US" altLang="en-US" sz="2000" dirty="0">
              <a:latin typeface="Adobe Garamond Pro" panose="02020502060506020403" pitchFamily="18" charset="0"/>
              <a:ea typeface="MS PGothic" pitchFamily="34" charset="-128"/>
              <a:cs typeface="Helvetica" pitchFamily="34" charset="0"/>
            </a:endParaRPr>
          </a:p>
          <a:p>
            <a:pPr marL="342900" indent="-342900" eaLnBrk="1" hangingPunct="1">
              <a:buFont typeface="Wingdings" panose="05000000000000000000" pitchFamily="2" charset="2"/>
              <a:buChar char="§"/>
              <a:defRPr/>
            </a:pPr>
            <a:r>
              <a:rPr lang="en-US" altLang="en-US" sz="2000" dirty="0">
                <a:latin typeface="Adobe Garamond Pro" panose="02020502060506020403" pitchFamily="18" charset="0"/>
                <a:ea typeface="MS PGothic" pitchFamily="34" charset="-128"/>
                <a:cs typeface="Helvetica" pitchFamily="34" charset="0"/>
              </a:rPr>
              <a:t>For personal and professional development, e.g., </a:t>
            </a:r>
          </a:p>
          <a:p>
            <a:pPr marL="800100" lvl="1" indent="-342900" eaLnBrk="1" hangingPunct="1">
              <a:buFont typeface="Wingdings" pitchFamily="2" charset="2"/>
              <a:buChar char="Ø"/>
              <a:defRPr/>
            </a:pPr>
            <a:r>
              <a:rPr lang="en-US" altLang="en-US" sz="2000" dirty="0">
                <a:latin typeface="Adobe Garamond Pro" panose="02020502060506020403" pitchFamily="18" charset="0"/>
                <a:ea typeface="MS PGothic" pitchFamily="34" charset="-128"/>
                <a:cs typeface="Helvetica" pitchFamily="34" charset="0"/>
              </a:rPr>
              <a:t>5 half-days 7 Habits for Highly Effective People</a:t>
            </a:r>
          </a:p>
          <a:p>
            <a:pPr marL="800100" lvl="1" indent="-342900" eaLnBrk="1" hangingPunct="1">
              <a:buFont typeface="Wingdings" pitchFamily="2" charset="2"/>
              <a:buChar char="Ø"/>
              <a:defRPr/>
            </a:pPr>
            <a:r>
              <a:rPr lang="en-US" altLang="en-US" sz="2000" dirty="0">
                <a:latin typeface="Adobe Garamond Pro" panose="02020502060506020403" pitchFamily="18" charset="0"/>
                <a:ea typeface="MS PGothic" pitchFamily="34" charset="-128"/>
                <a:cs typeface="Helvetica" pitchFamily="34" charset="0"/>
              </a:rPr>
              <a:t>2-day Teambuilding</a:t>
            </a:r>
          </a:p>
          <a:p>
            <a:pPr lvl="1" eaLnBrk="1" hangingPunct="1">
              <a:defRPr/>
            </a:pPr>
            <a:endParaRPr lang="en-US" altLang="en-US" sz="2000" dirty="0">
              <a:latin typeface="Adobe Garamond Pro" panose="02020502060506020403" pitchFamily="18" charset="0"/>
              <a:ea typeface="MS PGothic" pitchFamily="34" charset="-128"/>
              <a:cs typeface="Helvetica" pitchFamily="34" charset="0"/>
            </a:endParaRPr>
          </a:p>
          <a:p>
            <a:pPr marL="342900" indent="-342900" eaLnBrk="1" hangingPunct="1">
              <a:buFont typeface="Wingdings" panose="05000000000000000000" pitchFamily="2" charset="2"/>
              <a:buChar char="§"/>
              <a:defRPr/>
            </a:pPr>
            <a:r>
              <a:rPr lang="en-US" altLang="en-US" sz="2000" dirty="0">
                <a:latin typeface="Adobe Garamond Pro" panose="02020502060506020403" pitchFamily="18" charset="0"/>
                <a:ea typeface="MS PGothic" pitchFamily="34" charset="-128"/>
                <a:cs typeface="Helvetica" pitchFamily="34" charset="0"/>
              </a:rPr>
              <a:t>E-mail sent 3 weeks in advance of workshop</a:t>
            </a:r>
          </a:p>
          <a:p>
            <a:pPr marL="800100" lvl="1" indent="-342900" eaLnBrk="1" hangingPunct="1">
              <a:buFont typeface="Wingdings" pitchFamily="2" charset="2"/>
              <a:buChar char="Ø"/>
              <a:defRPr/>
            </a:pPr>
            <a:r>
              <a:rPr lang="en-US" altLang="en-US" sz="2000" dirty="0">
                <a:latin typeface="Adobe Garamond Pro" panose="02020502060506020403" pitchFamily="18" charset="0"/>
                <a:ea typeface="MS PGothic" pitchFamily="34" charset="-128"/>
                <a:cs typeface="Helvetica" pitchFamily="34" charset="0"/>
              </a:rPr>
              <a:t>Register on-line through the SAP Portal:     </a:t>
            </a:r>
            <a:r>
              <a:rPr lang="en-US" altLang="en-US" sz="2000" dirty="0">
                <a:latin typeface="Adobe Garamond Pro" panose="02020502060506020403" pitchFamily="18" charset="0"/>
                <a:ea typeface="MS PGothic" pitchFamily="34" charset="-128"/>
                <a:cs typeface="Helvetica" pitchFamily="34" charset="0"/>
                <a:hlinkClick r:id="rId3"/>
              </a:rPr>
              <a:t>https://ibis.sap.txstate.edu:50001/irj/portal</a:t>
            </a:r>
            <a:r>
              <a:rPr lang="en-US" altLang="en-US" sz="2000" dirty="0">
                <a:latin typeface="Adobe Garamond Pro" panose="02020502060506020403" pitchFamily="18" charset="0"/>
                <a:ea typeface="MS PGothic" pitchFamily="34" charset="-128"/>
                <a:cs typeface="Helvetica" pitchFamily="34" charset="0"/>
              </a:rPr>
              <a:t> </a:t>
            </a:r>
            <a:br>
              <a:rPr lang="en-US" altLang="en-US" sz="2000" dirty="0">
                <a:latin typeface="Adobe Garamond Pro" panose="02020502060506020403" pitchFamily="18" charset="0"/>
                <a:ea typeface="MS PGothic" pitchFamily="34" charset="-128"/>
                <a:cs typeface="Helvetica" pitchFamily="34" charset="0"/>
              </a:rPr>
            </a:br>
            <a:endParaRPr lang="en-US" altLang="en-US" sz="2000" dirty="0">
              <a:latin typeface="Adobe Garamond Pro" panose="02020502060506020403" pitchFamily="18" charset="0"/>
              <a:ea typeface="MS PGothic" pitchFamily="34" charset="-128"/>
              <a:cs typeface="Helvetica" pitchFamily="34" charset="0"/>
            </a:endParaRPr>
          </a:p>
          <a:p>
            <a:pPr eaLnBrk="1" hangingPunct="1">
              <a:defRPr/>
            </a:pPr>
            <a:r>
              <a:rPr lang="en-US" altLang="en-US" sz="2000" b="1" dirty="0">
                <a:latin typeface="Adobe Garamond Pro" panose="02020502060506020403" pitchFamily="18" charset="0"/>
                <a:ea typeface="MS PGothic" pitchFamily="34" charset="-128"/>
                <a:cs typeface="Helvetica" pitchFamily="34" charset="0"/>
              </a:rPr>
              <a:t>Room Use</a:t>
            </a:r>
            <a:r>
              <a:rPr lang="en-US" altLang="en-US" sz="2000" dirty="0">
                <a:latin typeface="Adobe Garamond Pro" panose="02020502060506020403" pitchFamily="18" charset="0"/>
                <a:ea typeface="MS PGothic" pitchFamily="34" charset="-128"/>
                <a:cs typeface="Helvetica" pitchFamily="34" charset="0"/>
              </a:rPr>
              <a:t>:</a:t>
            </a:r>
          </a:p>
          <a:p>
            <a:pPr marL="800100" lvl="1" indent="-342900" eaLnBrk="1" hangingPunct="1">
              <a:buFont typeface="Wingdings" pitchFamily="2" charset="2"/>
              <a:buChar char="Ø"/>
              <a:defRPr/>
            </a:pPr>
            <a:r>
              <a:rPr lang="en-US" altLang="en-US" sz="2000" dirty="0">
                <a:latin typeface="Adobe Garamond Pro" panose="02020502060506020403" pitchFamily="18" charset="0"/>
                <a:ea typeface="MS PGothic" pitchFamily="34" charset="-128"/>
                <a:cs typeface="Helvetica" pitchFamily="34" charset="0"/>
              </a:rPr>
              <a:t>JCK 460</a:t>
            </a:r>
          </a:p>
          <a:p>
            <a:pPr marL="800100" lvl="1" indent="-342900" eaLnBrk="1" hangingPunct="1">
              <a:buFont typeface="Wingdings" pitchFamily="2" charset="2"/>
              <a:buChar char="Ø"/>
              <a:defRPr/>
            </a:pPr>
            <a:r>
              <a:rPr lang="en-US" altLang="en-US" sz="2000" dirty="0">
                <a:latin typeface="Adobe Garamond Pro" panose="02020502060506020403" pitchFamily="18" charset="0"/>
                <a:ea typeface="MS PGothic" pitchFamily="34" charset="-128"/>
                <a:cs typeface="Helvetica" pitchFamily="34" charset="0"/>
              </a:rPr>
              <a:t>Reservations on-line: </a:t>
            </a:r>
            <a:r>
              <a:rPr lang="en-US" altLang="en-US" sz="2000" dirty="0">
                <a:latin typeface="Adobe Garamond Pro" panose="02020502060506020403" pitchFamily="18" charset="0"/>
                <a:ea typeface="MS PGothic" pitchFamily="34" charset="-128"/>
                <a:cs typeface="Helvetica" pitchFamily="34" charset="0"/>
                <a:hlinkClick r:id="rId4"/>
              </a:rPr>
              <a:t>www.txstate.edu/pdevelop/Services/reservationinfo.html</a:t>
            </a:r>
            <a:r>
              <a:rPr lang="en-US" altLang="en-US" sz="2000" dirty="0">
                <a:latin typeface="Adobe Garamond Pro" panose="02020502060506020403" pitchFamily="18" charset="0"/>
                <a:ea typeface="MS PGothic" pitchFamily="34" charset="-128"/>
                <a:cs typeface="Helvetica" pitchFamily="34" charset="0"/>
              </a:rPr>
              <a:t> </a:t>
            </a:r>
          </a:p>
          <a:p>
            <a:pPr marL="342900" indent="-342900" eaLnBrk="1" hangingPunct="1">
              <a:buFont typeface="Wingdings" pitchFamily="2" charset="2"/>
              <a:buChar char="Ø"/>
              <a:defRPr/>
            </a:pPr>
            <a:endParaRPr lang="en-US" altLang="en-US" sz="2000" dirty="0">
              <a:latin typeface="Helvetica" pitchFamily="34" charset="0"/>
              <a:ea typeface="MS PGothic" pitchFamily="34" charset="-128"/>
              <a:cs typeface="Helvetica" pitchFamily="34" charset="0"/>
            </a:endParaRPr>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457200"/>
            <a:ext cx="3254375" cy="2514600"/>
          </a:xfrm>
        </p:spPr>
      </p:pic>
      <p:sp>
        <p:nvSpPr>
          <p:cNvPr id="318467" name="Rectangle 3"/>
          <p:cNvSpPr txBox="1">
            <a:spLocks noChangeArrowheads="1"/>
          </p:cNvSpPr>
          <p:nvPr/>
        </p:nvSpPr>
        <p:spPr bwMode="auto">
          <a:xfrm>
            <a:off x="1600200" y="2819400"/>
            <a:ext cx="7543800" cy="1447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 typeface="Wingdings" panose="05000000000000000000" pitchFamily="2" charset="2"/>
              <a:buNone/>
            </a:pPr>
            <a:endParaRPr lang="en-US" altLang="en-US" sz="4800" b="1">
              <a:solidFill>
                <a:srgbClr val="800000"/>
              </a:solidFill>
              <a:latin typeface="Adobe Garamond Pro" panose="02020502060506020403" pitchFamily="18" charset="0"/>
            </a:endParaRPr>
          </a:p>
        </p:txBody>
      </p:sp>
      <p:pic>
        <p:nvPicPr>
          <p:cNvPr id="3184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84475" y="381000"/>
            <a:ext cx="517525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1905000" y="1295400"/>
            <a:ext cx="7086600" cy="5486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marL="342900" indent="-342900" algn="l" rtl="0" fontAlgn="base">
              <a:spcBef>
                <a:spcPct val="20000"/>
              </a:spcBef>
              <a:spcAft>
                <a:spcPct val="0"/>
              </a:spcAft>
              <a:buFont typeface="Wingdings" panose="05000000000000000000" pitchFamily="2" charset="2"/>
              <a:buChar char="v"/>
              <a:defRPr sz="1600">
                <a:solidFill>
                  <a:schemeClr val="tx1"/>
                </a:solidFill>
                <a:latin typeface="+mn-lt"/>
                <a:ea typeface="+mn-ea"/>
                <a:cs typeface="+mn-cs"/>
              </a:defRPr>
            </a:lvl1pPr>
            <a:lvl2pPr marL="742950" indent="-285750" algn="l" rtl="0" fontAlgn="base">
              <a:spcBef>
                <a:spcPct val="20000"/>
              </a:spcBef>
              <a:spcAft>
                <a:spcPct val="0"/>
              </a:spcAft>
              <a:buChar char="–"/>
              <a:defRPr sz="1400">
                <a:solidFill>
                  <a:schemeClr val="tx1"/>
                </a:solidFill>
                <a:latin typeface="+mn-lt"/>
                <a:ea typeface="+mn-ea"/>
              </a:defRPr>
            </a:lvl2pPr>
            <a:lvl3pPr marL="1143000" indent="-228600" algn="l" rtl="0" fontAlgn="base">
              <a:spcBef>
                <a:spcPct val="20000"/>
              </a:spcBef>
              <a:spcAft>
                <a:spcPct val="0"/>
              </a:spcAft>
              <a:buChar char="•"/>
              <a:defRPr sz="1200">
                <a:solidFill>
                  <a:schemeClr val="tx1"/>
                </a:solidFill>
                <a:latin typeface="+mn-lt"/>
                <a:ea typeface="+mn-ea"/>
              </a:defRPr>
            </a:lvl3pPr>
            <a:lvl4pPr marL="1600200" indent="-228600" algn="l" rtl="0" fontAlgn="base">
              <a:spcBef>
                <a:spcPct val="20000"/>
              </a:spcBef>
              <a:spcAft>
                <a:spcPct val="0"/>
              </a:spcAft>
              <a:buChar char="–"/>
              <a:defRPr sz="1200">
                <a:solidFill>
                  <a:schemeClr val="tx1"/>
                </a:solidFill>
                <a:latin typeface="+mn-lt"/>
                <a:ea typeface="+mn-ea"/>
              </a:defRPr>
            </a:lvl4pPr>
            <a:lvl5pPr marL="2057400" indent="-228600" algn="l" rtl="0" fontAlgn="base">
              <a:spcBef>
                <a:spcPct val="20000"/>
              </a:spcBef>
              <a:spcAft>
                <a:spcPct val="0"/>
              </a:spcAft>
              <a:buChar char="»"/>
              <a:defRPr sz="1200">
                <a:solidFill>
                  <a:schemeClr val="tx1"/>
                </a:solidFill>
                <a:latin typeface="+mn-lt"/>
                <a:ea typeface="+mn-ea"/>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a:lstStyle>
          <a:p>
            <a:pPr eaLnBrk="1" hangingPunct="1">
              <a:lnSpc>
                <a:spcPct val="90000"/>
              </a:lnSpc>
              <a:buFont typeface="Wingdings" panose="05000000000000000000" pitchFamily="2" charset="2"/>
              <a:buNone/>
              <a:defRPr/>
            </a:pPr>
            <a:endParaRPr lang="en-US" sz="2000" b="1" kern="0" dirty="0" smtClean="0">
              <a:latin typeface="Helvetica" pitchFamily="34" charset="0"/>
              <a:cs typeface="Helvetica" pitchFamily="34" charset="0"/>
            </a:endParaRPr>
          </a:p>
          <a:p>
            <a:pPr eaLnBrk="1" hangingPunct="1">
              <a:lnSpc>
                <a:spcPct val="90000"/>
              </a:lnSpc>
              <a:buFont typeface="Wingdings" panose="05000000000000000000" pitchFamily="2" charset="2"/>
              <a:buNone/>
              <a:defRPr/>
            </a:pPr>
            <a:r>
              <a:rPr lang="en-US" sz="2000" b="1" kern="0" dirty="0" smtClean="0">
                <a:latin typeface="Adobe Garamond Pro" panose="02020502060506020403" pitchFamily="18" charset="0"/>
                <a:cs typeface="Helvetica" pitchFamily="34" charset="0"/>
              </a:rPr>
              <a:t>Correspondence Courses</a:t>
            </a:r>
            <a:endParaRPr lang="en-US" sz="2000" kern="0" dirty="0" smtClean="0">
              <a:latin typeface="Adobe Garamond Pro" panose="02020502060506020403" pitchFamily="18" charset="0"/>
              <a:cs typeface="Helvetica" pitchFamily="34" charset="0"/>
            </a:endParaRPr>
          </a:p>
          <a:p>
            <a:pPr marL="806450" eaLnBrk="1" hangingPunct="1">
              <a:lnSpc>
                <a:spcPct val="90000"/>
              </a:lnSpc>
              <a:buFont typeface="Wingdings" panose="05000000000000000000" pitchFamily="2" charset="2"/>
              <a:buChar char="§"/>
              <a:defRPr/>
            </a:pPr>
            <a:r>
              <a:rPr lang="en-US" sz="2000" kern="0" dirty="0" smtClean="0">
                <a:latin typeface="Adobe Garamond Pro" panose="02020502060506020403" pitchFamily="18" charset="0"/>
                <a:cs typeface="Helvetica" pitchFamily="34" charset="0"/>
              </a:rPr>
              <a:t>Do not need formal admission to Texas State</a:t>
            </a:r>
          </a:p>
          <a:p>
            <a:pPr marL="806450" eaLnBrk="1" hangingPunct="1">
              <a:lnSpc>
                <a:spcPct val="90000"/>
              </a:lnSpc>
              <a:buFont typeface="Wingdings" panose="05000000000000000000" pitchFamily="2" charset="2"/>
              <a:buChar char="§"/>
              <a:defRPr/>
            </a:pPr>
            <a:r>
              <a:rPr lang="en-US" sz="2000" kern="0" dirty="0" smtClean="0">
                <a:latin typeface="Adobe Garamond Pro" panose="02020502060506020403" pitchFamily="18" charset="0"/>
                <a:cs typeface="Helvetica" pitchFamily="34" charset="0"/>
              </a:rPr>
              <a:t>Can be taken in combination with regular courses</a:t>
            </a:r>
          </a:p>
          <a:p>
            <a:pPr marL="806450" eaLnBrk="1" hangingPunct="1">
              <a:lnSpc>
                <a:spcPct val="90000"/>
              </a:lnSpc>
              <a:buFont typeface="Wingdings" panose="05000000000000000000" pitchFamily="2" charset="2"/>
              <a:buChar char="§"/>
              <a:defRPr/>
            </a:pPr>
            <a:r>
              <a:rPr lang="en-US" sz="2000" kern="0" dirty="0" smtClean="0">
                <a:latin typeface="Adobe Garamond Pro" panose="02020502060506020403" pitchFamily="18" charset="0"/>
                <a:cs typeface="Helvetica" pitchFamily="34" charset="0"/>
              </a:rPr>
              <a:t>Requires no time away from the office</a:t>
            </a:r>
          </a:p>
          <a:p>
            <a:pPr eaLnBrk="1" hangingPunct="1">
              <a:lnSpc>
                <a:spcPct val="90000"/>
              </a:lnSpc>
              <a:buFont typeface="Wingdings" panose="05000000000000000000" pitchFamily="2" charset="2"/>
              <a:buChar char="§"/>
              <a:defRPr/>
            </a:pPr>
            <a:endParaRPr lang="en-US" sz="2000" kern="0" dirty="0" smtClean="0">
              <a:latin typeface="Adobe Garamond Pro" panose="02020502060506020403" pitchFamily="18" charset="0"/>
              <a:cs typeface="Helvetica" pitchFamily="34" charset="0"/>
            </a:endParaRPr>
          </a:p>
          <a:p>
            <a:pPr eaLnBrk="1" hangingPunct="1">
              <a:lnSpc>
                <a:spcPct val="90000"/>
              </a:lnSpc>
              <a:buFont typeface="Wingdings" panose="05000000000000000000" pitchFamily="2" charset="2"/>
              <a:buNone/>
              <a:defRPr/>
            </a:pPr>
            <a:r>
              <a:rPr lang="en-US" sz="2000" b="1" kern="0" dirty="0" smtClean="0">
                <a:latin typeface="Adobe Garamond Pro" panose="02020502060506020403" pitchFamily="18" charset="0"/>
                <a:cs typeface="Helvetica" pitchFamily="34" charset="0"/>
              </a:rPr>
              <a:t>College Courses</a:t>
            </a:r>
            <a:r>
              <a:rPr lang="en-US" sz="2000" kern="0" dirty="0" smtClean="0">
                <a:solidFill>
                  <a:srgbClr val="000000"/>
                </a:solidFill>
                <a:latin typeface="Adobe Garamond Pro" panose="02020502060506020403" pitchFamily="18" charset="0"/>
                <a:cs typeface="Helvetica" pitchFamily="34" charset="0"/>
              </a:rPr>
              <a:t>—</a:t>
            </a:r>
            <a:r>
              <a:rPr lang="en-US" sz="2000" b="1" kern="0" dirty="0" smtClean="0">
                <a:latin typeface="Adobe Garamond Pro" panose="02020502060506020403" pitchFamily="18" charset="0"/>
                <a:cs typeface="Helvetica" pitchFamily="34" charset="0"/>
              </a:rPr>
              <a:t>UPPS 04.04.35, Professional Development and Educational Opportunities</a:t>
            </a:r>
          </a:p>
          <a:p>
            <a:pPr marL="806450" eaLnBrk="1" hangingPunct="1">
              <a:lnSpc>
                <a:spcPct val="90000"/>
              </a:lnSpc>
              <a:buFont typeface="Wingdings" panose="05000000000000000000" pitchFamily="2" charset="2"/>
              <a:buChar char="§"/>
              <a:defRPr/>
            </a:pPr>
            <a:r>
              <a:rPr lang="en-US" sz="2000" kern="0" dirty="0" smtClean="0">
                <a:latin typeface="Adobe Garamond Pro" panose="02020502060506020403" pitchFamily="18" charset="0"/>
                <a:cs typeface="Helvetica" pitchFamily="34" charset="0"/>
              </a:rPr>
              <a:t>Can be taken during lunch or after work hours</a:t>
            </a:r>
          </a:p>
          <a:p>
            <a:pPr marL="806450" eaLnBrk="1" hangingPunct="1">
              <a:lnSpc>
                <a:spcPct val="90000"/>
              </a:lnSpc>
              <a:buFont typeface="Wingdings" panose="05000000000000000000" pitchFamily="2" charset="2"/>
              <a:buChar char="§"/>
              <a:defRPr/>
            </a:pPr>
            <a:r>
              <a:rPr lang="en-US" sz="2000" kern="0" dirty="0" smtClean="0">
                <a:latin typeface="Adobe Garamond Pro" panose="02020502060506020403" pitchFamily="18" charset="0"/>
                <a:cs typeface="Helvetica" pitchFamily="34" charset="0"/>
              </a:rPr>
              <a:t>Eligible for Class Release Time (paid leave to attend class), cleared with supervisor first</a:t>
            </a:r>
          </a:p>
          <a:p>
            <a:pPr marL="806450" eaLnBrk="1" hangingPunct="1">
              <a:lnSpc>
                <a:spcPct val="90000"/>
              </a:lnSpc>
              <a:buFont typeface="Wingdings" panose="05000000000000000000" pitchFamily="2" charset="2"/>
              <a:buChar char="§"/>
              <a:defRPr/>
            </a:pPr>
            <a:r>
              <a:rPr lang="en-US" sz="2000" kern="0" dirty="0" smtClean="0">
                <a:latin typeface="Adobe Garamond Pro" panose="02020502060506020403" pitchFamily="18" charset="0"/>
                <a:cs typeface="Helvetica" pitchFamily="34" charset="0"/>
              </a:rPr>
              <a:t>Fees are reimbursed for courses taken with </a:t>
            </a:r>
            <a:br>
              <a:rPr lang="en-US" sz="2000" kern="0" dirty="0" smtClean="0">
                <a:latin typeface="Adobe Garamond Pro" panose="02020502060506020403" pitchFamily="18" charset="0"/>
                <a:cs typeface="Helvetica" pitchFamily="34" charset="0"/>
              </a:rPr>
            </a:br>
            <a:r>
              <a:rPr lang="en-US" sz="2000" kern="0" dirty="0" smtClean="0">
                <a:latin typeface="Adobe Garamond Pro" panose="02020502060506020403" pitchFamily="18" charset="0"/>
                <a:cs typeface="Helvetica" pitchFamily="34" charset="0"/>
              </a:rPr>
              <a:t>satisfactory completion</a:t>
            </a:r>
          </a:p>
          <a:p>
            <a:pPr marL="806450" eaLnBrk="1" hangingPunct="1">
              <a:lnSpc>
                <a:spcPct val="90000"/>
              </a:lnSpc>
              <a:buFont typeface="Wingdings" panose="05000000000000000000" pitchFamily="2" charset="2"/>
              <a:buChar char="§"/>
              <a:defRPr/>
            </a:pPr>
            <a:r>
              <a:rPr lang="en-US" sz="2000" kern="0" dirty="0" smtClean="0">
                <a:latin typeface="Adobe Garamond Pro" panose="02020502060506020403" pitchFamily="18" charset="0"/>
                <a:cs typeface="Helvetica" pitchFamily="34" charset="0"/>
              </a:rPr>
              <a:t>Applies to both undergraduate and graduate courses</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6066" name="Straight Connector 73"/>
          <p:cNvCxnSpPr>
            <a:cxnSpLocks noChangeShapeType="1"/>
          </p:cNvCxnSpPr>
          <p:nvPr/>
        </p:nvCxnSpPr>
        <p:spPr bwMode="auto">
          <a:xfrm flipH="1">
            <a:off x="1728788" y="4508500"/>
            <a:ext cx="1587" cy="366713"/>
          </a:xfrm>
          <a:prstGeom prst="line">
            <a:avLst/>
          </a:prstGeom>
          <a:noFill/>
          <a:ln w="19050">
            <a:solidFill>
              <a:srgbClr val="595959"/>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grpSp>
        <p:nvGrpSpPr>
          <p:cNvPr id="20501" name="Group 92"/>
          <p:cNvGrpSpPr>
            <a:grpSpLocks noChangeAspect="1"/>
          </p:cNvGrpSpPr>
          <p:nvPr/>
        </p:nvGrpSpPr>
        <p:grpSpPr bwMode="auto">
          <a:xfrm>
            <a:off x="1420283" y="4831849"/>
            <a:ext cx="1223955" cy="772463"/>
            <a:chOff x="354013" y="2330450"/>
            <a:chExt cx="2009775" cy="1268413"/>
          </a:xfrm>
          <a:scene3d>
            <a:camera prst="orthographicFront">
              <a:rot lat="0" lon="0" rev="0"/>
            </a:camera>
            <a:lightRig rig="soft" dir="t">
              <a:rot lat="0" lon="0" rev="0"/>
            </a:lightRig>
          </a:scene3d>
        </p:grpSpPr>
        <p:sp>
          <p:nvSpPr>
            <p:cNvPr id="53" name="Cube 52"/>
            <p:cNvSpPr>
              <a:spLocks noChangeArrowheads="1"/>
            </p:cNvSpPr>
            <p:nvPr/>
          </p:nvSpPr>
          <p:spPr bwMode="auto">
            <a:xfrm flipH="1">
              <a:off x="354013" y="2578100"/>
              <a:ext cx="2009775" cy="1020763"/>
            </a:xfrm>
            <a:prstGeom prst="cube">
              <a:avLst>
                <a:gd name="adj" fmla="val 11616"/>
              </a:avLst>
            </a:prstGeom>
            <a:gradFill rotWithShape="1">
              <a:gsLst>
                <a:gs pos="0">
                  <a:srgbClr val="7F7F7F"/>
                </a:gs>
                <a:gs pos="30000">
                  <a:srgbClr val="F2F2F2"/>
                </a:gs>
                <a:gs pos="100000">
                  <a:srgbClr val="FFFFFF"/>
                </a:gs>
              </a:gsLst>
              <a:lin ang="5400000"/>
            </a:gradFill>
            <a:ln w="9525" cmpd="sng">
              <a:solidFill>
                <a:schemeClr val="tx1"/>
              </a:solidFill>
              <a:miter lim="800000"/>
              <a:headEnd/>
              <a:tailEnd/>
            </a:ln>
            <a:effectLst>
              <a:outerShdw blurRad="107950" dist="12700" dir="5400000" algn="ctr">
                <a:srgbClr val="000000"/>
              </a:outerShdw>
            </a:effectLst>
            <a:sp3d contourW="44450" prstMaterial="matte">
              <a:contourClr>
                <a:srgbClr val="FFFFFF"/>
              </a:contourClr>
            </a:sp3d>
          </p:spPr>
          <p:txBody>
            <a:bodyPr anchor="ctr"/>
            <a:lstStyle/>
            <a:p>
              <a:pPr algn="ctr" eaLnBrk="1" fontAlgn="auto" hangingPunct="1">
                <a:spcBef>
                  <a:spcPts val="0"/>
                </a:spcBef>
                <a:spcAft>
                  <a:spcPts val="0"/>
                </a:spcAft>
                <a:defRPr/>
              </a:pPr>
              <a:endParaRPr lang="en-US">
                <a:solidFill>
                  <a:prstClr val="white"/>
                </a:solidFill>
                <a:latin typeface="Calibri"/>
                <a:ea typeface="+mn-ea"/>
              </a:endParaRPr>
            </a:p>
          </p:txBody>
        </p:sp>
        <p:sp>
          <p:nvSpPr>
            <p:cNvPr id="54" name="Cube 53"/>
            <p:cNvSpPr>
              <a:spLocks noChangeArrowheads="1"/>
            </p:cNvSpPr>
            <p:nvPr/>
          </p:nvSpPr>
          <p:spPr bwMode="auto">
            <a:xfrm flipH="1">
              <a:off x="354013" y="2330450"/>
              <a:ext cx="2009775" cy="374650"/>
            </a:xfrm>
            <a:prstGeom prst="cube">
              <a:avLst>
                <a:gd name="adj" fmla="val 34384"/>
              </a:avLst>
            </a:prstGeom>
            <a:solidFill>
              <a:schemeClr val="accent3">
                <a:lumMod val="75000"/>
              </a:schemeClr>
            </a:solidFill>
            <a:ln w="9525" cmpd="sng">
              <a:solidFill>
                <a:schemeClr val="tx1"/>
              </a:solidFill>
              <a:miter lim="800000"/>
              <a:headEnd/>
              <a:tailEnd/>
            </a:ln>
            <a:effectLst>
              <a:innerShdw blurRad="114300">
                <a:prstClr val="black"/>
              </a:innerShdw>
            </a:effectLst>
            <a:sp3d contourW="44450" prstMaterial="matte">
              <a:contourClr>
                <a:srgbClr val="FFFFFF"/>
              </a:contourClr>
            </a:sp3d>
          </p:spPr>
          <p:txBody>
            <a:bodyPr anchor="ctr"/>
            <a:lstStyle/>
            <a:p>
              <a:pPr algn="ctr" eaLnBrk="1" fontAlgn="auto" hangingPunct="1">
                <a:spcBef>
                  <a:spcPts val="0"/>
                </a:spcBef>
                <a:spcAft>
                  <a:spcPts val="0"/>
                </a:spcAft>
                <a:defRPr/>
              </a:pPr>
              <a:endParaRPr lang="en-US">
                <a:solidFill>
                  <a:prstClr val="white"/>
                </a:solidFill>
                <a:latin typeface="Calibri"/>
                <a:ea typeface="+mn-ea"/>
              </a:endParaRPr>
            </a:p>
          </p:txBody>
        </p:sp>
      </p:grpSp>
      <p:cxnSp>
        <p:nvCxnSpPr>
          <p:cNvPr id="216068" name="Straight Connector 75"/>
          <p:cNvCxnSpPr>
            <a:cxnSpLocks noChangeShapeType="1"/>
          </p:cNvCxnSpPr>
          <p:nvPr/>
        </p:nvCxnSpPr>
        <p:spPr bwMode="auto">
          <a:xfrm flipH="1" flipV="1">
            <a:off x="1728788" y="4514850"/>
            <a:ext cx="5292725" cy="14288"/>
          </a:xfrm>
          <a:prstGeom prst="line">
            <a:avLst/>
          </a:prstGeom>
          <a:noFill/>
          <a:ln w="19050">
            <a:solidFill>
              <a:srgbClr val="595959"/>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216069" name="Text Box 17"/>
          <p:cNvSpPr txBox="1">
            <a:spLocks noChangeArrowheads="1"/>
          </p:cNvSpPr>
          <p:nvPr/>
        </p:nvSpPr>
        <p:spPr bwMode="auto">
          <a:xfrm>
            <a:off x="1504950" y="5119688"/>
            <a:ext cx="1104900" cy="538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016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16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16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000">
                <a:solidFill>
                  <a:srgbClr val="171717"/>
                </a:solidFill>
                <a:cs typeface="Arial" panose="020B0604020202020204" pitchFamily="34" charset="0"/>
              </a:rPr>
              <a:t>University </a:t>
            </a:r>
            <a:br>
              <a:rPr lang="en-US" altLang="en-US" sz="1000">
                <a:solidFill>
                  <a:srgbClr val="171717"/>
                </a:solidFill>
                <a:cs typeface="Arial" panose="020B0604020202020204" pitchFamily="34" charset="0"/>
              </a:rPr>
            </a:br>
            <a:r>
              <a:rPr lang="en-US" altLang="en-US" sz="1000">
                <a:solidFill>
                  <a:srgbClr val="171717"/>
                </a:solidFill>
                <a:cs typeface="Arial" panose="020B0604020202020204" pitchFamily="34" charset="0"/>
              </a:rPr>
              <a:t>Staff Council </a:t>
            </a:r>
          </a:p>
        </p:txBody>
      </p:sp>
      <p:grpSp>
        <p:nvGrpSpPr>
          <p:cNvPr id="216070" name="Group 90"/>
          <p:cNvGrpSpPr>
            <a:grpSpLocks noChangeAspect="1"/>
          </p:cNvGrpSpPr>
          <p:nvPr/>
        </p:nvGrpSpPr>
        <p:grpSpPr bwMode="auto">
          <a:xfrm>
            <a:off x="3046413" y="133350"/>
            <a:ext cx="3036887" cy="1414463"/>
            <a:chOff x="2509838" y="863600"/>
            <a:chExt cx="4103687" cy="1270000"/>
          </a:xfrm>
        </p:grpSpPr>
        <p:sp>
          <p:nvSpPr>
            <p:cNvPr id="70" name="Cube 69"/>
            <p:cNvSpPr>
              <a:spLocks noChangeArrowheads="1"/>
            </p:cNvSpPr>
            <p:nvPr/>
          </p:nvSpPr>
          <p:spPr bwMode="auto">
            <a:xfrm flipH="1">
              <a:off x="2509838" y="1110188"/>
              <a:ext cx="4103687" cy="1023412"/>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en-US">
                <a:solidFill>
                  <a:prstClr val="white"/>
                </a:solidFill>
                <a:latin typeface="Calibri"/>
                <a:ea typeface="+mn-ea"/>
              </a:endParaRPr>
            </a:p>
          </p:txBody>
        </p:sp>
        <p:sp>
          <p:nvSpPr>
            <p:cNvPr id="71" name="Cube 70"/>
            <p:cNvSpPr>
              <a:spLocks noChangeArrowheads="1"/>
            </p:cNvSpPr>
            <p:nvPr/>
          </p:nvSpPr>
          <p:spPr bwMode="auto">
            <a:xfrm flipH="1">
              <a:off x="2509838" y="863600"/>
              <a:ext cx="4103687" cy="376238"/>
            </a:xfrm>
            <a:prstGeom prst="cube">
              <a:avLst>
                <a:gd name="adj" fmla="val 34384"/>
              </a:avLst>
            </a:prstGeom>
            <a:gradFill rotWithShape="1">
              <a:gsLst>
                <a:gs pos="0">
                  <a:srgbClr val="BFBFBF"/>
                </a:gs>
                <a:gs pos="50000">
                  <a:srgbClr val="F2F2F2"/>
                </a:gs>
                <a:gs pos="100000">
                  <a:srgbClr val="7F7F7F"/>
                </a:gs>
              </a:gsLst>
              <a:lin ang="5400000"/>
            </a:gradFill>
            <a:ln w="9525">
              <a:solidFill>
                <a:srgbClr val="595959"/>
              </a:solidFill>
              <a:miter lim="800000"/>
              <a:headEnd/>
              <a:tailEnd/>
            </a:ln>
            <a:effectLst>
              <a:innerShdw blurRad="114300">
                <a:prstClr val="black"/>
              </a:innerShdw>
            </a:effectLst>
          </p:spPr>
          <p:txBody>
            <a:bodyPr anchor="ctr"/>
            <a:lstStyle/>
            <a:p>
              <a:pPr algn="ctr" eaLnBrk="1" fontAlgn="auto" hangingPunct="1">
                <a:spcBef>
                  <a:spcPts val="0"/>
                </a:spcBef>
                <a:spcAft>
                  <a:spcPts val="0"/>
                </a:spcAft>
                <a:defRPr/>
              </a:pPr>
              <a:endParaRPr lang="en-US">
                <a:solidFill>
                  <a:prstClr val="white"/>
                </a:solidFill>
                <a:latin typeface="Calibri"/>
                <a:ea typeface="+mn-ea"/>
              </a:endParaRPr>
            </a:p>
          </p:txBody>
        </p:sp>
      </p:grpSp>
      <p:grpSp>
        <p:nvGrpSpPr>
          <p:cNvPr id="216071" name="Group 92"/>
          <p:cNvGrpSpPr>
            <a:grpSpLocks noChangeAspect="1"/>
          </p:cNvGrpSpPr>
          <p:nvPr/>
        </p:nvGrpSpPr>
        <p:grpSpPr bwMode="auto">
          <a:xfrm>
            <a:off x="174625" y="3382963"/>
            <a:ext cx="1408113" cy="887412"/>
            <a:chOff x="354013" y="2330450"/>
            <a:chExt cx="2009775" cy="1268413"/>
          </a:xfrm>
        </p:grpSpPr>
        <p:sp>
          <p:nvSpPr>
            <p:cNvPr id="73" name="Cube 72"/>
            <p:cNvSpPr>
              <a:spLocks noChangeArrowheads="1"/>
            </p:cNvSpPr>
            <p:nvPr/>
          </p:nvSpPr>
          <p:spPr bwMode="auto">
            <a:xfrm flipH="1">
              <a:off x="354013" y="2577779"/>
              <a:ext cx="2009775" cy="1021084"/>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en-US">
                <a:solidFill>
                  <a:prstClr val="white"/>
                </a:solidFill>
                <a:latin typeface="Calibri"/>
                <a:ea typeface="+mn-ea"/>
              </a:endParaRPr>
            </a:p>
          </p:txBody>
        </p:sp>
        <p:sp>
          <p:nvSpPr>
            <p:cNvPr id="77" name="Cube 76"/>
            <p:cNvSpPr>
              <a:spLocks noChangeArrowheads="1"/>
            </p:cNvSpPr>
            <p:nvPr/>
          </p:nvSpPr>
          <p:spPr bwMode="auto">
            <a:xfrm flipH="1">
              <a:off x="354013" y="2330450"/>
              <a:ext cx="2009775" cy="374397"/>
            </a:xfrm>
            <a:prstGeom prst="cube">
              <a:avLst>
                <a:gd name="adj" fmla="val 34384"/>
              </a:avLst>
            </a:prstGeom>
            <a:gradFill rotWithShape="1">
              <a:gsLst>
                <a:gs pos="0">
                  <a:srgbClr val="002060"/>
                </a:gs>
                <a:gs pos="50000">
                  <a:srgbClr val="70ECF7"/>
                </a:gs>
                <a:gs pos="100000">
                  <a:srgbClr val="002060"/>
                </a:gs>
              </a:gsLst>
              <a:lin ang="5400000"/>
            </a:gradFill>
            <a:ln w="9525">
              <a:solidFill>
                <a:srgbClr val="176FA2"/>
              </a:solidFill>
              <a:miter lim="800000"/>
              <a:headEnd/>
              <a:tailEnd/>
            </a:ln>
            <a:effectLst>
              <a:outerShdw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en-US">
                <a:solidFill>
                  <a:prstClr val="white"/>
                </a:solidFill>
                <a:latin typeface="Calibri"/>
                <a:ea typeface="+mn-ea"/>
              </a:endParaRPr>
            </a:p>
          </p:txBody>
        </p:sp>
      </p:grpSp>
      <p:grpSp>
        <p:nvGrpSpPr>
          <p:cNvPr id="216072" name="Group 92"/>
          <p:cNvGrpSpPr>
            <a:grpSpLocks noChangeAspect="1"/>
          </p:cNvGrpSpPr>
          <p:nvPr/>
        </p:nvGrpSpPr>
        <p:grpSpPr bwMode="auto">
          <a:xfrm>
            <a:off x="1646238" y="3382963"/>
            <a:ext cx="1406525" cy="887412"/>
            <a:chOff x="354013" y="2330450"/>
            <a:chExt cx="2009775" cy="1268413"/>
          </a:xfrm>
        </p:grpSpPr>
        <p:sp>
          <p:nvSpPr>
            <p:cNvPr id="80" name="Cube 79"/>
            <p:cNvSpPr>
              <a:spLocks noChangeArrowheads="1"/>
            </p:cNvSpPr>
            <p:nvPr/>
          </p:nvSpPr>
          <p:spPr bwMode="auto">
            <a:xfrm flipH="1">
              <a:off x="354013" y="2577779"/>
              <a:ext cx="2009775" cy="1021084"/>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en-US">
                <a:solidFill>
                  <a:prstClr val="white"/>
                </a:solidFill>
                <a:latin typeface="Calibri"/>
                <a:ea typeface="+mn-ea"/>
              </a:endParaRPr>
            </a:p>
          </p:txBody>
        </p:sp>
        <p:sp>
          <p:nvSpPr>
            <p:cNvPr id="81" name="Cube 80"/>
            <p:cNvSpPr>
              <a:spLocks noChangeArrowheads="1"/>
            </p:cNvSpPr>
            <p:nvPr/>
          </p:nvSpPr>
          <p:spPr bwMode="auto">
            <a:xfrm flipH="1">
              <a:off x="354013" y="2330450"/>
              <a:ext cx="2009775" cy="374397"/>
            </a:xfrm>
            <a:prstGeom prst="cube">
              <a:avLst>
                <a:gd name="adj" fmla="val 34384"/>
              </a:avLst>
            </a:prstGeom>
            <a:gradFill rotWithShape="1">
              <a:gsLst>
                <a:gs pos="0">
                  <a:srgbClr val="002060"/>
                </a:gs>
                <a:gs pos="50000">
                  <a:srgbClr val="70ECF7"/>
                </a:gs>
                <a:gs pos="100000">
                  <a:srgbClr val="002060"/>
                </a:gs>
              </a:gsLst>
              <a:lin ang="5400000"/>
            </a:gradFill>
            <a:ln w="9525">
              <a:solidFill>
                <a:srgbClr val="176FA2"/>
              </a:solidFill>
              <a:miter lim="800000"/>
              <a:headEnd/>
              <a:tailEnd/>
            </a:ln>
            <a:effectLst>
              <a:outerShdw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en-US">
                <a:solidFill>
                  <a:prstClr val="white"/>
                </a:solidFill>
                <a:latin typeface="Calibri"/>
                <a:ea typeface="+mn-ea"/>
              </a:endParaRPr>
            </a:p>
          </p:txBody>
        </p:sp>
      </p:grpSp>
      <p:grpSp>
        <p:nvGrpSpPr>
          <p:cNvPr id="216073" name="Group 92"/>
          <p:cNvGrpSpPr>
            <a:grpSpLocks noChangeAspect="1"/>
          </p:cNvGrpSpPr>
          <p:nvPr/>
        </p:nvGrpSpPr>
        <p:grpSpPr bwMode="auto">
          <a:xfrm>
            <a:off x="3138488" y="3382963"/>
            <a:ext cx="1406525" cy="887412"/>
            <a:chOff x="354013" y="2330450"/>
            <a:chExt cx="2009775" cy="1268413"/>
          </a:xfrm>
        </p:grpSpPr>
        <p:sp>
          <p:nvSpPr>
            <p:cNvPr id="83" name="Cube 82"/>
            <p:cNvSpPr>
              <a:spLocks noChangeArrowheads="1"/>
            </p:cNvSpPr>
            <p:nvPr/>
          </p:nvSpPr>
          <p:spPr bwMode="auto">
            <a:xfrm flipH="1">
              <a:off x="354013" y="2577779"/>
              <a:ext cx="2009775" cy="1021084"/>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en-US">
                <a:solidFill>
                  <a:prstClr val="white"/>
                </a:solidFill>
                <a:latin typeface="Calibri"/>
                <a:ea typeface="+mn-ea"/>
              </a:endParaRPr>
            </a:p>
          </p:txBody>
        </p:sp>
        <p:sp>
          <p:nvSpPr>
            <p:cNvPr id="86" name="Cube 85"/>
            <p:cNvSpPr>
              <a:spLocks noChangeArrowheads="1"/>
            </p:cNvSpPr>
            <p:nvPr/>
          </p:nvSpPr>
          <p:spPr bwMode="auto">
            <a:xfrm flipH="1">
              <a:off x="354013" y="2330450"/>
              <a:ext cx="2009775" cy="374397"/>
            </a:xfrm>
            <a:prstGeom prst="cube">
              <a:avLst>
                <a:gd name="adj" fmla="val 34384"/>
              </a:avLst>
            </a:prstGeom>
            <a:gradFill rotWithShape="1">
              <a:gsLst>
                <a:gs pos="0">
                  <a:srgbClr val="002060"/>
                </a:gs>
                <a:gs pos="50000">
                  <a:srgbClr val="70ECF7"/>
                </a:gs>
                <a:gs pos="100000">
                  <a:srgbClr val="002060"/>
                </a:gs>
              </a:gsLst>
              <a:lin ang="5400000"/>
            </a:gradFill>
            <a:ln w="9525">
              <a:solidFill>
                <a:srgbClr val="176FA2"/>
              </a:solidFill>
              <a:miter lim="800000"/>
              <a:headEnd/>
              <a:tailEnd/>
            </a:ln>
            <a:effectLst>
              <a:outerShdw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en-US">
                <a:solidFill>
                  <a:prstClr val="white"/>
                </a:solidFill>
                <a:latin typeface="Calibri"/>
                <a:ea typeface="+mn-ea"/>
              </a:endParaRPr>
            </a:p>
          </p:txBody>
        </p:sp>
      </p:grpSp>
      <p:grpSp>
        <p:nvGrpSpPr>
          <p:cNvPr id="216074" name="Group 92"/>
          <p:cNvGrpSpPr>
            <a:grpSpLocks noChangeAspect="1"/>
          </p:cNvGrpSpPr>
          <p:nvPr/>
        </p:nvGrpSpPr>
        <p:grpSpPr bwMode="auto">
          <a:xfrm>
            <a:off x="4632325" y="3382963"/>
            <a:ext cx="1408113" cy="887412"/>
            <a:chOff x="354013" y="2330450"/>
            <a:chExt cx="2009775" cy="1268413"/>
          </a:xfrm>
        </p:grpSpPr>
        <p:sp>
          <p:nvSpPr>
            <p:cNvPr id="88" name="Cube 87"/>
            <p:cNvSpPr>
              <a:spLocks noChangeArrowheads="1"/>
            </p:cNvSpPr>
            <p:nvPr/>
          </p:nvSpPr>
          <p:spPr bwMode="auto">
            <a:xfrm flipH="1">
              <a:off x="354013" y="2577779"/>
              <a:ext cx="2009775" cy="1021084"/>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en-US">
                <a:solidFill>
                  <a:prstClr val="white"/>
                </a:solidFill>
                <a:latin typeface="Calibri"/>
                <a:ea typeface="+mn-ea"/>
              </a:endParaRPr>
            </a:p>
          </p:txBody>
        </p:sp>
        <p:sp>
          <p:nvSpPr>
            <p:cNvPr id="89" name="Cube 88"/>
            <p:cNvSpPr>
              <a:spLocks noChangeArrowheads="1"/>
            </p:cNvSpPr>
            <p:nvPr/>
          </p:nvSpPr>
          <p:spPr bwMode="auto">
            <a:xfrm flipH="1">
              <a:off x="354013" y="2330450"/>
              <a:ext cx="2009775" cy="374397"/>
            </a:xfrm>
            <a:prstGeom prst="cube">
              <a:avLst>
                <a:gd name="adj" fmla="val 34384"/>
              </a:avLst>
            </a:prstGeom>
            <a:gradFill rotWithShape="1">
              <a:gsLst>
                <a:gs pos="0">
                  <a:srgbClr val="002060"/>
                </a:gs>
                <a:gs pos="50000">
                  <a:srgbClr val="70ECF7"/>
                </a:gs>
                <a:gs pos="100000">
                  <a:srgbClr val="002060"/>
                </a:gs>
              </a:gsLst>
              <a:lin ang="5400000"/>
            </a:gradFill>
            <a:ln w="9525">
              <a:solidFill>
                <a:srgbClr val="176FA2"/>
              </a:solidFill>
              <a:miter lim="800000"/>
              <a:headEnd/>
              <a:tailEnd/>
            </a:ln>
            <a:effectLst>
              <a:outerShdw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en-US">
                <a:solidFill>
                  <a:prstClr val="white"/>
                </a:solidFill>
                <a:latin typeface="Calibri"/>
                <a:ea typeface="+mn-ea"/>
              </a:endParaRPr>
            </a:p>
          </p:txBody>
        </p:sp>
      </p:grpSp>
      <p:sp>
        <p:nvSpPr>
          <p:cNvPr id="216075" name="Text Box 17"/>
          <p:cNvSpPr txBox="1">
            <a:spLocks noChangeArrowheads="1"/>
          </p:cNvSpPr>
          <p:nvPr/>
        </p:nvSpPr>
        <p:spPr bwMode="auto">
          <a:xfrm>
            <a:off x="3178175" y="568325"/>
            <a:ext cx="291147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016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16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16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400" b="1">
                <a:solidFill>
                  <a:srgbClr val="171717"/>
                </a:solidFill>
                <a:cs typeface="Arial" panose="020B0604020202020204" pitchFamily="34" charset="0"/>
              </a:rPr>
              <a:t>Board of Regents</a:t>
            </a:r>
            <a:r>
              <a:rPr lang="en-US" altLang="en-US" sz="1400">
                <a:solidFill>
                  <a:srgbClr val="171717"/>
                </a:solidFill>
                <a:cs typeface="Arial" panose="020B0604020202020204" pitchFamily="34" charset="0"/>
              </a:rPr>
              <a:t/>
            </a:r>
            <a:br>
              <a:rPr lang="en-US" altLang="en-US" sz="1400">
                <a:solidFill>
                  <a:srgbClr val="171717"/>
                </a:solidFill>
                <a:cs typeface="Arial" panose="020B0604020202020204" pitchFamily="34" charset="0"/>
              </a:rPr>
            </a:br>
            <a:r>
              <a:rPr lang="en-US" altLang="en-US" sz="1400">
                <a:solidFill>
                  <a:srgbClr val="171717"/>
                </a:solidFill>
                <a:cs typeface="Arial" panose="020B0604020202020204" pitchFamily="34" charset="0"/>
              </a:rPr>
              <a:t>The Texas State University System</a:t>
            </a:r>
            <a:br>
              <a:rPr lang="en-US" altLang="en-US" sz="1400">
                <a:solidFill>
                  <a:srgbClr val="171717"/>
                </a:solidFill>
                <a:cs typeface="Arial" panose="020B0604020202020204" pitchFamily="34" charset="0"/>
              </a:rPr>
            </a:br>
            <a:r>
              <a:rPr lang="en-US" altLang="en-US" sz="1200">
                <a:solidFill>
                  <a:srgbClr val="171717"/>
                </a:solidFill>
                <a:cs typeface="Arial" panose="020B0604020202020204" pitchFamily="34" charset="0"/>
              </a:rPr>
              <a:t>(Includes: Lamar, Sam Houston State, </a:t>
            </a:r>
          </a:p>
          <a:p>
            <a:pPr algn="ctr" eaLnBrk="1" hangingPunct="1">
              <a:buFontTx/>
              <a:buNone/>
            </a:pPr>
            <a:r>
              <a:rPr lang="en-US" altLang="en-US" sz="1200">
                <a:solidFill>
                  <a:srgbClr val="171717"/>
                </a:solidFill>
                <a:cs typeface="Arial" panose="020B0604020202020204" pitchFamily="34" charset="0"/>
              </a:rPr>
              <a:t>Sul Ross State, and Texas State)</a:t>
            </a:r>
          </a:p>
        </p:txBody>
      </p:sp>
      <p:grpSp>
        <p:nvGrpSpPr>
          <p:cNvPr id="216076" name="Group 92"/>
          <p:cNvGrpSpPr>
            <a:grpSpLocks noChangeAspect="1"/>
          </p:cNvGrpSpPr>
          <p:nvPr/>
        </p:nvGrpSpPr>
        <p:grpSpPr bwMode="auto">
          <a:xfrm>
            <a:off x="6100763" y="3382963"/>
            <a:ext cx="1408112" cy="887412"/>
            <a:chOff x="354013" y="2330450"/>
            <a:chExt cx="2009775" cy="1268413"/>
          </a:xfrm>
        </p:grpSpPr>
        <p:sp>
          <p:nvSpPr>
            <p:cNvPr id="114" name="Cube 113"/>
            <p:cNvSpPr>
              <a:spLocks noChangeArrowheads="1"/>
            </p:cNvSpPr>
            <p:nvPr/>
          </p:nvSpPr>
          <p:spPr bwMode="auto">
            <a:xfrm flipH="1">
              <a:off x="354013" y="2577779"/>
              <a:ext cx="2009775" cy="1021084"/>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en-US">
                <a:solidFill>
                  <a:prstClr val="white"/>
                </a:solidFill>
                <a:latin typeface="Calibri"/>
                <a:ea typeface="+mn-ea"/>
              </a:endParaRPr>
            </a:p>
          </p:txBody>
        </p:sp>
        <p:sp>
          <p:nvSpPr>
            <p:cNvPr id="115" name="Cube 114"/>
            <p:cNvSpPr>
              <a:spLocks noChangeArrowheads="1"/>
            </p:cNvSpPr>
            <p:nvPr/>
          </p:nvSpPr>
          <p:spPr bwMode="auto">
            <a:xfrm flipH="1">
              <a:off x="354013" y="2330450"/>
              <a:ext cx="2009775" cy="374397"/>
            </a:xfrm>
            <a:prstGeom prst="cube">
              <a:avLst>
                <a:gd name="adj" fmla="val 34384"/>
              </a:avLst>
            </a:prstGeom>
            <a:gradFill rotWithShape="1">
              <a:gsLst>
                <a:gs pos="0">
                  <a:srgbClr val="002060"/>
                </a:gs>
                <a:gs pos="50000">
                  <a:srgbClr val="70ECF7"/>
                </a:gs>
                <a:gs pos="100000">
                  <a:srgbClr val="002060"/>
                </a:gs>
              </a:gsLst>
              <a:lin ang="5400000"/>
            </a:gradFill>
            <a:ln w="9525">
              <a:solidFill>
                <a:srgbClr val="176FA2"/>
              </a:solidFill>
              <a:miter lim="800000"/>
              <a:headEnd/>
              <a:tailEnd/>
            </a:ln>
            <a:effectLst>
              <a:outerShdw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en-US">
                <a:solidFill>
                  <a:prstClr val="white"/>
                </a:solidFill>
                <a:latin typeface="Calibri"/>
                <a:ea typeface="+mn-ea"/>
              </a:endParaRPr>
            </a:p>
          </p:txBody>
        </p:sp>
      </p:grpSp>
      <p:grpSp>
        <p:nvGrpSpPr>
          <p:cNvPr id="216077" name="Group 92"/>
          <p:cNvGrpSpPr>
            <a:grpSpLocks noChangeAspect="1"/>
          </p:cNvGrpSpPr>
          <p:nvPr/>
        </p:nvGrpSpPr>
        <p:grpSpPr bwMode="auto">
          <a:xfrm>
            <a:off x="7575550" y="3382963"/>
            <a:ext cx="1406525" cy="887412"/>
            <a:chOff x="354013" y="2330450"/>
            <a:chExt cx="2009775" cy="1268413"/>
          </a:xfrm>
        </p:grpSpPr>
        <p:sp>
          <p:nvSpPr>
            <p:cNvPr id="117" name="Cube 116"/>
            <p:cNvSpPr>
              <a:spLocks noChangeArrowheads="1"/>
            </p:cNvSpPr>
            <p:nvPr/>
          </p:nvSpPr>
          <p:spPr bwMode="auto">
            <a:xfrm flipH="1">
              <a:off x="354013" y="2577779"/>
              <a:ext cx="2009775" cy="1021084"/>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en-US">
                <a:solidFill>
                  <a:prstClr val="white"/>
                </a:solidFill>
                <a:latin typeface="Calibri"/>
                <a:ea typeface="+mn-ea"/>
              </a:endParaRPr>
            </a:p>
          </p:txBody>
        </p:sp>
        <p:sp>
          <p:nvSpPr>
            <p:cNvPr id="118" name="Cube 117"/>
            <p:cNvSpPr>
              <a:spLocks noChangeArrowheads="1"/>
            </p:cNvSpPr>
            <p:nvPr/>
          </p:nvSpPr>
          <p:spPr bwMode="auto">
            <a:xfrm flipH="1">
              <a:off x="354013" y="2330450"/>
              <a:ext cx="2009775" cy="374397"/>
            </a:xfrm>
            <a:prstGeom prst="cube">
              <a:avLst>
                <a:gd name="adj" fmla="val 34384"/>
              </a:avLst>
            </a:prstGeom>
            <a:gradFill rotWithShape="1">
              <a:gsLst>
                <a:gs pos="0">
                  <a:srgbClr val="002060"/>
                </a:gs>
                <a:gs pos="50000">
                  <a:srgbClr val="70ECF7"/>
                </a:gs>
                <a:gs pos="100000">
                  <a:srgbClr val="002060"/>
                </a:gs>
              </a:gsLst>
              <a:lin ang="5400000"/>
            </a:gradFill>
            <a:ln w="9525">
              <a:solidFill>
                <a:srgbClr val="176FA2"/>
              </a:solidFill>
              <a:miter lim="800000"/>
              <a:headEnd/>
              <a:tailEnd/>
            </a:ln>
            <a:effectLst>
              <a:outerShdw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en-US">
                <a:solidFill>
                  <a:prstClr val="white"/>
                </a:solidFill>
                <a:latin typeface="Calibri"/>
                <a:ea typeface="+mn-ea"/>
              </a:endParaRPr>
            </a:p>
          </p:txBody>
        </p:sp>
      </p:grpSp>
      <p:sp>
        <p:nvSpPr>
          <p:cNvPr id="120" name="Cube 119"/>
          <p:cNvSpPr>
            <a:spLocks noChangeArrowheads="1"/>
          </p:cNvSpPr>
          <p:nvPr/>
        </p:nvSpPr>
        <p:spPr bwMode="auto">
          <a:xfrm flipH="1">
            <a:off x="3421063" y="1981200"/>
            <a:ext cx="2470150" cy="755650"/>
          </a:xfrm>
          <a:prstGeom prst="cube">
            <a:avLst>
              <a:gd name="adj" fmla="val 11616"/>
            </a:avLst>
          </a:prstGeom>
          <a:gradFill rotWithShape="1">
            <a:gsLst>
              <a:gs pos="0">
                <a:srgbClr val="7F7F7F"/>
              </a:gs>
              <a:gs pos="30000">
                <a:srgbClr val="F2F2F2"/>
              </a:gs>
              <a:gs pos="100000">
                <a:srgbClr val="FFFFFF"/>
              </a:gs>
            </a:gsLst>
            <a:lin ang="5400000"/>
          </a:gradFill>
          <a:ln w="9525" cap="sq">
            <a:solidFill>
              <a:schemeClr val="tx1"/>
            </a:solidFill>
            <a:miter lim="800000"/>
            <a:headEnd w="med" len="med"/>
            <a:tailEnd/>
          </a:ln>
          <a:effectLst>
            <a:outerShdw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en-US">
              <a:solidFill>
                <a:prstClr val="white"/>
              </a:solidFill>
              <a:latin typeface="Calibri"/>
              <a:ea typeface="+mn-ea"/>
            </a:endParaRPr>
          </a:p>
        </p:txBody>
      </p:sp>
      <p:sp>
        <p:nvSpPr>
          <p:cNvPr id="216079" name="Text Box 17"/>
          <p:cNvSpPr txBox="1">
            <a:spLocks noChangeArrowheads="1"/>
          </p:cNvSpPr>
          <p:nvPr/>
        </p:nvSpPr>
        <p:spPr bwMode="auto">
          <a:xfrm>
            <a:off x="3438525" y="2136775"/>
            <a:ext cx="2459038" cy="44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016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16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16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400" b="1">
                <a:solidFill>
                  <a:srgbClr val="171717"/>
                </a:solidFill>
                <a:cs typeface="Arial" panose="020B0604020202020204" pitchFamily="34" charset="0"/>
              </a:rPr>
              <a:t>President</a:t>
            </a:r>
            <a:r>
              <a:rPr lang="en-US" altLang="en-US" sz="1400">
                <a:solidFill>
                  <a:srgbClr val="171717"/>
                </a:solidFill>
                <a:cs typeface="Arial" panose="020B0604020202020204" pitchFamily="34" charset="0"/>
              </a:rPr>
              <a:t/>
            </a:r>
            <a:br>
              <a:rPr lang="en-US" altLang="en-US" sz="1400">
                <a:solidFill>
                  <a:srgbClr val="171717"/>
                </a:solidFill>
                <a:cs typeface="Arial" panose="020B0604020202020204" pitchFamily="34" charset="0"/>
              </a:rPr>
            </a:br>
            <a:r>
              <a:rPr lang="en-US" altLang="en-US" sz="1400">
                <a:solidFill>
                  <a:srgbClr val="171717"/>
                </a:solidFill>
                <a:cs typeface="Arial" panose="020B0604020202020204" pitchFamily="34" charset="0"/>
              </a:rPr>
              <a:t>Dr. Denise Trauth</a:t>
            </a:r>
          </a:p>
        </p:txBody>
      </p:sp>
      <p:grpSp>
        <p:nvGrpSpPr>
          <p:cNvPr id="216080" name="Group 92"/>
          <p:cNvGrpSpPr>
            <a:grpSpLocks noChangeAspect="1"/>
          </p:cNvGrpSpPr>
          <p:nvPr/>
        </p:nvGrpSpPr>
        <p:grpSpPr bwMode="auto">
          <a:xfrm>
            <a:off x="6337300" y="1881188"/>
            <a:ext cx="1406525" cy="889000"/>
            <a:chOff x="354013" y="2330450"/>
            <a:chExt cx="2009775" cy="1268413"/>
          </a:xfrm>
        </p:grpSpPr>
        <p:sp>
          <p:nvSpPr>
            <p:cNvPr id="124" name="Cube 123"/>
            <p:cNvSpPr>
              <a:spLocks noChangeArrowheads="1"/>
            </p:cNvSpPr>
            <p:nvPr/>
          </p:nvSpPr>
          <p:spPr bwMode="auto">
            <a:xfrm flipH="1">
              <a:off x="354013" y="2577337"/>
              <a:ext cx="2009775" cy="1021526"/>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en-US">
                <a:solidFill>
                  <a:prstClr val="white"/>
                </a:solidFill>
                <a:latin typeface="Calibri"/>
                <a:ea typeface="+mn-ea"/>
              </a:endParaRPr>
            </a:p>
          </p:txBody>
        </p:sp>
        <p:sp>
          <p:nvSpPr>
            <p:cNvPr id="125" name="Cube 124"/>
            <p:cNvSpPr>
              <a:spLocks noChangeArrowheads="1"/>
            </p:cNvSpPr>
            <p:nvPr/>
          </p:nvSpPr>
          <p:spPr bwMode="auto">
            <a:xfrm flipH="1">
              <a:off x="354013" y="2330450"/>
              <a:ext cx="2009775" cy="374650"/>
            </a:xfrm>
            <a:prstGeom prst="cube">
              <a:avLst>
                <a:gd name="adj" fmla="val 34384"/>
              </a:avLst>
            </a:prstGeom>
            <a:solidFill>
              <a:schemeClr val="accent4"/>
            </a:solidFill>
            <a:ln w="9525">
              <a:solidFill>
                <a:srgbClr val="176FA2"/>
              </a:solidFill>
              <a:miter lim="800000"/>
              <a:headEnd/>
              <a:tailEnd/>
            </a:ln>
            <a:effectLst>
              <a:innerShdw blurRad="114300">
                <a:prstClr val="black"/>
              </a:innerShdw>
            </a:effectLst>
          </p:spPr>
          <p:txBody>
            <a:bodyPr anchor="ctr"/>
            <a:lstStyle/>
            <a:p>
              <a:pPr algn="ctr" eaLnBrk="1" fontAlgn="auto" hangingPunct="1">
                <a:spcBef>
                  <a:spcPts val="0"/>
                </a:spcBef>
                <a:spcAft>
                  <a:spcPts val="0"/>
                </a:spcAft>
                <a:defRPr/>
              </a:pPr>
              <a:endParaRPr lang="en-US">
                <a:solidFill>
                  <a:prstClr val="white"/>
                </a:solidFill>
                <a:latin typeface="Calibri"/>
                <a:ea typeface="+mn-ea"/>
              </a:endParaRPr>
            </a:p>
          </p:txBody>
        </p:sp>
      </p:grpSp>
      <p:sp>
        <p:nvSpPr>
          <p:cNvPr id="216081" name="Text Box 17"/>
          <p:cNvSpPr txBox="1">
            <a:spLocks noChangeArrowheads="1"/>
          </p:cNvSpPr>
          <p:nvPr/>
        </p:nvSpPr>
        <p:spPr bwMode="auto">
          <a:xfrm>
            <a:off x="6413500" y="2184400"/>
            <a:ext cx="1330325"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016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16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16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000">
                <a:solidFill>
                  <a:srgbClr val="171717"/>
                </a:solidFill>
                <a:cs typeface="Arial" panose="020B0604020202020204" pitchFamily="34" charset="0"/>
              </a:rPr>
              <a:t>Special Assistant </a:t>
            </a:r>
            <a:br>
              <a:rPr lang="en-US" altLang="en-US" sz="1000">
                <a:solidFill>
                  <a:srgbClr val="171717"/>
                </a:solidFill>
                <a:cs typeface="Arial" panose="020B0604020202020204" pitchFamily="34" charset="0"/>
              </a:rPr>
            </a:br>
            <a:r>
              <a:rPr lang="en-US" altLang="en-US" sz="1000">
                <a:solidFill>
                  <a:srgbClr val="171717"/>
                </a:solidFill>
                <a:cs typeface="Arial" panose="020B0604020202020204" pitchFamily="34" charset="0"/>
              </a:rPr>
              <a:t>to the President</a:t>
            </a:r>
            <a:br>
              <a:rPr lang="en-US" altLang="en-US" sz="1000">
                <a:solidFill>
                  <a:srgbClr val="171717"/>
                </a:solidFill>
                <a:cs typeface="Arial" panose="020B0604020202020204" pitchFamily="34" charset="0"/>
              </a:rPr>
            </a:br>
            <a:r>
              <a:rPr lang="en-US" altLang="en-US" sz="1000">
                <a:solidFill>
                  <a:srgbClr val="171717"/>
                </a:solidFill>
                <a:cs typeface="Arial" panose="020B0604020202020204" pitchFamily="34" charset="0"/>
              </a:rPr>
              <a:t>Dr. Vicki Brittain</a:t>
            </a:r>
          </a:p>
        </p:txBody>
      </p:sp>
      <p:grpSp>
        <p:nvGrpSpPr>
          <p:cNvPr id="133" name="Group 92"/>
          <p:cNvGrpSpPr>
            <a:grpSpLocks noChangeAspect="1"/>
          </p:cNvGrpSpPr>
          <p:nvPr/>
        </p:nvGrpSpPr>
        <p:grpSpPr bwMode="auto">
          <a:xfrm>
            <a:off x="3118335" y="4868678"/>
            <a:ext cx="1223955" cy="772463"/>
            <a:chOff x="354013" y="2330450"/>
            <a:chExt cx="2009775" cy="1268413"/>
          </a:xfrm>
          <a:scene3d>
            <a:camera prst="orthographicFront">
              <a:rot lat="0" lon="0" rev="0"/>
            </a:camera>
            <a:lightRig rig="soft" dir="t">
              <a:rot lat="0" lon="0" rev="0"/>
            </a:lightRig>
          </a:scene3d>
        </p:grpSpPr>
        <p:sp>
          <p:nvSpPr>
            <p:cNvPr id="134" name="Cube 133"/>
            <p:cNvSpPr>
              <a:spLocks noChangeArrowheads="1"/>
            </p:cNvSpPr>
            <p:nvPr/>
          </p:nvSpPr>
          <p:spPr bwMode="auto">
            <a:xfrm flipH="1">
              <a:off x="354013" y="2578100"/>
              <a:ext cx="2009775" cy="1020763"/>
            </a:xfrm>
            <a:prstGeom prst="cube">
              <a:avLst>
                <a:gd name="adj" fmla="val 11616"/>
              </a:avLst>
            </a:prstGeom>
            <a:gradFill rotWithShape="1">
              <a:gsLst>
                <a:gs pos="0">
                  <a:srgbClr val="7F7F7F"/>
                </a:gs>
                <a:gs pos="30000">
                  <a:srgbClr val="F2F2F2"/>
                </a:gs>
                <a:gs pos="100000">
                  <a:srgbClr val="FFFFFF"/>
                </a:gs>
              </a:gsLst>
              <a:lin ang="5400000"/>
            </a:gradFill>
            <a:ln w="9525" cmpd="sng">
              <a:solidFill>
                <a:schemeClr val="tx1"/>
              </a:solidFill>
              <a:miter lim="800000"/>
              <a:headEnd/>
              <a:tailEnd/>
            </a:ln>
            <a:effectLst>
              <a:outerShdw blurRad="107950" dist="12700" dir="5400000" algn="ctr">
                <a:srgbClr val="000000"/>
              </a:outerShdw>
            </a:effectLst>
            <a:sp3d contourW="44450" prstMaterial="matte">
              <a:contourClr>
                <a:srgbClr val="FFFFFF"/>
              </a:contourClr>
            </a:sp3d>
          </p:spPr>
          <p:txBody>
            <a:bodyPr anchor="ctr"/>
            <a:lstStyle/>
            <a:p>
              <a:pPr algn="ctr" eaLnBrk="1" fontAlgn="auto" hangingPunct="1">
                <a:spcBef>
                  <a:spcPts val="0"/>
                </a:spcBef>
                <a:spcAft>
                  <a:spcPts val="0"/>
                </a:spcAft>
                <a:defRPr/>
              </a:pPr>
              <a:endParaRPr lang="en-US">
                <a:solidFill>
                  <a:prstClr val="white"/>
                </a:solidFill>
                <a:latin typeface="Calibri"/>
                <a:ea typeface="+mn-ea"/>
              </a:endParaRPr>
            </a:p>
          </p:txBody>
        </p:sp>
        <p:sp>
          <p:nvSpPr>
            <p:cNvPr id="135" name="Cube 134"/>
            <p:cNvSpPr>
              <a:spLocks noChangeArrowheads="1"/>
            </p:cNvSpPr>
            <p:nvPr/>
          </p:nvSpPr>
          <p:spPr bwMode="auto">
            <a:xfrm flipH="1">
              <a:off x="354013" y="2330450"/>
              <a:ext cx="2009775" cy="374650"/>
            </a:xfrm>
            <a:prstGeom prst="cube">
              <a:avLst>
                <a:gd name="adj" fmla="val 34384"/>
              </a:avLst>
            </a:prstGeom>
            <a:solidFill>
              <a:schemeClr val="accent3">
                <a:lumMod val="75000"/>
              </a:schemeClr>
            </a:solidFill>
            <a:ln w="9525" cmpd="sng">
              <a:solidFill>
                <a:schemeClr val="tx1"/>
              </a:solidFill>
              <a:miter lim="800000"/>
              <a:headEnd/>
              <a:tailEnd/>
            </a:ln>
            <a:effectLst>
              <a:innerShdw blurRad="114300">
                <a:prstClr val="black"/>
              </a:innerShdw>
            </a:effectLst>
            <a:sp3d contourW="44450" prstMaterial="matte">
              <a:contourClr>
                <a:srgbClr val="FFFFFF"/>
              </a:contourClr>
            </a:sp3d>
          </p:spPr>
          <p:txBody>
            <a:bodyPr anchor="ctr"/>
            <a:lstStyle/>
            <a:p>
              <a:pPr algn="ctr" eaLnBrk="1" fontAlgn="auto" hangingPunct="1">
                <a:spcBef>
                  <a:spcPts val="0"/>
                </a:spcBef>
                <a:spcAft>
                  <a:spcPts val="0"/>
                </a:spcAft>
                <a:defRPr/>
              </a:pPr>
              <a:endParaRPr lang="en-US">
                <a:solidFill>
                  <a:prstClr val="white"/>
                </a:solidFill>
                <a:latin typeface="Calibri"/>
                <a:ea typeface="+mn-ea"/>
              </a:endParaRPr>
            </a:p>
          </p:txBody>
        </p:sp>
      </p:grpSp>
      <p:grpSp>
        <p:nvGrpSpPr>
          <p:cNvPr id="136" name="Group 92"/>
          <p:cNvGrpSpPr>
            <a:grpSpLocks noChangeAspect="1"/>
          </p:cNvGrpSpPr>
          <p:nvPr/>
        </p:nvGrpSpPr>
        <p:grpSpPr bwMode="auto">
          <a:xfrm>
            <a:off x="4815696" y="4868551"/>
            <a:ext cx="1223955" cy="772463"/>
            <a:chOff x="354013" y="2330450"/>
            <a:chExt cx="2009775" cy="1268413"/>
          </a:xfrm>
          <a:scene3d>
            <a:camera prst="orthographicFront">
              <a:rot lat="0" lon="0" rev="0"/>
            </a:camera>
            <a:lightRig rig="soft" dir="t">
              <a:rot lat="0" lon="0" rev="0"/>
            </a:lightRig>
          </a:scene3d>
        </p:grpSpPr>
        <p:sp>
          <p:nvSpPr>
            <p:cNvPr id="137" name="Cube 136"/>
            <p:cNvSpPr>
              <a:spLocks noChangeArrowheads="1"/>
            </p:cNvSpPr>
            <p:nvPr/>
          </p:nvSpPr>
          <p:spPr bwMode="auto">
            <a:xfrm flipH="1">
              <a:off x="354013" y="2578100"/>
              <a:ext cx="2009775" cy="1020763"/>
            </a:xfrm>
            <a:prstGeom prst="cube">
              <a:avLst>
                <a:gd name="adj" fmla="val 11616"/>
              </a:avLst>
            </a:prstGeom>
            <a:gradFill rotWithShape="1">
              <a:gsLst>
                <a:gs pos="0">
                  <a:srgbClr val="7F7F7F"/>
                </a:gs>
                <a:gs pos="30000">
                  <a:srgbClr val="F2F2F2"/>
                </a:gs>
                <a:gs pos="100000">
                  <a:srgbClr val="FFFFFF"/>
                </a:gs>
              </a:gsLst>
              <a:lin ang="5400000"/>
            </a:gradFill>
            <a:ln w="9525" cmpd="sng">
              <a:solidFill>
                <a:schemeClr val="tx1"/>
              </a:solidFill>
              <a:miter lim="800000"/>
              <a:headEnd/>
              <a:tailEnd/>
            </a:ln>
            <a:effectLst>
              <a:outerShdw blurRad="107950" dist="12700" dir="5400000" algn="ctr">
                <a:srgbClr val="000000"/>
              </a:outerShdw>
            </a:effectLst>
            <a:sp3d contourW="44450" prstMaterial="matte">
              <a:contourClr>
                <a:srgbClr val="FFFFFF"/>
              </a:contourClr>
            </a:sp3d>
          </p:spPr>
          <p:txBody>
            <a:bodyPr anchor="ctr"/>
            <a:lstStyle/>
            <a:p>
              <a:pPr algn="ctr" eaLnBrk="1" fontAlgn="auto" hangingPunct="1">
                <a:spcBef>
                  <a:spcPts val="0"/>
                </a:spcBef>
                <a:spcAft>
                  <a:spcPts val="0"/>
                </a:spcAft>
                <a:defRPr/>
              </a:pPr>
              <a:endParaRPr lang="en-US">
                <a:solidFill>
                  <a:prstClr val="white"/>
                </a:solidFill>
                <a:latin typeface="Calibri"/>
                <a:ea typeface="+mn-ea"/>
              </a:endParaRPr>
            </a:p>
          </p:txBody>
        </p:sp>
        <p:sp>
          <p:nvSpPr>
            <p:cNvPr id="138" name="Cube 137"/>
            <p:cNvSpPr>
              <a:spLocks noChangeArrowheads="1"/>
            </p:cNvSpPr>
            <p:nvPr/>
          </p:nvSpPr>
          <p:spPr bwMode="auto">
            <a:xfrm flipH="1">
              <a:off x="354013" y="2330450"/>
              <a:ext cx="2009775" cy="374650"/>
            </a:xfrm>
            <a:prstGeom prst="cube">
              <a:avLst>
                <a:gd name="adj" fmla="val 34384"/>
              </a:avLst>
            </a:prstGeom>
            <a:solidFill>
              <a:schemeClr val="accent3">
                <a:lumMod val="75000"/>
              </a:schemeClr>
            </a:solidFill>
            <a:ln w="9525" cmpd="sng">
              <a:solidFill>
                <a:schemeClr val="tx1"/>
              </a:solidFill>
              <a:miter lim="800000"/>
              <a:headEnd/>
              <a:tailEnd/>
            </a:ln>
            <a:effectLst>
              <a:innerShdw blurRad="114300">
                <a:prstClr val="black"/>
              </a:innerShdw>
            </a:effectLst>
            <a:sp3d contourW="44450" prstMaterial="matte">
              <a:contourClr>
                <a:srgbClr val="FFFFFF"/>
              </a:contourClr>
            </a:sp3d>
          </p:spPr>
          <p:txBody>
            <a:bodyPr anchor="ctr"/>
            <a:lstStyle/>
            <a:p>
              <a:pPr algn="ctr" eaLnBrk="1" fontAlgn="auto" hangingPunct="1">
                <a:spcBef>
                  <a:spcPts val="0"/>
                </a:spcBef>
                <a:spcAft>
                  <a:spcPts val="0"/>
                </a:spcAft>
                <a:defRPr/>
              </a:pPr>
              <a:endParaRPr lang="en-US">
                <a:solidFill>
                  <a:prstClr val="white"/>
                </a:solidFill>
                <a:latin typeface="Calibri"/>
                <a:ea typeface="+mn-ea"/>
              </a:endParaRPr>
            </a:p>
          </p:txBody>
        </p:sp>
      </p:grpSp>
      <p:grpSp>
        <p:nvGrpSpPr>
          <p:cNvPr id="139" name="Group 92"/>
          <p:cNvGrpSpPr>
            <a:grpSpLocks noChangeAspect="1"/>
          </p:cNvGrpSpPr>
          <p:nvPr/>
        </p:nvGrpSpPr>
        <p:grpSpPr bwMode="auto">
          <a:xfrm>
            <a:off x="6411755" y="4875144"/>
            <a:ext cx="1223955" cy="772463"/>
            <a:chOff x="354013" y="2330450"/>
            <a:chExt cx="2009775" cy="1268413"/>
          </a:xfrm>
          <a:scene3d>
            <a:camera prst="orthographicFront">
              <a:rot lat="0" lon="0" rev="0"/>
            </a:camera>
            <a:lightRig rig="soft" dir="t">
              <a:rot lat="0" lon="0" rev="0"/>
            </a:lightRig>
          </a:scene3d>
        </p:grpSpPr>
        <p:sp>
          <p:nvSpPr>
            <p:cNvPr id="140" name="Cube 139"/>
            <p:cNvSpPr>
              <a:spLocks noChangeArrowheads="1"/>
            </p:cNvSpPr>
            <p:nvPr/>
          </p:nvSpPr>
          <p:spPr bwMode="auto">
            <a:xfrm flipH="1">
              <a:off x="354013" y="2578100"/>
              <a:ext cx="2009775" cy="1020763"/>
            </a:xfrm>
            <a:prstGeom prst="cube">
              <a:avLst>
                <a:gd name="adj" fmla="val 11616"/>
              </a:avLst>
            </a:prstGeom>
            <a:gradFill rotWithShape="1">
              <a:gsLst>
                <a:gs pos="0">
                  <a:srgbClr val="7F7F7F"/>
                </a:gs>
                <a:gs pos="30000">
                  <a:srgbClr val="F2F2F2"/>
                </a:gs>
                <a:gs pos="100000">
                  <a:srgbClr val="FFFFFF"/>
                </a:gs>
              </a:gsLst>
              <a:lin ang="5400000"/>
            </a:gradFill>
            <a:ln w="9525" cmpd="sng">
              <a:solidFill>
                <a:schemeClr val="tx1"/>
              </a:solidFill>
              <a:miter lim="800000"/>
              <a:headEnd/>
              <a:tailEnd/>
            </a:ln>
            <a:effectLst>
              <a:outerShdw blurRad="107950" dist="12700" dir="5400000" algn="ctr">
                <a:srgbClr val="000000"/>
              </a:outerShdw>
            </a:effectLst>
            <a:sp3d contourW="44450" prstMaterial="matte">
              <a:contourClr>
                <a:srgbClr val="FFFFFF"/>
              </a:contourClr>
            </a:sp3d>
          </p:spPr>
          <p:txBody>
            <a:bodyPr anchor="ctr"/>
            <a:lstStyle/>
            <a:p>
              <a:pPr algn="ctr" eaLnBrk="1" fontAlgn="auto" hangingPunct="1">
                <a:spcBef>
                  <a:spcPts val="0"/>
                </a:spcBef>
                <a:spcAft>
                  <a:spcPts val="0"/>
                </a:spcAft>
                <a:defRPr/>
              </a:pPr>
              <a:endParaRPr lang="en-US">
                <a:solidFill>
                  <a:prstClr val="white"/>
                </a:solidFill>
                <a:latin typeface="Calibri"/>
                <a:ea typeface="+mn-ea"/>
              </a:endParaRPr>
            </a:p>
          </p:txBody>
        </p:sp>
        <p:sp>
          <p:nvSpPr>
            <p:cNvPr id="141" name="Cube 140"/>
            <p:cNvSpPr>
              <a:spLocks noChangeArrowheads="1"/>
            </p:cNvSpPr>
            <p:nvPr/>
          </p:nvSpPr>
          <p:spPr bwMode="auto">
            <a:xfrm flipH="1">
              <a:off x="354013" y="2330450"/>
              <a:ext cx="2009775" cy="374650"/>
            </a:xfrm>
            <a:prstGeom prst="cube">
              <a:avLst>
                <a:gd name="adj" fmla="val 34384"/>
              </a:avLst>
            </a:prstGeom>
            <a:solidFill>
              <a:schemeClr val="accent3">
                <a:lumMod val="75000"/>
              </a:schemeClr>
            </a:solidFill>
            <a:ln w="9525" cmpd="sng">
              <a:solidFill>
                <a:schemeClr val="tx1"/>
              </a:solidFill>
              <a:miter lim="800000"/>
              <a:headEnd/>
              <a:tailEnd/>
            </a:ln>
            <a:effectLst>
              <a:innerShdw blurRad="114300">
                <a:prstClr val="black"/>
              </a:innerShdw>
            </a:effectLst>
            <a:sp3d contourW="44450" prstMaterial="matte">
              <a:contourClr>
                <a:srgbClr val="FFFFFF"/>
              </a:contourClr>
            </a:sp3d>
          </p:spPr>
          <p:txBody>
            <a:bodyPr anchor="ctr"/>
            <a:lstStyle/>
            <a:p>
              <a:pPr algn="ctr" eaLnBrk="1" fontAlgn="auto" hangingPunct="1">
                <a:spcBef>
                  <a:spcPts val="0"/>
                </a:spcBef>
                <a:spcAft>
                  <a:spcPts val="0"/>
                </a:spcAft>
                <a:defRPr/>
              </a:pPr>
              <a:endParaRPr lang="en-US">
                <a:solidFill>
                  <a:prstClr val="white"/>
                </a:solidFill>
                <a:latin typeface="Calibri"/>
                <a:ea typeface="+mn-ea"/>
              </a:endParaRPr>
            </a:p>
          </p:txBody>
        </p:sp>
      </p:grpSp>
      <p:sp>
        <p:nvSpPr>
          <p:cNvPr id="216085" name="Text Box 17"/>
          <p:cNvSpPr txBox="1">
            <a:spLocks noChangeArrowheads="1"/>
          </p:cNvSpPr>
          <p:nvPr/>
        </p:nvSpPr>
        <p:spPr bwMode="auto">
          <a:xfrm>
            <a:off x="3178175" y="5064125"/>
            <a:ext cx="1104900"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016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16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16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000">
                <a:solidFill>
                  <a:srgbClr val="171717"/>
                </a:solidFill>
                <a:cs typeface="Arial" panose="020B0604020202020204" pitchFamily="34" charset="0"/>
              </a:rPr>
              <a:t>Faculty </a:t>
            </a:r>
            <a:br>
              <a:rPr lang="en-US" altLang="en-US" sz="1000">
                <a:solidFill>
                  <a:srgbClr val="171717"/>
                </a:solidFill>
                <a:cs typeface="Arial" panose="020B0604020202020204" pitchFamily="34" charset="0"/>
              </a:rPr>
            </a:br>
            <a:r>
              <a:rPr lang="en-US" altLang="en-US" sz="1000">
                <a:solidFill>
                  <a:srgbClr val="171717"/>
                </a:solidFill>
                <a:cs typeface="Arial" panose="020B0604020202020204" pitchFamily="34" charset="0"/>
              </a:rPr>
              <a:t>Senate</a:t>
            </a:r>
          </a:p>
        </p:txBody>
      </p:sp>
      <p:sp>
        <p:nvSpPr>
          <p:cNvPr id="216086" name="Text Box 17"/>
          <p:cNvSpPr txBox="1">
            <a:spLocks noChangeArrowheads="1"/>
          </p:cNvSpPr>
          <p:nvPr/>
        </p:nvSpPr>
        <p:spPr bwMode="auto">
          <a:xfrm>
            <a:off x="4933950" y="5118100"/>
            <a:ext cx="1106488"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016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16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16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000">
                <a:solidFill>
                  <a:srgbClr val="171717"/>
                </a:solidFill>
                <a:cs typeface="Arial" panose="020B0604020202020204" pitchFamily="34" charset="0"/>
              </a:rPr>
              <a:t>Student  Government</a:t>
            </a:r>
          </a:p>
        </p:txBody>
      </p:sp>
      <p:sp>
        <p:nvSpPr>
          <p:cNvPr id="216087" name="Text Box 17"/>
          <p:cNvSpPr txBox="1">
            <a:spLocks noChangeArrowheads="1"/>
          </p:cNvSpPr>
          <p:nvPr/>
        </p:nvSpPr>
        <p:spPr bwMode="auto">
          <a:xfrm>
            <a:off x="6421438" y="5127625"/>
            <a:ext cx="1104900"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016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16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16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000">
                <a:solidFill>
                  <a:srgbClr val="171717"/>
                </a:solidFill>
                <a:cs typeface="Arial" panose="020B0604020202020204" pitchFamily="34" charset="0"/>
              </a:rPr>
              <a:t>President’s </a:t>
            </a:r>
            <a:br>
              <a:rPr lang="en-US" altLang="en-US" sz="1000">
                <a:solidFill>
                  <a:srgbClr val="171717"/>
                </a:solidFill>
                <a:cs typeface="Arial" panose="020B0604020202020204" pitchFamily="34" charset="0"/>
              </a:rPr>
            </a:br>
            <a:r>
              <a:rPr lang="en-US" altLang="en-US" sz="1000">
                <a:solidFill>
                  <a:srgbClr val="171717"/>
                </a:solidFill>
                <a:cs typeface="Arial" panose="020B0604020202020204" pitchFamily="34" charset="0"/>
              </a:rPr>
              <a:t>Cabinet</a:t>
            </a:r>
          </a:p>
        </p:txBody>
      </p:sp>
      <p:sp>
        <p:nvSpPr>
          <p:cNvPr id="216088" name="Text Box 17"/>
          <p:cNvSpPr txBox="1">
            <a:spLocks noChangeArrowheads="1"/>
          </p:cNvSpPr>
          <p:nvPr/>
        </p:nvSpPr>
        <p:spPr bwMode="auto">
          <a:xfrm>
            <a:off x="280988" y="3706813"/>
            <a:ext cx="1301750" cy="55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016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16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16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000">
                <a:solidFill>
                  <a:srgbClr val="171717"/>
                </a:solidFill>
                <a:cs typeface="Arial" panose="020B0604020202020204" pitchFamily="34" charset="0"/>
              </a:rPr>
              <a:t>Student Affairs</a:t>
            </a:r>
            <a:br>
              <a:rPr lang="en-US" altLang="en-US" sz="1000">
                <a:solidFill>
                  <a:srgbClr val="171717"/>
                </a:solidFill>
                <a:cs typeface="Arial" panose="020B0604020202020204" pitchFamily="34" charset="0"/>
              </a:rPr>
            </a:br>
            <a:r>
              <a:rPr lang="en-US" altLang="en-US" sz="1000">
                <a:solidFill>
                  <a:srgbClr val="171717"/>
                </a:solidFill>
                <a:cs typeface="Arial" panose="020B0604020202020204" pitchFamily="34" charset="0"/>
              </a:rPr>
              <a:t>Dr. Joanne Smith</a:t>
            </a:r>
          </a:p>
        </p:txBody>
      </p:sp>
      <p:sp>
        <p:nvSpPr>
          <p:cNvPr id="216089" name="Text Box 17"/>
          <p:cNvSpPr txBox="1">
            <a:spLocks noChangeArrowheads="1"/>
          </p:cNvSpPr>
          <p:nvPr/>
        </p:nvSpPr>
        <p:spPr bwMode="auto">
          <a:xfrm>
            <a:off x="1728788" y="3706813"/>
            <a:ext cx="1323975" cy="563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016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16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16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000">
                <a:solidFill>
                  <a:srgbClr val="171717"/>
                </a:solidFill>
                <a:cs typeface="Arial" panose="020B0604020202020204" pitchFamily="34" charset="0"/>
              </a:rPr>
              <a:t>Finance &amp; Support Services</a:t>
            </a:r>
            <a:br>
              <a:rPr lang="en-US" altLang="en-US" sz="1000">
                <a:solidFill>
                  <a:srgbClr val="171717"/>
                </a:solidFill>
                <a:cs typeface="Arial" panose="020B0604020202020204" pitchFamily="34" charset="0"/>
              </a:rPr>
            </a:br>
            <a:r>
              <a:rPr lang="en-US" altLang="en-US" sz="1000">
                <a:solidFill>
                  <a:srgbClr val="171717"/>
                </a:solidFill>
                <a:cs typeface="Arial" panose="020B0604020202020204" pitchFamily="34" charset="0"/>
              </a:rPr>
              <a:t>Mr. Eric Algoe</a:t>
            </a:r>
          </a:p>
        </p:txBody>
      </p:sp>
      <p:sp>
        <p:nvSpPr>
          <p:cNvPr id="216090" name="Text Box 17"/>
          <p:cNvSpPr txBox="1">
            <a:spLocks noChangeArrowheads="1"/>
          </p:cNvSpPr>
          <p:nvPr/>
        </p:nvSpPr>
        <p:spPr bwMode="auto">
          <a:xfrm>
            <a:off x="3243263" y="3717925"/>
            <a:ext cx="1301750" cy="55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016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16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16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000">
                <a:solidFill>
                  <a:srgbClr val="171717"/>
                </a:solidFill>
                <a:cs typeface="Arial" panose="020B0604020202020204" pitchFamily="34" charset="0"/>
              </a:rPr>
              <a:t>University Advancement</a:t>
            </a:r>
            <a:br>
              <a:rPr lang="en-US" altLang="en-US" sz="1000">
                <a:solidFill>
                  <a:srgbClr val="171717"/>
                </a:solidFill>
                <a:cs typeface="Arial" panose="020B0604020202020204" pitchFamily="34" charset="0"/>
              </a:rPr>
            </a:br>
            <a:r>
              <a:rPr lang="en-US" altLang="en-US" sz="1000">
                <a:solidFill>
                  <a:srgbClr val="171717"/>
                </a:solidFill>
                <a:cs typeface="Arial" panose="020B0604020202020204" pitchFamily="34" charset="0"/>
              </a:rPr>
              <a:t>Dr. Barbara Breier</a:t>
            </a:r>
          </a:p>
        </p:txBody>
      </p:sp>
      <p:sp>
        <p:nvSpPr>
          <p:cNvPr id="216091" name="Text Box 17"/>
          <p:cNvSpPr txBox="1">
            <a:spLocks noChangeArrowheads="1"/>
          </p:cNvSpPr>
          <p:nvPr/>
        </p:nvSpPr>
        <p:spPr bwMode="auto">
          <a:xfrm>
            <a:off x="4738688" y="3727450"/>
            <a:ext cx="130175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016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16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16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000">
                <a:solidFill>
                  <a:srgbClr val="171717"/>
                </a:solidFill>
                <a:cs typeface="Arial" panose="020B0604020202020204" pitchFamily="34" charset="0"/>
              </a:rPr>
              <a:t>Information Technology</a:t>
            </a:r>
            <a:br>
              <a:rPr lang="en-US" altLang="en-US" sz="1000">
                <a:solidFill>
                  <a:srgbClr val="171717"/>
                </a:solidFill>
                <a:cs typeface="Arial" panose="020B0604020202020204" pitchFamily="34" charset="0"/>
              </a:rPr>
            </a:br>
            <a:r>
              <a:rPr lang="en-US" altLang="en-US" sz="1000">
                <a:solidFill>
                  <a:srgbClr val="171717"/>
                </a:solidFill>
                <a:cs typeface="Arial" panose="020B0604020202020204" pitchFamily="34" charset="0"/>
              </a:rPr>
              <a:t>Mr. Kenneth Pierce</a:t>
            </a:r>
          </a:p>
        </p:txBody>
      </p:sp>
      <p:sp>
        <p:nvSpPr>
          <p:cNvPr id="216092" name="Text Box 17"/>
          <p:cNvSpPr txBox="1">
            <a:spLocks noChangeArrowheads="1"/>
          </p:cNvSpPr>
          <p:nvPr/>
        </p:nvSpPr>
        <p:spPr bwMode="auto">
          <a:xfrm>
            <a:off x="6197600" y="3727450"/>
            <a:ext cx="130175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016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16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16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000">
                <a:solidFill>
                  <a:srgbClr val="171717"/>
                </a:solidFill>
                <a:cs typeface="Arial" panose="020B0604020202020204" pitchFamily="34" charset="0"/>
              </a:rPr>
              <a:t>Provost/</a:t>
            </a:r>
            <a:br>
              <a:rPr lang="en-US" altLang="en-US" sz="1000">
                <a:solidFill>
                  <a:srgbClr val="171717"/>
                </a:solidFill>
                <a:cs typeface="Arial" panose="020B0604020202020204" pitchFamily="34" charset="0"/>
              </a:rPr>
            </a:br>
            <a:r>
              <a:rPr lang="en-US" altLang="en-US" sz="1000">
                <a:solidFill>
                  <a:srgbClr val="171717"/>
                </a:solidFill>
                <a:cs typeface="Arial" panose="020B0604020202020204" pitchFamily="34" charset="0"/>
              </a:rPr>
              <a:t>Academic Affairs</a:t>
            </a:r>
            <a:br>
              <a:rPr lang="en-US" altLang="en-US" sz="1000">
                <a:solidFill>
                  <a:srgbClr val="171717"/>
                </a:solidFill>
                <a:cs typeface="Arial" panose="020B0604020202020204" pitchFamily="34" charset="0"/>
              </a:rPr>
            </a:br>
            <a:r>
              <a:rPr lang="en-US" altLang="en-US" sz="1000">
                <a:solidFill>
                  <a:srgbClr val="171717"/>
                </a:solidFill>
                <a:cs typeface="Arial" panose="020B0604020202020204" pitchFamily="34" charset="0"/>
              </a:rPr>
              <a:t>Dr. Gene Bourgeois </a:t>
            </a:r>
          </a:p>
        </p:txBody>
      </p:sp>
      <p:sp>
        <p:nvSpPr>
          <p:cNvPr id="216093" name="Text Box 17"/>
          <p:cNvSpPr txBox="1">
            <a:spLocks noChangeArrowheads="1"/>
          </p:cNvSpPr>
          <p:nvPr/>
        </p:nvSpPr>
        <p:spPr bwMode="auto">
          <a:xfrm>
            <a:off x="7681913" y="3738563"/>
            <a:ext cx="1300162" cy="554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016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16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16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000">
                <a:solidFill>
                  <a:srgbClr val="171717"/>
                </a:solidFill>
                <a:cs typeface="Arial" panose="020B0604020202020204" pitchFamily="34" charset="0"/>
              </a:rPr>
              <a:t>Director of Athletics</a:t>
            </a:r>
            <a:br>
              <a:rPr lang="en-US" altLang="en-US" sz="1000">
                <a:solidFill>
                  <a:srgbClr val="171717"/>
                </a:solidFill>
                <a:cs typeface="Arial" panose="020B0604020202020204" pitchFamily="34" charset="0"/>
              </a:rPr>
            </a:br>
            <a:r>
              <a:rPr lang="en-US" altLang="en-US" sz="1000">
                <a:solidFill>
                  <a:srgbClr val="171717"/>
                </a:solidFill>
                <a:cs typeface="Arial" panose="020B0604020202020204" pitchFamily="34" charset="0"/>
              </a:rPr>
              <a:t>Dr. Larry Teis</a:t>
            </a:r>
          </a:p>
        </p:txBody>
      </p:sp>
      <p:sp>
        <p:nvSpPr>
          <p:cNvPr id="153" name="Cube 152"/>
          <p:cNvSpPr>
            <a:spLocks noChangeArrowheads="1"/>
          </p:cNvSpPr>
          <p:nvPr/>
        </p:nvSpPr>
        <p:spPr bwMode="auto">
          <a:xfrm flipH="1">
            <a:off x="3421791" y="1795930"/>
            <a:ext cx="2468880" cy="278416"/>
          </a:xfrm>
          <a:prstGeom prst="cube">
            <a:avLst>
              <a:gd name="adj" fmla="val 34384"/>
            </a:avLst>
          </a:prstGeom>
          <a:solidFill>
            <a:schemeClr val="accent2">
              <a:lumMod val="20000"/>
              <a:lumOff val="80000"/>
            </a:schemeClr>
          </a:solidFill>
          <a:ln w="9525">
            <a:solidFill>
              <a:srgbClr val="595959"/>
            </a:solidFill>
            <a:miter lim="800000"/>
            <a:headEnd/>
            <a:tailEnd/>
          </a:ln>
          <a:effectLst>
            <a:innerShdw blurRad="114300">
              <a:prstClr val="black"/>
            </a:innerShdw>
          </a:effectLst>
        </p:spPr>
        <p:txBody>
          <a:bodyPr anchor="ctr"/>
          <a:lstStyle/>
          <a:p>
            <a:pPr algn="ctr" eaLnBrk="1" fontAlgn="auto" hangingPunct="1">
              <a:spcBef>
                <a:spcPts val="0"/>
              </a:spcBef>
              <a:spcAft>
                <a:spcPts val="0"/>
              </a:spcAft>
              <a:defRPr/>
            </a:pPr>
            <a:endParaRPr lang="en-US">
              <a:solidFill>
                <a:prstClr val="white"/>
              </a:solidFill>
              <a:latin typeface="Calibri"/>
              <a:ea typeface="+mn-ea"/>
            </a:endParaRPr>
          </a:p>
        </p:txBody>
      </p:sp>
      <p:cxnSp>
        <p:nvCxnSpPr>
          <p:cNvPr id="216097" name="Straight Connector 155"/>
          <p:cNvCxnSpPr>
            <a:cxnSpLocks noChangeShapeType="1"/>
          </p:cNvCxnSpPr>
          <p:nvPr/>
        </p:nvCxnSpPr>
        <p:spPr bwMode="auto">
          <a:xfrm flipH="1">
            <a:off x="3729038" y="4519613"/>
            <a:ext cx="1587" cy="366712"/>
          </a:xfrm>
          <a:prstGeom prst="line">
            <a:avLst/>
          </a:prstGeom>
          <a:noFill/>
          <a:ln w="19050">
            <a:solidFill>
              <a:srgbClr val="595959"/>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216098" name="Straight Connector 156"/>
          <p:cNvCxnSpPr>
            <a:cxnSpLocks noChangeShapeType="1"/>
          </p:cNvCxnSpPr>
          <p:nvPr/>
        </p:nvCxnSpPr>
        <p:spPr bwMode="auto">
          <a:xfrm flipH="1">
            <a:off x="7021513" y="4518025"/>
            <a:ext cx="1587" cy="365125"/>
          </a:xfrm>
          <a:prstGeom prst="line">
            <a:avLst/>
          </a:prstGeom>
          <a:noFill/>
          <a:ln w="19050">
            <a:solidFill>
              <a:srgbClr val="595959"/>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216099" name="Straight Connector 157"/>
          <p:cNvCxnSpPr>
            <a:cxnSpLocks noChangeShapeType="1"/>
          </p:cNvCxnSpPr>
          <p:nvPr/>
        </p:nvCxnSpPr>
        <p:spPr bwMode="auto">
          <a:xfrm flipH="1">
            <a:off x="5387975" y="4527550"/>
            <a:ext cx="1588" cy="365125"/>
          </a:xfrm>
          <a:prstGeom prst="line">
            <a:avLst/>
          </a:prstGeom>
          <a:noFill/>
          <a:ln w="19050">
            <a:solidFill>
              <a:srgbClr val="595959"/>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216100" name="Straight Connector 166"/>
          <p:cNvCxnSpPr>
            <a:cxnSpLocks noChangeAspect="1" noChangeShapeType="1"/>
          </p:cNvCxnSpPr>
          <p:nvPr/>
        </p:nvCxnSpPr>
        <p:spPr bwMode="auto">
          <a:xfrm flipH="1">
            <a:off x="5884863" y="2359025"/>
            <a:ext cx="457200" cy="0"/>
          </a:xfrm>
          <a:prstGeom prst="line">
            <a:avLst/>
          </a:prstGeom>
          <a:noFill/>
          <a:ln w="19050">
            <a:solidFill>
              <a:srgbClr val="595959"/>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216101" name="Straight Connector 172"/>
          <p:cNvCxnSpPr>
            <a:cxnSpLocks noChangeShapeType="1"/>
          </p:cNvCxnSpPr>
          <p:nvPr/>
        </p:nvCxnSpPr>
        <p:spPr bwMode="auto">
          <a:xfrm flipH="1">
            <a:off x="4597400" y="2770188"/>
            <a:ext cx="1588" cy="246062"/>
          </a:xfrm>
          <a:prstGeom prst="line">
            <a:avLst/>
          </a:prstGeom>
          <a:noFill/>
          <a:ln w="19050">
            <a:solidFill>
              <a:srgbClr val="595959"/>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216102" name="Straight Connector 173"/>
          <p:cNvCxnSpPr>
            <a:cxnSpLocks noChangeShapeType="1"/>
          </p:cNvCxnSpPr>
          <p:nvPr/>
        </p:nvCxnSpPr>
        <p:spPr bwMode="auto">
          <a:xfrm flipH="1">
            <a:off x="901700" y="3022600"/>
            <a:ext cx="7400925" cy="0"/>
          </a:xfrm>
          <a:prstGeom prst="line">
            <a:avLst/>
          </a:prstGeom>
          <a:noFill/>
          <a:ln w="19050">
            <a:solidFill>
              <a:srgbClr val="595959"/>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216103" name="Straight Connector 174"/>
          <p:cNvCxnSpPr>
            <a:cxnSpLocks noChangeShapeType="1"/>
          </p:cNvCxnSpPr>
          <p:nvPr/>
        </p:nvCxnSpPr>
        <p:spPr bwMode="auto">
          <a:xfrm flipH="1">
            <a:off x="8315325" y="3016250"/>
            <a:ext cx="1588" cy="366713"/>
          </a:xfrm>
          <a:prstGeom prst="line">
            <a:avLst/>
          </a:prstGeom>
          <a:noFill/>
          <a:ln w="19050">
            <a:solidFill>
              <a:srgbClr val="595959"/>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216104" name="Straight Connector 175"/>
          <p:cNvCxnSpPr>
            <a:cxnSpLocks noChangeShapeType="1"/>
          </p:cNvCxnSpPr>
          <p:nvPr/>
        </p:nvCxnSpPr>
        <p:spPr bwMode="auto">
          <a:xfrm flipH="1">
            <a:off x="6870700" y="3016250"/>
            <a:ext cx="1588" cy="366713"/>
          </a:xfrm>
          <a:prstGeom prst="line">
            <a:avLst/>
          </a:prstGeom>
          <a:noFill/>
          <a:ln w="19050">
            <a:solidFill>
              <a:srgbClr val="595959"/>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216105" name="Straight Connector 176"/>
          <p:cNvCxnSpPr>
            <a:cxnSpLocks noChangeShapeType="1"/>
          </p:cNvCxnSpPr>
          <p:nvPr/>
        </p:nvCxnSpPr>
        <p:spPr bwMode="auto">
          <a:xfrm flipH="1">
            <a:off x="5359400" y="3016250"/>
            <a:ext cx="1588" cy="366713"/>
          </a:xfrm>
          <a:prstGeom prst="line">
            <a:avLst/>
          </a:prstGeom>
          <a:noFill/>
          <a:ln w="19050">
            <a:solidFill>
              <a:srgbClr val="595959"/>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216106" name="Straight Connector 177"/>
          <p:cNvCxnSpPr>
            <a:cxnSpLocks noChangeShapeType="1"/>
          </p:cNvCxnSpPr>
          <p:nvPr/>
        </p:nvCxnSpPr>
        <p:spPr bwMode="auto">
          <a:xfrm flipH="1">
            <a:off x="3875088" y="3035300"/>
            <a:ext cx="1587" cy="365125"/>
          </a:xfrm>
          <a:prstGeom prst="line">
            <a:avLst/>
          </a:prstGeom>
          <a:noFill/>
          <a:ln w="19050">
            <a:solidFill>
              <a:srgbClr val="595959"/>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216107" name="Straight Connector 178"/>
          <p:cNvCxnSpPr>
            <a:cxnSpLocks noChangeShapeType="1"/>
          </p:cNvCxnSpPr>
          <p:nvPr/>
        </p:nvCxnSpPr>
        <p:spPr bwMode="auto">
          <a:xfrm flipH="1">
            <a:off x="2452688" y="3016250"/>
            <a:ext cx="1587" cy="366713"/>
          </a:xfrm>
          <a:prstGeom prst="line">
            <a:avLst/>
          </a:prstGeom>
          <a:noFill/>
          <a:ln w="19050">
            <a:solidFill>
              <a:srgbClr val="595959"/>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216108" name="Straight Connector 180"/>
          <p:cNvCxnSpPr>
            <a:cxnSpLocks noChangeShapeType="1"/>
          </p:cNvCxnSpPr>
          <p:nvPr/>
        </p:nvCxnSpPr>
        <p:spPr bwMode="auto">
          <a:xfrm flipH="1">
            <a:off x="912813" y="3016250"/>
            <a:ext cx="1587" cy="366713"/>
          </a:xfrm>
          <a:prstGeom prst="line">
            <a:avLst/>
          </a:prstGeom>
          <a:noFill/>
          <a:ln w="19050">
            <a:solidFill>
              <a:srgbClr val="595959"/>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216109" name="Straight Connector 181"/>
          <p:cNvCxnSpPr>
            <a:cxnSpLocks noChangeShapeType="1"/>
          </p:cNvCxnSpPr>
          <p:nvPr/>
        </p:nvCxnSpPr>
        <p:spPr bwMode="auto">
          <a:xfrm flipH="1">
            <a:off x="4592638" y="3046413"/>
            <a:ext cx="1587" cy="1462087"/>
          </a:xfrm>
          <a:prstGeom prst="line">
            <a:avLst/>
          </a:prstGeom>
          <a:noFill/>
          <a:ln w="19050">
            <a:solidFill>
              <a:srgbClr val="595959"/>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457200"/>
            <a:ext cx="3254375" cy="2514600"/>
          </a:xfrm>
        </p:spPr>
      </p:pic>
      <p:sp>
        <p:nvSpPr>
          <p:cNvPr id="319491" name="Rectangle 3"/>
          <p:cNvSpPr txBox="1">
            <a:spLocks noChangeArrowheads="1"/>
          </p:cNvSpPr>
          <p:nvPr/>
        </p:nvSpPr>
        <p:spPr bwMode="auto">
          <a:xfrm>
            <a:off x="1600200" y="2819400"/>
            <a:ext cx="7543800" cy="1447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 typeface="Wingdings" panose="05000000000000000000" pitchFamily="2" charset="2"/>
              <a:buNone/>
            </a:pPr>
            <a:endParaRPr lang="en-US" altLang="en-US" sz="4800" b="1">
              <a:solidFill>
                <a:srgbClr val="800000"/>
              </a:solidFill>
              <a:latin typeface="Adobe Garamond Pro" panose="02020502060506020403" pitchFamily="18" charset="0"/>
            </a:endParaRPr>
          </a:p>
        </p:txBody>
      </p:sp>
      <p:sp>
        <p:nvSpPr>
          <p:cNvPr id="8" name="Rectangle 3"/>
          <p:cNvSpPr txBox="1">
            <a:spLocks noChangeArrowheads="1"/>
          </p:cNvSpPr>
          <p:nvPr/>
        </p:nvSpPr>
        <p:spPr bwMode="auto">
          <a:xfrm>
            <a:off x="1905000" y="1295400"/>
            <a:ext cx="7086600" cy="5486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marL="342900" indent="-342900" algn="l" rtl="0" fontAlgn="base">
              <a:spcBef>
                <a:spcPct val="20000"/>
              </a:spcBef>
              <a:spcAft>
                <a:spcPct val="0"/>
              </a:spcAft>
              <a:buFont typeface="Wingdings" panose="05000000000000000000" pitchFamily="2" charset="2"/>
              <a:buChar char="v"/>
              <a:defRPr sz="1600">
                <a:solidFill>
                  <a:schemeClr val="tx1"/>
                </a:solidFill>
                <a:latin typeface="+mn-lt"/>
                <a:ea typeface="+mn-ea"/>
                <a:cs typeface="+mn-cs"/>
              </a:defRPr>
            </a:lvl1pPr>
            <a:lvl2pPr marL="742950" indent="-285750" algn="l" rtl="0" fontAlgn="base">
              <a:spcBef>
                <a:spcPct val="20000"/>
              </a:spcBef>
              <a:spcAft>
                <a:spcPct val="0"/>
              </a:spcAft>
              <a:buChar char="–"/>
              <a:defRPr sz="1400">
                <a:solidFill>
                  <a:schemeClr val="tx1"/>
                </a:solidFill>
                <a:latin typeface="+mn-lt"/>
                <a:ea typeface="+mn-ea"/>
              </a:defRPr>
            </a:lvl2pPr>
            <a:lvl3pPr marL="1143000" indent="-228600" algn="l" rtl="0" fontAlgn="base">
              <a:spcBef>
                <a:spcPct val="20000"/>
              </a:spcBef>
              <a:spcAft>
                <a:spcPct val="0"/>
              </a:spcAft>
              <a:buChar char="•"/>
              <a:defRPr sz="1200">
                <a:solidFill>
                  <a:schemeClr val="tx1"/>
                </a:solidFill>
                <a:latin typeface="+mn-lt"/>
                <a:ea typeface="+mn-ea"/>
              </a:defRPr>
            </a:lvl3pPr>
            <a:lvl4pPr marL="1600200" indent="-228600" algn="l" rtl="0" fontAlgn="base">
              <a:spcBef>
                <a:spcPct val="20000"/>
              </a:spcBef>
              <a:spcAft>
                <a:spcPct val="0"/>
              </a:spcAft>
              <a:buChar char="–"/>
              <a:defRPr sz="1200">
                <a:solidFill>
                  <a:schemeClr val="tx1"/>
                </a:solidFill>
                <a:latin typeface="+mn-lt"/>
                <a:ea typeface="+mn-ea"/>
              </a:defRPr>
            </a:lvl4pPr>
            <a:lvl5pPr marL="2057400" indent="-228600" algn="l" rtl="0" fontAlgn="base">
              <a:spcBef>
                <a:spcPct val="20000"/>
              </a:spcBef>
              <a:spcAft>
                <a:spcPct val="0"/>
              </a:spcAft>
              <a:buChar char="»"/>
              <a:defRPr sz="1200">
                <a:solidFill>
                  <a:schemeClr val="tx1"/>
                </a:solidFill>
                <a:latin typeface="+mn-lt"/>
                <a:ea typeface="+mn-ea"/>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a:lstStyle>
          <a:p>
            <a:pPr eaLnBrk="1" hangingPunct="1">
              <a:lnSpc>
                <a:spcPct val="90000"/>
              </a:lnSpc>
              <a:buFont typeface="Wingdings" panose="05000000000000000000" pitchFamily="2" charset="2"/>
              <a:buNone/>
              <a:defRPr/>
            </a:pPr>
            <a:endParaRPr lang="en-US" sz="2000" b="1" kern="0" dirty="0" smtClean="0">
              <a:solidFill>
                <a:srgbClr val="000000"/>
              </a:solidFill>
              <a:latin typeface="Helvetica" pitchFamily="34" charset="0"/>
              <a:cs typeface="Helvetica" pitchFamily="34" charset="0"/>
            </a:endParaRPr>
          </a:p>
        </p:txBody>
      </p:sp>
      <p:sp>
        <p:nvSpPr>
          <p:cNvPr id="319493" name="Rectangle 2"/>
          <p:cNvSpPr txBox="1">
            <a:spLocks noChangeArrowheads="1"/>
          </p:cNvSpPr>
          <p:nvPr/>
        </p:nvSpPr>
        <p:spPr bwMode="auto">
          <a:xfrm>
            <a:off x="1616075" y="50800"/>
            <a:ext cx="7375525"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87" tIns="44450" rIns="90487" bIns="44450" anchor="ct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800" b="1">
                <a:solidFill>
                  <a:srgbClr val="800000"/>
                </a:solidFill>
                <a:latin typeface="Helvetica" panose="020B0604020202020204" pitchFamily="34" charset="0"/>
                <a:ea typeface="Times" panose="02020603050405020304" pitchFamily="18" charset="0"/>
                <a:cs typeface="Helvetica" panose="020B0604020202020204" pitchFamily="34" charset="0"/>
              </a:rPr>
              <a:t>Other Educational Opportunities</a:t>
            </a:r>
          </a:p>
        </p:txBody>
      </p:sp>
      <p:sp>
        <p:nvSpPr>
          <p:cNvPr id="7" name="Rectangle 3"/>
          <p:cNvSpPr txBox="1">
            <a:spLocks noChangeArrowheads="1"/>
          </p:cNvSpPr>
          <p:nvPr/>
        </p:nvSpPr>
        <p:spPr bwMode="auto">
          <a:xfrm>
            <a:off x="1752600" y="1524000"/>
            <a:ext cx="7235825" cy="4876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marL="342900" indent="-342900" algn="l" rtl="0" fontAlgn="base">
              <a:spcBef>
                <a:spcPct val="20000"/>
              </a:spcBef>
              <a:spcAft>
                <a:spcPct val="0"/>
              </a:spcAft>
              <a:buFont typeface="Wingdings" panose="05000000000000000000" pitchFamily="2" charset="2"/>
              <a:buChar char="v"/>
              <a:defRPr sz="1600">
                <a:solidFill>
                  <a:schemeClr val="tx1"/>
                </a:solidFill>
                <a:latin typeface="+mn-lt"/>
                <a:ea typeface="+mn-ea"/>
                <a:cs typeface="+mn-cs"/>
              </a:defRPr>
            </a:lvl1pPr>
            <a:lvl2pPr marL="742950" indent="-285750" algn="l" rtl="0" fontAlgn="base">
              <a:spcBef>
                <a:spcPct val="20000"/>
              </a:spcBef>
              <a:spcAft>
                <a:spcPct val="0"/>
              </a:spcAft>
              <a:buChar char="–"/>
              <a:defRPr sz="1400">
                <a:solidFill>
                  <a:schemeClr val="tx1"/>
                </a:solidFill>
                <a:latin typeface="+mn-lt"/>
                <a:ea typeface="+mn-ea"/>
              </a:defRPr>
            </a:lvl2pPr>
            <a:lvl3pPr marL="1143000" indent="-228600" algn="l" rtl="0" fontAlgn="base">
              <a:spcBef>
                <a:spcPct val="20000"/>
              </a:spcBef>
              <a:spcAft>
                <a:spcPct val="0"/>
              </a:spcAft>
              <a:buChar char="•"/>
              <a:defRPr sz="1200">
                <a:solidFill>
                  <a:schemeClr val="tx1"/>
                </a:solidFill>
                <a:latin typeface="+mn-lt"/>
                <a:ea typeface="+mn-ea"/>
              </a:defRPr>
            </a:lvl3pPr>
            <a:lvl4pPr marL="1600200" indent="-228600" algn="l" rtl="0" fontAlgn="base">
              <a:spcBef>
                <a:spcPct val="20000"/>
              </a:spcBef>
              <a:spcAft>
                <a:spcPct val="0"/>
              </a:spcAft>
              <a:buChar char="–"/>
              <a:defRPr sz="1200">
                <a:solidFill>
                  <a:schemeClr val="tx1"/>
                </a:solidFill>
                <a:latin typeface="+mn-lt"/>
                <a:ea typeface="+mn-ea"/>
              </a:defRPr>
            </a:lvl4pPr>
            <a:lvl5pPr marL="2057400" indent="-228600" algn="l" rtl="0" fontAlgn="base">
              <a:spcBef>
                <a:spcPct val="20000"/>
              </a:spcBef>
              <a:spcAft>
                <a:spcPct val="0"/>
              </a:spcAft>
              <a:buChar char="»"/>
              <a:defRPr sz="1200">
                <a:solidFill>
                  <a:schemeClr val="tx1"/>
                </a:solidFill>
                <a:latin typeface="+mn-lt"/>
                <a:ea typeface="+mn-ea"/>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a:lstStyle>
          <a:p>
            <a:pPr eaLnBrk="1" hangingPunct="1">
              <a:buFont typeface="Wingdings" panose="05000000000000000000" pitchFamily="2" charset="2"/>
              <a:buNone/>
              <a:defRPr/>
            </a:pPr>
            <a:endParaRPr lang="en-US" sz="2000" b="1" kern="0" dirty="0" smtClean="0">
              <a:latin typeface="Helvetica" pitchFamily="34" charset="0"/>
              <a:cs typeface="Helvetica" pitchFamily="34" charset="0"/>
            </a:endParaRPr>
          </a:p>
          <a:p>
            <a:pPr eaLnBrk="1" hangingPunct="1">
              <a:buFont typeface="Wingdings" panose="05000000000000000000" pitchFamily="2" charset="2"/>
              <a:buNone/>
              <a:defRPr/>
            </a:pPr>
            <a:r>
              <a:rPr lang="en-US" sz="2000" b="1" kern="0" dirty="0" smtClean="0">
                <a:latin typeface="Adobe Garamond Pro" panose="02020502060506020403" pitchFamily="18" charset="0"/>
                <a:cs typeface="Helvetica" pitchFamily="34" charset="0"/>
              </a:rPr>
              <a:t>Staff Educational Development Program</a:t>
            </a:r>
            <a:r>
              <a:rPr lang="en-US" sz="2000" kern="0" dirty="0" smtClean="0">
                <a:solidFill>
                  <a:srgbClr val="000000"/>
                </a:solidFill>
                <a:latin typeface="Adobe Garamond Pro" panose="02020502060506020403" pitchFamily="18" charset="0"/>
                <a:cs typeface="Helvetica" pitchFamily="34" charset="0"/>
              </a:rPr>
              <a:t>—</a:t>
            </a:r>
            <a:r>
              <a:rPr lang="en-US" sz="2000" b="1" kern="0" dirty="0" smtClean="0">
                <a:latin typeface="Adobe Garamond Pro" panose="02020502060506020403" pitchFamily="18" charset="0"/>
                <a:cs typeface="Helvetica" pitchFamily="34" charset="0"/>
              </a:rPr>
              <a:t>UPPS 04.04.35, Professional Development and Educational Opportunities</a:t>
            </a:r>
          </a:p>
          <a:p>
            <a:pPr marL="806450" eaLnBrk="1" hangingPunct="1">
              <a:buFont typeface="Wingdings" panose="05000000000000000000" pitchFamily="2" charset="2"/>
              <a:buChar char="§"/>
              <a:defRPr/>
            </a:pPr>
            <a:r>
              <a:rPr lang="en-US" sz="2000" kern="0" dirty="0" smtClean="0">
                <a:latin typeface="Adobe Garamond Pro" panose="02020502060506020403" pitchFamily="18" charset="0"/>
                <a:cs typeface="Helvetica" pitchFamily="34" charset="0"/>
              </a:rPr>
              <a:t>Work part-time, get paid full-time in order to take several courses and finish degree; coordinated through Professional Development</a:t>
            </a:r>
          </a:p>
          <a:p>
            <a:pPr marL="806450" eaLnBrk="1" hangingPunct="1">
              <a:buFont typeface="Wingdings" panose="05000000000000000000" pitchFamily="2" charset="2"/>
              <a:buChar char="§"/>
              <a:defRPr/>
            </a:pPr>
            <a:r>
              <a:rPr lang="en-US" sz="2000" kern="0" dirty="0" smtClean="0">
                <a:latin typeface="Adobe Garamond Pro" panose="02020502060506020403" pitchFamily="18" charset="0"/>
                <a:cs typeface="Helvetica" pitchFamily="34" charset="0"/>
              </a:rPr>
              <a:t>Awarded from each division each semester</a:t>
            </a:r>
          </a:p>
          <a:p>
            <a:pPr marL="806450" eaLnBrk="1" hangingPunct="1">
              <a:buFont typeface="Wingdings" panose="05000000000000000000" pitchFamily="2" charset="2"/>
              <a:buChar char="§"/>
              <a:defRPr/>
            </a:pPr>
            <a:r>
              <a:rPr lang="en-US" sz="2000" kern="0" dirty="0" smtClean="0">
                <a:latin typeface="Adobe Garamond Pro" panose="02020502060506020403" pitchFamily="18" charset="0"/>
                <a:cs typeface="Helvetica" pitchFamily="34" charset="0"/>
              </a:rPr>
              <a:t>Can earn from 9-12 undergraduate credit hours and 6-9 graduate credit hours per long semester with tuition and fees reimbursed by Texas State after successful completion</a:t>
            </a:r>
          </a:p>
          <a:p>
            <a:pPr marL="806450" eaLnBrk="1" hangingPunct="1">
              <a:buFont typeface="Wingdings" panose="05000000000000000000" pitchFamily="2" charset="2"/>
              <a:buChar char="§"/>
              <a:defRPr/>
            </a:pPr>
            <a:r>
              <a:rPr lang="en-US" sz="2000" kern="0" dirty="0" smtClean="0">
                <a:latin typeface="Adobe Garamond Pro" panose="02020502060506020403" pitchFamily="18" charset="0"/>
                <a:cs typeface="Helvetica" pitchFamily="34" charset="0"/>
              </a:rPr>
              <a:t>After one year of employment</a:t>
            </a:r>
          </a:p>
          <a:p>
            <a:pPr marL="806450" eaLnBrk="1" hangingPunct="1">
              <a:buFont typeface="Wingdings" panose="05000000000000000000" pitchFamily="2" charset="2"/>
              <a:buChar char="§"/>
              <a:defRPr/>
            </a:pPr>
            <a:r>
              <a:rPr lang="en-US" sz="2000" kern="0" dirty="0" smtClean="0">
                <a:latin typeface="Adobe Garamond Pro" panose="02020502060506020403" pitchFamily="18" charset="0"/>
                <a:cs typeface="Helvetica" pitchFamily="34" charset="0"/>
              </a:rPr>
              <a:t>Available to non-grant, full-time staff</a:t>
            </a:r>
          </a:p>
          <a:p>
            <a:pPr eaLnBrk="1" hangingPunct="1">
              <a:buFont typeface="Wingdings" panose="05000000000000000000" pitchFamily="2" charset="2"/>
              <a:buNone/>
              <a:defRPr/>
            </a:pPr>
            <a:endParaRPr lang="en-US" sz="2000" kern="0" dirty="0" smtClean="0">
              <a:latin typeface="Helvetica" pitchFamily="34" charset="0"/>
              <a:cs typeface="Helvetica" pitchFamily="34" charset="0"/>
            </a:endParaRPr>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457200"/>
            <a:ext cx="3254375" cy="2514600"/>
          </a:xfrm>
        </p:spPr>
      </p:pic>
      <p:sp>
        <p:nvSpPr>
          <p:cNvPr id="320515" name="Rectangle 3"/>
          <p:cNvSpPr txBox="1">
            <a:spLocks noChangeArrowheads="1"/>
          </p:cNvSpPr>
          <p:nvPr/>
        </p:nvSpPr>
        <p:spPr bwMode="auto">
          <a:xfrm>
            <a:off x="1600200" y="2819400"/>
            <a:ext cx="7543800" cy="1447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 typeface="Wingdings" panose="05000000000000000000" pitchFamily="2" charset="2"/>
              <a:buNone/>
            </a:pPr>
            <a:endParaRPr lang="en-US" altLang="en-US" sz="4800" b="1">
              <a:solidFill>
                <a:srgbClr val="800000"/>
              </a:solidFill>
              <a:latin typeface="Adobe Garamond Pro" panose="02020502060506020403" pitchFamily="18" charset="0"/>
            </a:endParaRPr>
          </a:p>
        </p:txBody>
      </p:sp>
      <p:sp>
        <p:nvSpPr>
          <p:cNvPr id="8" name="Rectangle 3"/>
          <p:cNvSpPr txBox="1">
            <a:spLocks noChangeArrowheads="1"/>
          </p:cNvSpPr>
          <p:nvPr/>
        </p:nvSpPr>
        <p:spPr bwMode="auto">
          <a:xfrm>
            <a:off x="1905000" y="1295400"/>
            <a:ext cx="7086600" cy="5486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marL="342900" indent="-342900" algn="l" rtl="0" fontAlgn="base">
              <a:spcBef>
                <a:spcPct val="20000"/>
              </a:spcBef>
              <a:spcAft>
                <a:spcPct val="0"/>
              </a:spcAft>
              <a:buFont typeface="Wingdings" panose="05000000000000000000" pitchFamily="2" charset="2"/>
              <a:buChar char="v"/>
              <a:defRPr sz="1600">
                <a:solidFill>
                  <a:schemeClr val="tx1"/>
                </a:solidFill>
                <a:latin typeface="+mn-lt"/>
                <a:ea typeface="+mn-ea"/>
                <a:cs typeface="+mn-cs"/>
              </a:defRPr>
            </a:lvl1pPr>
            <a:lvl2pPr marL="742950" indent="-285750" algn="l" rtl="0" fontAlgn="base">
              <a:spcBef>
                <a:spcPct val="20000"/>
              </a:spcBef>
              <a:spcAft>
                <a:spcPct val="0"/>
              </a:spcAft>
              <a:buChar char="–"/>
              <a:defRPr sz="1400">
                <a:solidFill>
                  <a:schemeClr val="tx1"/>
                </a:solidFill>
                <a:latin typeface="+mn-lt"/>
                <a:ea typeface="+mn-ea"/>
              </a:defRPr>
            </a:lvl2pPr>
            <a:lvl3pPr marL="1143000" indent="-228600" algn="l" rtl="0" fontAlgn="base">
              <a:spcBef>
                <a:spcPct val="20000"/>
              </a:spcBef>
              <a:spcAft>
                <a:spcPct val="0"/>
              </a:spcAft>
              <a:buChar char="•"/>
              <a:defRPr sz="1200">
                <a:solidFill>
                  <a:schemeClr val="tx1"/>
                </a:solidFill>
                <a:latin typeface="+mn-lt"/>
                <a:ea typeface="+mn-ea"/>
              </a:defRPr>
            </a:lvl3pPr>
            <a:lvl4pPr marL="1600200" indent="-228600" algn="l" rtl="0" fontAlgn="base">
              <a:spcBef>
                <a:spcPct val="20000"/>
              </a:spcBef>
              <a:spcAft>
                <a:spcPct val="0"/>
              </a:spcAft>
              <a:buChar char="–"/>
              <a:defRPr sz="1200">
                <a:solidFill>
                  <a:schemeClr val="tx1"/>
                </a:solidFill>
                <a:latin typeface="+mn-lt"/>
                <a:ea typeface="+mn-ea"/>
              </a:defRPr>
            </a:lvl4pPr>
            <a:lvl5pPr marL="2057400" indent="-228600" algn="l" rtl="0" fontAlgn="base">
              <a:spcBef>
                <a:spcPct val="20000"/>
              </a:spcBef>
              <a:spcAft>
                <a:spcPct val="0"/>
              </a:spcAft>
              <a:buChar char="»"/>
              <a:defRPr sz="1200">
                <a:solidFill>
                  <a:schemeClr val="tx1"/>
                </a:solidFill>
                <a:latin typeface="+mn-lt"/>
                <a:ea typeface="+mn-ea"/>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a:lstStyle>
          <a:p>
            <a:pPr eaLnBrk="1" hangingPunct="1">
              <a:lnSpc>
                <a:spcPct val="90000"/>
              </a:lnSpc>
              <a:buFont typeface="Wingdings" panose="05000000000000000000" pitchFamily="2" charset="2"/>
              <a:buNone/>
              <a:defRPr/>
            </a:pPr>
            <a:endParaRPr lang="en-US" sz="2000" b="1" kern="0" dirty="0" smtClean="0">
              <a:solidFill>
                <a:srgbClr val="000000"/>
              </a:solidFill>
              <a:latin typeface="Helvetica" pitchFamily="34" charset="0"/>
              <a:cs typeface="Helvetica" pitchFamily="34" charset="0"/>
            </a:endParaRPr>
          </a:p>
        </p:txBody>
      </p:sp>
      <p:sp>
        <p:nvSpPr>
          <p:cNvPr id="320517" name="Rectangle 2"/>
          <p:cNvSpPr txBox="1">
            <a:spLocks noChangeArrowheads="1"/>
          </p:cNvSpPr>
          <p:nvPr/>
        </p:nvSpPr>
        <p:spPr bwMode="auto">
          <a:xfrm>
            <a:off x="1616075" y="50800"/>
            <a:ext cx="7375525"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87" tIns="44450" rIns="90487" bIns="44450" anchor="ct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800" b="1">
                <a:solidFill>
                  <a:srgbClr val="800000"/>
                </a:solidFill>
                <a:latin typeface="Helvetica" panose="020B0604020202020204" pitchFamily="34" charset="0"/>
                <a:ea typeface="Times" panose="02020603050405020304" pitchFamily="18" charset="0"/>
                <a:cs typeface="Helvetica" panose="020B0604020202020204" pitchFamily="34" charset="0"/>
              </a:rPr>
              <a:t>Other Educational Opportunities</a:t>
            </a:r>
          </a:p>
        </p:txBody>
      </p:sp>
      <p:sp>
        <p:nvSpPr>
          <p:cNvPr id="9" name="Rectangle 1027"/>
          <p:cNvSpPr txBox="1">
            <a:spLocks noChangeArrowheads="1"/>
          </p:cNvSpPr>
          <p:nvPr/>
        </p:nvSpPr>
        <p:spPr bwMode="auto">
          <a:xfrm>
            <a:off x="1828800" y="1651000"/>
            <a:ext cx="7083425" cy="4521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marL="342900" indent="-342900" algn="l" rtl="0" fontAlgn="base">
              <a:spcBef>
                <a:spcPct val="20000"/>
              </a:spcBef>
              <a:spcAft>
                <a:spcPct val="0"/>
              </a:spcAft>
              <a:buFont typeface="Wingdings" panose="05000000000000000000" pitchFamily="2" charset="2"/>
              <a:buChar char="v"/>
              <a:defRPr sz="1600">
                <a:solidFill>
                  <a:schemeClr val="tx1"/>
                </a:solidFill>
                <a:latin typeface="+mn-lt"/>
                <a:ea typeface="+mn-ea"/>
                <a:cs typeface="+mn-cs"/>
              </a:defRPr>
            </a:lvl1pPr>
            <a:lvl2pPr marL="742950" indent="-285750" algn="l" rtl="0" fontAlgn="base">
              <a:spcBef>
                <a:spcPct val="20000"/>
              </a:spcBef>
              <a:spcAft>
                <a:spcPct val="0"/>
              </a:spcAft>
              <a:buChar char="–"/>
              <a:defRPr sz="1400">
                <a:solidFill>
                  <a:schemeClr val="tx1"/>
                </a:solidFill>
                <a:latin typeface="+mn-lt"/>
                <a:ea typeface="+mn-ea"/>
              </a:defRPr>
            </a:lvl2pPr>
            <a:lvl3pPr marL="1143000" indent="-228600" algn="l" rtl="0" fontAlgn="base">
              <a:spcBef>
                <a:spcPct val="20000"/>
              </a:spcBef>
              <a:spcAft>
                <a:spcPct val="0"/>
              </a:spcAft>
              <a:buChar char="•"/>
              <a:defRPr sz="1200">
                <a:solidFill>
                  <a:schemeClr val="tx1"/>
                </a:solidFill>
                <a:latin typeface="+mn-lt"/>
                <a:ea typeface="+mn-ea"/>
              </a:defRPr>
            </a:lvl3pPr>
            <a:lvl4pPr marL="1600200" indent="-228600" algn="l" rtl="0" fontAlgn="base">
              <a:spcBef>
                <a:spcPct val="20000"/>
              </a:spcBef>
              <a:spcAft>
                <a:spcPct val="0"/>
              </a:spcAft>
              <a:buChar char="–"/>
              <a:defRPr sz="1200">
                <a:solidFill>
                  <a:schemeClr val="tx1"/>
                </a:solidFill>
                <a:latin typeface="+mn-lt"/>
                <a:ea typeface="+mn-ea"/>
              </a:defRPr>
            </a:lvl4pPr>
            <a:lvl5pPr marL="2057400" indent="-228600" algn="l" rtl="0" fontAlgn="base">
              <a:spcBef>
                <a:spcPct val="20000"/>
              </a:spcBef>
              <a:spcAft>
                <a:spcPct val="0"/>
              </a:spcAft>
              <a:buChar char="»"/>
              <a:defRPr sz="1200">
                <a:solidFill>
                  <a:schemeClr val="tx1"/>
                </a:solidFill>
                <a:latin typeface="+mn-lt"/>
                <a:ea typeface="+mn-ea"/>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a:lstStyle>
          <a:p>
            <a:pPr eaLnBrk="1" hangingPunct="1">
              <a:lnSpc>
                <a:spcPct val="80000"/>
              </a:lnSpc>
              <a:buFont typeface="Wingdings" panose="05000000000000000000" pitchFamily="2" charset="2"/>
              <a:buNone/>
              <a:defRPr/>
            </a:pPr>
            <a:r>
              <a:rPr lang="en-US" sz="2000" b="1" kern="0" dirty="0" smtClean="0">
                <a:latin typeface="Adobe Garamond Pro" panose="02020502060506020403" pitchFamily="18" charset="0"/>
                <a:cs typeface="Helvetica" pitchFamily="34" charset="0"/>
              </a:rPr>
              <a:t>Continuing Education</a:t>
            </a:r>
            <a:endParaRPr lang="en-US" sz="2000" kern="0" dirty="0" smtClean="0">
              <a:latin typeface="Adobe Garamond Pro" panose="02020502060506020403" pitchFamily="18" charset="0"/>
              <a:cs typeface="Helvetica" pitchFamily="34" charset="0"/>
            </a:endParaRPr>
          </a:p>
          <a:p>
            <a:pPr marL="806450" eaLnBrk="1" hangingPunct="1">
              <a:lnSpc>
                <a:spcPct val="80000"/>
              </a:lnSpc>
              <a:buFont typeface="Wingdings" panose="05000000000000000000" pitchFamily="2" charset="2"/>
              <a:buChar char="§"/>
              <a:defRPr/>
            </a:pPr>
            <a:r>
              <a:rPr lang="en-US" sz="2000" kern="0" dirty="0" smtClean="0">
                <a:latin typeface="Adobe Garamond Pro" panose="02020502060506020403" pitchFamily="18" charset="0"/>
                <a:cs typeface="Helvetica" pitchFamily="34" charset="0"/>
              </a:rPr>
              <a:t>Courses offered for fee to on-campus as well as </a:t>
            </a:r>
          </a:p>
          <a:p>
            <a:pPr marL="795338" indent="-331788" eaLnBrk="1" hangingPunct="1">
              <a:lnSpc>
                <a:spcPct val="80000"/>
              </a:lnSpc>
              <a:buFont typeface="Wingdings" panose="05000000000000000000" pitchFamily="2" charset="2"/>
              <a:buNone/>
              <a:defRPr/>
            </a:pPr>
            <a:r>
              <a:rPr lang="en-US" sz="2000" kern="0" dirty="0" smtClean="0">
                <a:latin typeface="Adobe Garamond Pro" panose="02020502060506020403" pitchFamily="18" charset="0"/>
                <a:cs typeface="Helvetica" pitchFamily="34" charset="0"/>
              </a:rPr>
              <a:t>	off-campus individuals</a:t>
            </a:r>
          </a:p>
          <a:p>
            <a:pPr marL="806450" eaLnBrk="1" hangingPunct="1">
              <a:buFont typeface="Wingdings" panose="05000000000000000000" pitchFamily="2" charset="2"/>
              <a:buChar char="§"/>
              <a:defRPr/>
            </a:pPr>
            <a:r>
              <a:rPr lang="en-US" sz="2000" kern="0" dirty="0" smtClean="0">
                <a:latin typeface="Adobe Garamond Pro" panose="02020502060506020403" pitchFamily="18" charset="0"/>
                <a:cs typeface="Helvetica" pitchFamily="34" charset="0"/>
              </a:rPr>
              <a:t>Could be during the working day or on weekend</a:t>
            </a:r>
          </a:p>
          <a:p>
            <a:pPr marL="806450" eaLnBrk="1" hangingPunct="1">
              <a:buFont typeface="Wingdings" panose="05000000000000000000" pitchFamily="2" charset="2"/>
              <a:buChar char="§"/>
              <a:defRPr/>
            </a:pPr>
            <a:r>
              <a:rPr lang="en-US" sz="2000" kern="0" dirty="0" smtClean="0">
                <a:latin typeface="Adobe Garamond Pro" panose="02020502060506020403" pitchFamily="18" charset="0"/>
                <a:cs typeface="Helvetica" pitchFamily="34" charset="0"/>
              </a:rPr>
              <a:t>Not college-accredited courses</a:t>
            </a:r>
          </a:p>
          <a:p>
            <a:pPr marL="806450" eaLnBrk="1" hangingPunct="1">
              <a:buFont typeface="Wingdings" panose="05000000000000000000" pitchFamily="2" charset="2"/>
              <a:buChar char="§"/>
              <a:defRPr/>
            </a:pPr>
            <a:r>
              <a:rPr lang="en-US" sz="2000" kern="0" dirty="0" smtClean="0">
                <a:latin typeface="Adobe Garamond Pro" panose="02020502060506020403" pitchFamily="18" charset="0"/>
                <a:cs typeface="Helvetica" pitchFamily="34" charset="0"/>
              </a:rPr>
              <a:t>Professional development as well as leisure learning</a:t>
            </a:r>
          </a:p>
          <a:p>
            <a:pPr eaLnBrk="1" hangingPunct="1">
              <a:buFont typeface="Wingdings" panose="05000000000000000000" pitchFamily="2" charset="2"/>
              <a:buNone/>
              <a:defRPr/>
            </a:pPr>
            <a:endParaRPr lang="en-US" sz="2000" kern="0" dirty="0" smtClean="0">
              <a:latin typeface="Adobe Garamond Pro" panose="02020502060506020403" pitchFamily="18" charset="0"/>
              <a:cs typeface="Helvetica" pitchFamily="34" charset="0"/>
            </a:endParaRPr>
          </a:p>
          <a:p>
            <a:pPr eaLnBrk="1" hangingPunct="1">
              <a:buFont typeface="Wingdings" panose="05000000000000000000" pitchFamily="2" charset="2"/>
              <a:buNone/>
              <a:defRPr/>
            </a:pPr>
            <a:r>
              <a:rPr lang="en-US" sz="2000" b="1" kern="0" dirty="0" smtClean="0">
                <a:latin typeface="Adobe Garamond Pro" panose="02020502060506020403" pitchFamily="18" charset="0"/>
                <a:cs typeface="Helvetica" pitchFamily="34" charset="0"/>
              </a:rPr>
              <a:t>Training &amp; Development</a:t>
            </a:r>
          </a:p>
          <a:p>
            <a:pPr marL="806450" eaLnBrk="1" hangingPunct="1">
              <a:buFont typeface="Wingdings" panose="05000000000000000000" pitchFamily="2" charset="2"/>
              <a:buChar char="§"/>
              <a:defRPr/>
            </a:pPr>
            <a:r>
              <a:rPr lang="en-US" sz="2000" kern="0" dirty="0" smtClean="0">
                <a:latin typeface="Adobe Garamond Pro" panose="02020502060506020403" pitchFamily="18" charset="0"/>
                <a:cs typeface="Helvetica" pitchFamily="34" charset="0"/>
              </a:rPr>
              <a:t>Link on the Texas State homepage: </a:t>
            </a:r>
            <a:r>
              <a:rPr lang="en-US" sz="2000" u="sng" kern="0" dirty="0" smtClean="0">
                <a:latin typeface="Adobe Garamond Pro" panose="02020502060506020403" pitchFamily="18" charset="0"/>
                <a:cs typeface="Helvetica" pitchFamily="34" charset="0"/>
                <a:hlinkClick r:id="rId3"/>
              </a:rPr>
              <a:t>www.txstate.edu/pdevelop/learning-and-development.html</a:t>
            </a:r>
            <a:endParaRPr lang="en-US" sz="2000" u="sng" kern="0" dirty="0" smtClean="0">
              <a:latin typeface="Adobe Garamond Pro" panose="02020502060506020403" pitchFamily="18" charset="0"/>
              <a:cs typeface="Helvetica" pitchFamily="34" charset="0"/>
            </a:endParaRPr>
          </a:p>
          <a:p>
            <a:pPr marL="806450" eaLnBrk="1" hangingPunct="1">
              <a:buFont typeface="Wingdings" panose="05000000000000000000" pitchFamily="2" charset="2"/>
              <a:buChar char="§"/>
              <a:defRPr/>
            </a:pPr>
            <a:r>
              <a:rPr lang="en-US" sz="2000" kern="0" dirty="0" smtClean="0">
                <a:latin typeface="Adobe Garamond Pro" panose="02020502060506020403" pitchFamily="18" charset="0"/>
                <a:cs typeface="Helvetica" pitchFamily="34" charset="0"/>
              </a:rPr>
              <a:t>Thirteen offices that offer training and development opportunities to faculty and staff</a:t>
            </a: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3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457200"/>
            <a:ext cx="3254375" cy="2514600"/>
          </a:xfrm>
        </p:spPr>
      </p:pic>
      <p:sp>
        <p:nvSpPr>
          <p:cNvPr id="321539" name="Rectangle 3"/>
          <p:cNvSpPr txBox="1">
            <a:spLocks noChangeArrowheads="1"/>
          </p:cNvSpPr>
          <p:nvPr/>
        </p:nvSpPr>
        <p:spPr bwMode="auto">
          <a:xfrm>
            <a:off x="1600200" y="2819400"/>
            <a:ext cx="7543800" cy="1447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 typeface="Wingdings" panose="05000000000000000000" pitchFamily="2" charset="2"/>
              <a:buNone/>
            </a:pPr>
            <a:endParaRPr lang="en-US" altLang="en-US" sz="4800" b="1">
              <a:solidFill>
                <a:srgbClr val="800000"/>
              </a:solidFill>
              <a:latin typeface="Adobe Garamond Pro" panose="02020502060506020403" pitchFamily="18" charset="0"/>
            </a:endParaRPr>
          </a:p>
        </p:txBody>
      </p:sp>
      <p:sp>
        <p:nvSpPr>
          <p:cNvPr id="8" name="Rectangle 3"/>
          <p:cNvSpPr txBox="1">
            <a:spLocks noChangeArrowheads="1"/>
          </p:cNvSpPr>
          <p:nvPr/>
        </p:nvSpPr>
        <p:spPr bwMode="auto">
          <a:xfrm>
            <a:off x="1905000" y="1295400"/>
            <a:ext cx="7086600" cy="5486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marL="342900" indent="-342900" algn="l" rtl="0" fontAlgn="base">
              <a:spcBef>
                <a:spcPct val="20000"/>
              </a:spcBef>
              <a:spcAft>
                <a:spcPct val="0"/>
              </a:spcAft>
              <a:buFont typeface="Wingdings" panose="05000000000000000000" pitchFamily="2" charset="2"/>
              <a:buChar char="v"/>
              <a:defRPr sz="1600">
                <a:solidFill>
                  <a:schemeClr val="tx1"/>
                </a:solidFill>
                <a:latin typeface="+mn-lt"/>
                <a:ea typeface="+mn-ea"/>
                <a:cs typeface="+mn-cs"/>
              </a:defRPr>
            </a:lvl1pPr>
            <a:lvl2pPr marL="742950" indent="-285750" algn="l" rtl="0" fontAlgn="base">
              <a:spcBef>
                <a:spcPct val="20000"/>
              </a:spcBef>
              <a:spcAft>
                <a:spcPct val="0"/>
              </a:spcAft>
              <a:buChar char="–"/>
              <a:defRPr sz="1400">
                <a:solidFill>
                  <a:schemeClr val="tx1"/>
                </a:solidFill>
                <a:latin typeface="+mn-lt"/>
                <a:ea typeface="+mn-ea"/>
              </a:defRPr>
            </a:lvl2pPr>
            <a:lvl3pPr marL="1143000" indent="-228600" algn="l" rtl="0" fontAlgn="base">
              <a:spcBef>
                <a:spcPct val="20000"/>
              </a:spcBef>
              <a:spcAft>
                <a:spcPct val="0"/>
              </a:spcAft>
              <a:buChar char="•"/>
              <a:defRPr sz="1200">
                <a:solidFill>
                  <a:schemeClr val="tx1"/>
                </a:solidFill>
                <a:latin typeface="+mn-lt"/>
                <a:ea typeface="+mn-ea"/>
              </a:defRPr>
            </a:lvl3pPr>
            <a:lvl4pPr marL="1600200" indent="-228600" algn="l" rtl="0" fontAlgn="base">
              <a:spcBef>
                <a:spcPct val="20000"/>
              </a:spcBef>
              <a:spcAft>
                <a:spcPct val="0"/>
              </a:spcAft>
              <a:buChar char="–"/>
              <a:defRPr sz="1200">
                <a:solidFill>
                  <a:schemeClr val="tx1"/>
                </a:solidFill>
                <a:latin typeface="+mn-lt"/>
                <a:ea typeface="+mn-ea"/>
              </a:defRPr>
            </a:lvl4pPr>
            <a:lvl5pPr marL="2057400" indent="-228600" algn="l" rtl="0" fontAlgn="base">
              <a:spcBef>
                <a:spcPct val="20000"/>
              </a:spcBef>
              <a:spcAft>
                <a:spcPct val="0"/>
              </a:spcAft>
              <a:buChar char="»"/>
              <a:defRPr sz="1200">
                <a:solidFill>
                  <a:schemeClr val="tx1"/>
                </a:solidFill>
                <a:latin typeface="+mn-lt"/>
                <a:ea typeface="+mn-ea"/>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a:lstStyle>
          <a:p>
            <a:pPr eaLnBrk="1" hangingPunct="1">
              <a:lnSpc>
                <a:spcPct val="90000"/>
              </a:lnSpc>
              <a:buFont typeface="Wingdings" panose="05000000000000000000" pitchFamily="2" charset="2"/>
              <a:buNone/>
              <a:defRPr/>
            </a:pPr>
            <a:endParaRPr lang="en-US" sz="2000" b="1" kern="0" dirty="0" smtClean="0">
              <a:solidFill>
                <a:srgbClr val="000000"/>
              </a:solidFill>
              <a:latin typeface="Helvetica" pitchFamily="34" charset="0"/>
              <a:cs typeface="Helvetica" pitchFamily="34" charset="0"/>
            </a:endParaRPr>
          </a:p>
        </p:txBody>
      </p:sp>
      <p:sp>
        <p:nvSpPr>
          <p:cNvPr id="321541" name="Rectangle 2"/>
          <p:cNvSpPr txBox="1">
            <a:spLocks noChangeArrowheads="1"/>
          </p:cNvSpPr>
          <p:nvPr/>
        </p:nvSpPr>
        <p:spPr bwMode="auto">
          <a:xfrm>
            <a:off x="1616075" y="50800"/>
            <a:ext cx="7375525"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87" tIns="44450" rIns="90487" bIns="44450" anchor="ct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800" b="1">
                <a:solidFill>
                  <a:srgbClr val="800000"/>
                </a:solidFill>
                <a:latin typeface="Helvetica" panose="020B0604020202020204" pitchFamily="34" charset="0"/>
                <a:ea typeface="Times" panose="02020603050405020304" pitchFamily="18" charset="0"/>
                <a:cs typeface="Helvetica" panose="020B0604020202020204" pitchFamily="34" charset="0"/>
              </a:rPr>
              <a:t>Campus Opportunities</a:t>
            </a:r>
          </a:p>
        </p:txBody>
      </p:sp>
      <p:sp>
        <p:nvSpPr>
          <p:cNvPr id="321542" name="Rectangle 3"/>
          <p:cNvSpPr txBox="1">
            <a:spLocks noChangeArrowheads="1"/>
          </p:cNvSpPr>
          <p:nvPr/>
        </p:nvSpPr>
        <p:spPr bwMode="auto">
          <a:xfrm>
            <a:off x="1676400" y="1447800"/>
            <a:ext cx="7142163" cy="4648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marL="795338" indent="-331788">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1033463" indent="-238125">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720850" indent="-3429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n-US" altLang="en-US" sz="2000">
              <a:latin typeface="Helvetica" panose="020B0604020202020204" pitchFamily="34" charset="0"/>
            </a:endParaRPr>
          </a:p>
          <a:p>
            <a:pPr eaLnBrk="1" hangingPunct="1">
              <a:lnSpc>
                <a:spcPct val="90000"/>
              </a:lnSpc>
              <a:buFont typeface="Wingdings" panose="05000000000000000000" pitchFamily="2" charset="2"/>
              <a:buChar char="§"/>
            </a:pPr>
            <a:r>
              <a:rPr lang="en-US" altLang="en-US" sz="2000">
                <a:latin typeface="Adobe Garamond Pro" panose="02020502060506020403" pitchFamily="18" charset="0"/>
              </a:rPr>
              <a:t>Charitable Gifts</a:t>
            </a:r>
          </a:p>
          <a:p>
            <a:pPr lvl="1" eaLnBrk="1" hangingPunct="1">
              <a:lnSpc>
                <a:spcPct val="90000"/>
              </a:lnSpc>
              <a:buFont typeface="Times" panose="02020603050405020304" pitchFamily="18" charset="0"/>
              <a:buChar char="•"/>
            </a:pPr>
            <a:r>
              <a:rPr lang="en-US" altLang="en-US" sz="2000">
                <a:latin typeface="Adobe Garamond Pro" panose="02020502060506020403" pitchFamily="18" charset="0"/>
              </a:rPr>
              <a:t>Texas State University Advancement and Development Foundation:</a:t>
            </a:r>
          </a:p>
          <a:p>
            <a:pPr lvl="2" eaLnBrk="1" hangingPunct="1">
              <a:lnSpc>
                <a:spcPct val="90000"/>
              </a:lnSpc>
            </a:pPr>
            <a:r>
              <a:rPr lang="en-US" altLang="en-US" sz="2000">
                <a:latin typeface="Adobe Garamond Pro" panose="02020502060506020403" pitchFamily="18" charset="0"/>
              </a:rPr>
              <a:t>Annual voluntary fund drive</a:t>
            </a:r>
          </a:p>
          <a:p>
            <a:pPr lvl="2" eaLnBrk="1" hangingPunct="1">
              <a:lnSpc>
                <a:spcPct val="80000"/>
              </a:lnSpc>
            </a:pPr>
            <a:r>
              <a:rPr lang="en-US" altLang="en-US" sz="2000">
                <a:latin typeface="Adobe Garamond Pro" panose="02020502060506020403" pitchFamily="18" charset="0"/>
              </a:rPr>
              <a:t>One-time gift or payroll deduction </a:t>
            </a:r>
            <a:br>
              <a:rPr lang="en-US" altLang="en-US" sz="2000">
                <a:latin typeface="Adobe Garamond Pro" panose="02020502060506020403" pitchFamily="18" charset="0"/>
              </a:rPr>
            </a:br>
            <a:r>
              <a:rPr lang="en-US" altLang="en-US" sz="2000">
                <a:latin typeface="Adobe Garamond Pro" panose="02020502060506020403" pitchFamily="18" charset="0"/>
              </a:rPr>
              <a:t>($10 minimum)</a:t>
            </a:r>
          </a:p>
          <a:p>
            <a:pPr lvl="2" eaLnBrk="1" hangingPunct="1">
              <a:lnSpc>
                <a:spcPct val="90000"/>
              </a:lnSpc>
            </a:pPr>
            <a:r>
              <a:rPr lang="en-US" altLang="en-US" sz="2000">
                <a:latin typeface="Adobe Garamond Pro" panose="02020502060506020403" pitchFamily="18" charset="0"/>
              </a:rPr>
              <a:t>Designate to scholarships, department programs, membership organizations or general fund </a:t>
            </a:r>
            <a:br>
              <a:rPr lang="en-US" altLang="en-US" sz="2000">
                <a:latin typeface="Adobe Garamond Pro" panose="02020502060506020403" pitchFamily="18" charset="0"/>
              </a:rPr>
            </a:br>
            <a:r>
              <a:rPr lang="en-US" altLang="en-US" sz="2000">
                <a:latin typeface="Adobe Garamond Pro" panose="02020502060506020403" pitchFamily="18" charset="0"/>
              </a:rPr>
              <a:t>(Maroon and Gold Fund)</a:t>
            </a:r>
          </a:p>
          <a:p>
            <a:pPr lvl="1" eaLnBrk="1" hangingPunct="1">
              <a:lnSpc>
                <a:spcPct val="90000"/>
              </a:lnSpc>
              <a:buFont typeface="Wingdings" panose="05000000000000000000" pitchFamily="2" charset="2"/>
              <a:buChar char="§"/>
            </a:pPr>
            <a:r>
              <a:rPr lang="en-US" altLang="en-US" sz="2000">
                <a:latin typeface="Adobe Garamond Pro" panose="02020502060506020403" pitchFamily="18" charset="0"/>
              </a:rPr>
              <a:t>State Employee Charitable Campaign</a:t>
            </a:r>
          </a:p>
          <a:p>
            <a:pPr lvl="2" eaLnBrk="1" hangingPunct="1">
              <a:lnSpc>
                <a:spcPct val="90000"/>
              </a:lnSpc>
            </a:pPr>
            <a:r>
              <a:rPr lang="en-US" altLang="en-US" sz="2000">
                <a:latin typeface="Adobe Garamond Pro" panose="02020502060506020403" pitchFamily="18" charset="0"/>
              </a:rPr>
              <a:t>Annual campaign statewide</a:t>
            </a: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752600"/>
            <a:ext cx="7091871" cy="3733800"/>
          </a:xfrm>
        </p:spPr>
      </p:pic>
    </p:spTree>
    <p:extLst>
      <p:ext uri="{BB962C8B-B14F-4D97-AF65-F5344CB8AC3E}">
        <p14:creationId xmlns:p14="http://schemas.microsoft.com/office/powerpoint/2010/main" val="1652065351"/>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2576598" y="597294"/>
            <a:ext cx="1485034" cy="167866"/>
          </a:xfrm>
          <a:prstGeom prst="rect">
            <a:avLst/>
          </a:prstGeom>
        </p:spPr>
        <p:txBody>
          <a:bodyPr vert="horz" wrap="square" lIns="0" tIns="0" rIns="0" bIns="0" rtlCol="0">
            <a:spAutoFit/>
          </a:bodyPr>
          <a:lstStyle/>
          <a:p>
            <a:pPr marL="8659"/>
            <a:r>
              <a:rPr sz="1091" b="1" spc="-3" dirty="0">
                <a:solidFill>
                  <a:srgbClr val="C96E06"/>
                </a:solidFill>
                <a:latin typeface="Century Gothic"/>
                <a:cs typeface="Century Gothic"/>
              </a:rPr>
              <a:t>T</a:t>
            </a:r>
            <a:r>
              <a:rPr sz="1091" b="1" spc="-7" dirty="0">
                <a:solidFill>
                  <a:srgbClr val="C96E06"/>
                </a:solidFill>
                <a:latin typeface="Century Gothic"/>
                <a:cs typeface="Century Gothic"/>
              </a:rPr>
              <a:t>e</a:t>
            </a:r>
            <a:r>
              <a:rPr sz="1091" b="1" spc="-10" dirty="0">
                <a:solidFill>
                  <a:srgbClr val="C96E06"/>
                </a:solidFill>
                <a:latin typeface="Century Gothic"/>
                <a:cs typeface="Century Gothic"/>
              </a:rPr>
              <a:t>x</a:t>
            </a:r>
            <a:r>
              <a:rPr sz="1091" b="1" spc="-3" dirty="0">
                <a:solidFill>
                  <a:srgbClr val="C96E06"/>
                </a:solidFill>
                <a:latin typeface="Century Gothic"/>
                <a:cs typeface="Century Gothic"/>
              </a:rPr>
              <a:t>as</a:t>
            </a:r>
            <a:r>
              <a:rPr sz="1091" b="1" dirty="0">
                <a:solidFill>
                  <a:srgbClr val="C96E06"/>
                </a:solidFill>
                <a:latin typeface="Century Gothic"/>
                <a:cs typeface="Century Gothic"/>
              </a:rPr>
              <a:t> </a:t>
            </a:r>
            <a:r>
              <a:rPr sz="1091" b="1" spc="-7" dirty="0">
                <a:solidFill>
                  <a:srgbClr val="C96E06"/>
                </a:solidFill>
                <a:latin typeface="Century Gothic"/>
                <a:cs typeface="Century Gothic"/>
              </a:rPr>
              <a:t>S</a:t>
            </a:r>
            <a:r>
              <a:rPr sz="1091" b="1" spc="-3" dirty="0">
                <a:solidFill>
                  <a:srgbClr val="C96E06"/>
                </a:solidFill>
                <a:latin typeface="Century Gothic"/>
                <a:cs typeface="Century Gothic"/>
              </a:rPr>
              <a:t>ta</a:t>
            </a:r>
            <a:r>
              <a:rPr sz="1091" b="1" dirty="0">
                <a:solidFill>
                  <a:srgbClr val="C96E06"/>
                </a:solidFill>
                <a:latin typeface="Century Gothic"/>
                <a:cs typeface="Century Gothic"/>
              </a:rPr>
              <a:t>t</a:t>
            </a:r>
            <a:r>
              <a:rPr sz="1091" b="1" spc="-3" dirty="0">
                <a:solidFill>
                  <a:srgbClr val="C96E06"/>
                </a:solidFill>
                <a:latin typeface="Century Gothic"/>
                <a:cs typeface="Century Gothic"/>
              </a:rPr>
              <a:t>e</a:t>
            </a:r>
            <a:r>
              <a:rPr sz="1091" b="1" spc="3" dirty="0">
                <a:solidFill>
                  <a:srgbClr val="C96E06"/>
                </a:solidFill>
                <a:latin typeface="Century Gothic"/>
                <a:cs typeface="Century Gothic"/>
              </a:rPr>
              <a:t> </a:t>
            </a:r>
            <a:r>
              <a:rPr sz="1091" b="1" spc="-10" dirty="0">
                <a:solidFill>
                  <a:srgbClr val="C96E06"/>
                </a:solidFill>
                <a:latin typeface="Century Gothic"/>
                <a:cs typeface="Century Gothic"/>
              </a:rPr>
              <a:t>A</a:t>
            </a:r>
            <a:r>
              <a:rPr sz="1091" b="1" spc="-7" dirty="0">
                <a:solidFill>
                  <a:srgbClr val="C96E06"/>
                </a:solidFill>
                <a:latin typeface="Century Gothic"/>
                <a:cs typeface="Century Gothic"/>
              </a:rPr>
              <a:t>c</a:t>
            </a:r>
            <a:r>
              <a:rPr sz="1091" b="1" spc="3" dirty="0">
                <a:solidFill>
                  <a:srgbClr val="C96E06"/>
                </a:solidFill>
                <a:latin typeface="Century Gothic"/>
                <a:cs typeface="Century Gothic"/>
              </a:rPr>
              <a:t>r</a:t>
            </a:r>
            <a:r>
              <a:rPr sz="1091" b="1" spc="-7" dirty="0">
                <a:solidFill>
                  <a:srgbClr val="C96E06"/>
                </a:solidFill>
                <a:latin typeface="Century Gothic"/>
                <a:cs typeface="Century Gothic"/>
              </a:rPr>
              <a:t>o</a:t>
            </a:r>
            <a:r>
              <a:rPr sz="1091" b="1" spc="-3" dirty="0">
                <a:solidFill>
                  <a:srgbClr val="C96E06"/>
                </a:solidFill>
                <a:latin typeface="Century Gothic"/>
                <a:cs typeface="Century Gothic"/>
              </a:rPr>
              <a:t>n</a:t>
            </a:r>
            <a:r>
              <a:rPr sz="1091" b="1" spc="-7" dirty="0">
                <a:solidFill>
                  <a:srgbClr val="C96E06"/>
                </a:solidFill>
                <a:latin typeface="Century Gothic"/>
                <a:cs typeface="Century Gothic"/>
              </a:rPr>
              <a:t>ym</a:t>
            </a:r>
            <a:r>
              <a:rPr sz="1091" b="1" spc="-3" dirty="0">
                <a:solidFill>
                  <a:srgbClr val="C96E06"/>
                </a:solidFill>
                <a:latin typeface="Century Gothic"/>
                <a:cs typeface="Century Gothic"/>
              </a:rPr>
              <a:t>s</a:t>
            </a:r>
            <a:endParaRPr sz="1091">
              <a:latin typeface="Century Gothic"/>
              <a:cs typeface="Century Gothic"/>
            </a:endParaRPr>
          </a:p>
        </p:txBody>
      </p:sp>
      <p:sp>
        <p:nvSpPr>
          <p:cNvPr id="7" name="object 7"/>
          <p:cNvSpPr/>
          <p:nvPr/>
        </p:nvSpPr>
        <p:spPr>
          <a:xfrm>
            <a:off x="2572790" y="758536"/>
            <a:ext cx="4006994" cy="0"/>
          </a:xfrm>
          <a:custGeom>
            <a:avLst/>
            <a:gdLst/>
            <a:ahLst/>
            <a:cxnLst/>
            <a:rect l="l" t="t" r="r" b="b"/>
            <a:pathLst>
              <a:path w="5876925">
                <a:moveTo>
                  <a:pt x="0" y="0"/>
                </a:moveTo>
                <a:lnTo>
                  <a:pt x="5876544" y="0"/>
                </a:lnTo>
              </a:path>
            </a:pathLst>
          </a:custGeom>
          <a:ln w="6096">
            <a:solidFill>
              <a:srgbClr val="C96E06"/>
            </a:solidFill>
          </a:ln>
        </p:spPr>
        <p:txBody>
          <a:bodyPr wrap="square" lIns="0" tIns="0" rIns="0" bIns="0" rtlCol="0"/>
          <a:lstStyle/>
          <a:p>
            <a:endParaRPr/>
          </a:p>
        </p:txBody>
      </p:sp>
      <p:graphicFrame>
        <p:nvGraphicFramePr>
          <p:cNvPr id="8" name="object 8"/>
          <p:cNvGraphicFramePr>
            <a:graphicFrameLocks noGrp="1"/>
          </p:cNvGraphicFramePr>
          <p:nvPr>
            <p:extLst>
              <p:ext uri="{D42A27DB-BD31-4B8C-83A1-F6EECF244321}">
                <p14:modId xmlns:p14="http://schemas.microsoft.com/office/powerpoint/2010/main" val="3529282078"/>
              </p:ext>
            </p:extLst>
          </p:nvPr>
        </p:nvGraphicFramePr>
        <p:xfrm>
          <a:off x="2550060" y="919780"/>
          <a:ext cx="4052454" cy="5481013"/>
        </p:xfrm>
        <a:graphic>
          <a:graphicData uri="http://schemas.openxmlformats.org/drawingml/2006/table">
            <a:tbl>
              <a:tblPr firstRow="1" bandRow="1">
                <a:tableStyleId>{2D5ABB26-0587-4C30-8999-92F81FD0307C}</a:tableStyleId>
              </a:tblPr>
              <a:tblGrid>
                <a:gridCol w="687359"/>
                <a:gridCol w="3365095"/>
              </a:tblGrid>
              <a:tr h="191319">
                <a:tc>
                  <a:txBody>
                    <a:bodyPr/>
                    <a:lstStyle/>
                    <a:p>
                      <a:pPr marL="45085">
                        <a:lnSpc>
                          <a:spcPct val="100000"/>
                        </a:lnSpc>
                      </a:pPr>
                      <a:r>
                        <a:rPr sz="1100" b="1" dirty="0">
                          <a:solidFill>
                            <a:schemeClr val="tx1"/>
                          </a:solidFill>
                          <a:latin typeface="Century Gothic"/>
                          <a:cs typeface="Century Gothic"/>
                        </a:rPr>
                        <a:t>1. </a:t>
                      </a:r>
                      <a:r>
                        <a:rPr sz="1100" b="1" spc="120" dirty="0">
                          <a:solidFill>
                            <a:schemeClr val="tx1"/>
                          </a:solidFill>
                          <a:latin typeface="Century Gothic"/>
                          <a:cs typeface="Century Gothic"/>
                        </a:rPr>
                        <a:t> </a:t>
                      </a:r>
                      <a:r>
                        <a:rPr sz="1100" b="1" dirty="0">
                          <a:solidFill>
                            <a:schemeClr val="tx1"/>
                          </a:solidFill>
                          <a:latin typeface="Century Gothic"/>
                          <a:cs typeface="Century Gothic"/>
                        </a:rPr>
                        <a:t>ADA</a:t>
                      </a:r>
                      <a:endParaRPr sz="1100" dirty="0">
                        <a:solidFill>
                          <a:schemeClr val="tx1"/>
                        </a:solidFill>
                        <a:latin typeface="Century Gothic"/>
                        <a:cs typeface="Century Gothic"/>
                      </a:endParaRPr>
                    </a:p>
                  </a:txBody>
                  <a:tcPr marL="0" marR="0" marT="0" marB="0">
                    <a:lnT w="6096">
                      <a:solidFill>
                        <a:srgbClr val="FFCA08"/>
                      </a:solidFill>
                      <a:prstDash val="solid"/>
                    </a:lnT>
                    <a:solidFill>
                      <a:srgbClr val="FFF4CD"/>
                    </a:solidFill>
                  </a:tcPr>
                </a:tc>
                <a:tc>
                  <a:txBody>
                    <a:bodyPr/>
                    <a:lstStyle/>
                    <a:p>
                      <a:pPr marL="294640">
                        <a:lnSpc>
                          <a:spcPct val="100000"/>
                        </a:lnSpc>
                      </a:pPr>
                      <a:endParaRPr sz="1100" dirty="0">
                        <a:latin typeface="Century Gothic"/>
                        <a:cs typeface="Century Gothic"/>
                      </a:endParaRPr>
                    </a:p>
                  </a:txBody>
                  <a:tcPr marL="0" marR="0" marT="0" marB="0">
                    <a:lnT w="6096">
                      <a:solidFill>
                        <a:srgbClr val="FFCA08"/>
                      </a:solidFill>
                      <a:prstDash val="solid"/>
                    </a:lnT>
                    <a:solidFill>
                      <a:srgbClr val="FFF4CD"/>
                    </a:solidFill>
                  </a:tcPr>
                </a:tc>
              </a:tr>
              <a:tr h="188896">
                <a:tc>
                  <a:txBody>
                    <a:bodyPr/>
                    <a:lstStyle/>
                    <a:p>
                      <a:endParaRPr sz="1100" dirty="0">
                        <a:solidFill>
                          <a:schemeClr val="tx1"/>
                        </a:solidFill>
                        <a:latin typeface="Century Gothic"/>
                        <a:cs typeface="Century Gothic"/>
                      </a:endParaRPr>
                    </a:p>
                  </a:txBody>
                  <a:tcPr marL="0" marR="0" marT="0" marB="0"/>
                </a:tc>
                <a:tc>
                  <a:txBody>
                    <a:bodyPr/>
                    <a:lstStyle/>
                    <a:p>
                      <a:endParaRPr sz="1100" dirty="0">
                        <a:latin typeface="Century Gothic"/>
                        <a:cs typeface="Century Gothic"/>
                      </a:endParaRPr>
                    </a:p>
                  </a:txBody>
                  <a:tcPr marL="0" marR="0" marT="0" marB="0"/>
                </a:tc>
              </a:tr>
              <a:tr h="188896">
                <a:tc>
                  <a:txBody>
                    <a:bodyPr/>
                    <a:lstStyle/>
                    <a:p>
                      <a:pPr marL="45085">
                        <a:lnSpc>
                          <a:spcPct val="100000"/>
                        </a:lnSpc>
                      </a:pPr>
                      <a:r>
                        <a:rPr sz="1100" b="1" dirty="0">
                          <a:solidFill>
                            <a:schemeClr val="tx1"/>
                          </a:solidFill>
                          <a:latin typeface="Century Gothic"/>
                          <a:cs typeface="Century Gothic"/>
                        </a:rPr>
                        <a:t>2. </a:t>
                      </a:r>
                      <a:r>
                        <a:rPr sz="1100" b="1" spc="120" dirty="0">
                          <a:solidFill>
                            <a:schemeClr val="tx1"/>
                          </a:solidFill>
                          <a:latin typeface="Century Gothic"/>
                          <a:cs typeface="Century Gothic"/>
                        </a:rPr>
                        <a:t> </a:t>
                      </a:r>
                      <a:r>
                        <a:rPr lang="en-US" sz="1100" b="1" spc="120" dirty="0" smtClean="0">
                          <a:solidFill>
                            <a:schemeClr val="tx1"/>
                          </a:solidFill>
                          <a:latin typeface="Century Gothic"/>
                          <a:cs typeface="Century Gothic"/>
                        </a:rPr>
                        <a:t>VP</a:t>
                      </a:r>
                      <a:r>
                        <a:rPr sz="1100" b="1" dirty="0" smtClean="0">
                          <a:solidFill>
                            <a:schemeClr val="tx1"/>
                          </a:solidFill>
                          <a:latin typeface="Century Gothic"/>
                          <a:cs typeface="Century Gothic"/>
                        </a:rPr>
                        <a:t>FSS</a:t>
                      </a:r>
                      <a:endParaRPr sz="1100" dirty="0">
                        <a:solidFill>
                          <a:schemeClr val="tx1"/>
                        </a:solidFill>
                        <a:latin typeface="Century Gothic"/>
                        <a:cs typeface="Century Gothic"/>
                      </a:endParaRPr>
                    </a:p>
                  </a:txBody>
                  <a:tcPr marL="0" marR="0" marT="0" marB="0">
                    <a:solidFill>
                      <a:srgbClr val="FFF4CD"/>
                    </a:solidFill>
                  </a:tcPr>
                </a:tc>
                <a:tc>
                  <a:txBody>
                    <a:bodyPr/>
                    <a:lstStyle/>
                    <a:p>
                      <a:pPr marL="294640">
                        <a:lnSpc>
                          <a:spcPct val="100000"/>
                        </a:lnSpc>
                      </a:pPr>
                      <a:endParaRPr sz="1100" dirty="0">
                        <a:latin typeface="Century Gothic"/>
                        <a:cs typeface="Century Gothic"/>
                      </a:endParaRPr>
                    </a:p>
                  </a:txBody>
                  <a:tcPr marL="0" marR="0" marT="0" marB="0">
                    <a:solidFill>
                      <a:srgbClr val="FFF4CD"/>
                    </a:solidFill>
                  </a:tcPr>
                </a:tc>
              </a:tr>
              <a:tr h="188896">
                <a:tc>
                  <a:txBody>
                    <a:bodyPr/>
                    <a:lstStyle/>
                    <a:p>
                      <a:endParaRPr sz="1100">
                        <a:solidFill>
                          <a:schemeClr val="tx1"/>
                        </a:solidFill>
                        <a:latin typeface="Century Gothic"/>
                        <a:cs typeface="Century Gothic"/>
                      </a:endParaRPr>
                    </a:p>
                  </a:txBody>
                  <a:tcPr marL="0" marR="0" marT="0" marB="0"/>
                </a:tc>
                <a:tc>
                  <a:txBody>
                    <a:bodyPr/>
                    <a:lstStyle/>
                    <a:p>
                      <a:endParaRPr sz="1100" dirty="0">
                        <a:latin typeface="Century Gothic"/>
                        <a:cs typeface="Century Gothic"/>
                      </a:endParaRPr>
                    </a:p>
                  </a:txBody>
                  <a:tcPr marL="0" marR="0" marT="0" marB="0"/>
                </a:tc>
              </a:tr>
              <a:tr h="188896">
                <a:tc>
                  <a:txBody>
                    <a:bodyPr/>
                    <a:lstStyle/>
                    <a:p>
                      <a:pPr marL="45085">
                        <a:lnSpc>
                          <a:spcPct val="100000"/>
                        </a:lnSpc>
                      </a:pPr>
                      <a:r>
                        <a:rPr sz="1100" b="1" dirty="0">
                          <a:solidFill>
                            <a:schemeClr val="tx1"/>
                          </a:solidFill>
                          <a:latin typeface="Century Gothic"/>
                          <a:cs typeface="Century Gothic"/>
                        </a:rPr>
                        <a:t>3. </a:t>
                      </a:r>
                      <a:r>
                        <a:rPr sz="1100" b="1" spc="120" dirty="0">
                          <a:solidFill>
                            <a:schemeClr val="tx1"/>
                          </a:solidFill>
                          <a:latin typeface="Century Gothic"/>
                          <a:cs typeface="Century Gothic"/>
                        </a:rPr>
                        <a:t> </a:t>
                      </a:r>
                      <a:r>
                        <a:rPr sz="1100" b="1" dirty="0">
                          <a:solidFill>
                            <a:schemeClr val="tx1"/>
                          </a:solidFill>
                          <a:latin typeface="Century Gothic"/>
                          <a:cs typeface="Century Gothic"/>
                        </a:rPr>
                        <a:t>FERPA</a:t>
                      </a:r>
                      <a:endParaRPr sz="1100">
                        <a:solidFill>
                          <a:schemeClr val="tx1"/>
                        </a:solidFill>
                        <a:latin typeface="Century Gothic"/>
                        <a:cs typeface="Century Gothic"/>
                      </a:endParaRPr>
                    </a:p>
                  </a:txBody>
                  <a:tcPr marL="0" marR="0" marT="0" marB="0">
                    <a:solidFill>
                      <a:srgbClr val="FFF4CD"/>
                    </a:solidFill>
                  </a:tcPr>
                </a:tc>
                <a:tc>
                  <a:txBody>
                    <a:bodyPr/>
                    <a:lstStyle/>
                    <a:p>
                      <a:pPr marL="294640">
                        <a:lnSpc>
                          <a:spcPct val="100000"/>
                        </a:lnSpc>
                      </a:pPr>
                      <a:endParaRPr sz="1100" dirty="0">
                        <a:latin typeface="Century Gothic"/>
                        <a:cs typeface="Century Gothic"/>
                      </a:endParaRPr>
                    </a:p>
                  </a:txBody>
                  <a:tcPr marL="0" marR="0" marT="0" marB="0">
                    <a:solidFill>
                      <a:srgbClr val="FFF4CD"/>
                    </a:solidFill>
                  </a:tcPr>
                </a:tc>
              </a:tr>
              <a:tr h="188896">
                <a:tc>
                  <a:txBody>
                    <a:bodyPr/>
                    <a:lstStyle/>
                    <a:p>
                      <a:endParaRPr sz="1100">
                        <a:solidFill>
                          <a:schemeClr val="tx1"/>
                        </a:solidFill>
                        <a:latin typeface="Century Gothic"/>
                        <a:cs typeface="Century Gothic"/>
                      </a:endParaRPr>
                    </a:p>
                  </a:txBody>
                  <a:tcPr marL="0" marR="0" marT="0" marB="0"/>
                </a:tc>
                <a:tc>
                  <a:txBody>
                    <a:bodyPr/>
                    <a:lstStyle/>
                    <a:p>
                      <a:endParaRPr sz="1100" dirty="0">
                        <a:latin typeface="Century Gothic"/>
                        <a:cs typeface="Century Gothic"/>
                      </a:endParaRPr>
                    </a:p>
                  </a:txBody>
                  <a:tcPr marL="0" marR="0" marT="0" marB="0"/>
                </a:tc>
              </a:tr>
              <a:tr h="188896">
                <a:tc>
                  <a:txBody>
                    <a:bodyPr/>
                    <a:lstStyle/>
                    <a:p>
                      <a:pPr marL="45085">
                        <a:lnSpc>
                          <a:spcPct val="100000"/>
                        </a:lnSpc>
                      </a:pPr>
                      <a:r>
                        <a:rPr sz="1100" b="1" dirty="0">
                          <a:solidFill>
                            <a:schemeClr val="tx1"/>
                          </a:solidFill>
                          <a:latin typeface="Century Gothic"/>
                          <a:cs typeface="Century Gothic"/>
                        </a:rPr>
                        <a:t>4. </a:t>
                      </a:r>
                      <a:r>
                        <a:rPr sz="1100" b="1" spc="120" dirty="0">
                          <a:solidFill>
                            <a:schemeClr val="tx1"/>
                          </a:solidFill>
                          <a:latin typeface="Century Gothic"/>
                          <a:cs typeface="Century Gothic"/>
                        </a:rPr>
                        <a:t> </a:t>
                      </a:r>
                      <a:r>
                        <a:rPr sz="1100" b="1" dirty="0">
                          <a:solidFill>
                            <a:schemeClr val="tx1"/>
                          </a:solidFill>
                          <a:latin typeface="Century Gothic"/>
                          <a:cs typeface="Century Gothic"/>
                        </a:rPr>
                        <a:t>HR</a:t>
                      </a:r>
                      <a:endParaRPr sz="1100">
                        <a:solidFill>
                          <a:schemeClr val="tx1"/>
                        </a:solidFill>
                        <a:latin typeface="Century Gothic"/>
                        <a:cs typeface="Century Gothic"/>
                      </a:endParaRPr>
                    </a:p>
                  </a:txBody>
                  <a:tcPr marL="0" marR="0" marT="0" marB="0">
                    <a:solidFill>
                      <a:srgbClr val="FFF4CD"/>
                    </a:solidFill>
                  </a:tcPr>
                </a:tc>
                <a:tc>
                  <a:txBody>
                    <a:bodyPr/>
                    <a:lstStyle/>
                    <a:p>
                      <a:pPr marL="294640">
                        <a:lnSpc>
                          <a:spcPct val="100000"/>
                        </a:lnSpc>
                      </a:pPr>
                      <a:endParaRPr sz="1100" dirty="0">
                        <a:latin typeface="Century Gothic"/>
                        <a:cs typeface="Century Gothic"/>
                      </a:endParaRPr>
                    </a:p>
                  </a:txBody>
                  <a:tcPr marL="0" marR="0" marT="0" marB="0">
                    <a:solidFill>
                      <a:srgbClr val="FFF4CD"/>
                    </a:solidFill>
                  </a:tcPr>
                </a:tc>
              </a:tr>
              <a:tr h="188886">
                <a:tc>
                  <a:txBody>
                    <a:bodyPr/>
                    <a:lstStyle/>
                    <a:p>
                      <a:endParaRPr sz="1100">
                        <a:solidFill>
                          <a:schemeClr val="tx1"/>
                        </a:solidFill>
                        <a:latin typeface="Century Gothic"/>
                        <a:cs typeface="Century Gothic"/>
                      </a:endParaRPr>
                    </a:p>
                  </a:txBody>
                  <a:tcPr marL="0" marR="0" marT="0" marB="0"/>
                </a:tc>
                <a:tc>
                  <a:txBody>
                    <a:bodyPr/>
                    <a:lstStyle/>
                    <a:p>
                      <a:endParaRPr sz="1100" dirty="0">
                        <a:latin typeface="Century Gothic"/>
                        <a:cs typeface="Century Gothic"/>
                      </a:endParaRPr>
                    </a:p>
                  </a:txBody>
                  <a:tcPr marL="0" marR="0" marT="0" marB="0"/>
                </a:tc>
              </a:tr>
              <a:tr h="188906">
                <a:tc>
                  <a:txBody>
                    <a:bodyPr/>
                    <a:lstStyle/>
                    <a:p>
                      <a:pPr marL="45085">
                        <a:lnSpc>
                          <a:spcPct val="100000"/>
                        </a:lnSpc>
                      </a:pPr>
                      <a:r>
                        <a:rPr sz="1100" b="1" dirty="0">
                          <a:solidFill>
                            <a:schemeClr val="tx1"/>
                          </a:solidFill>
                          <a:latin typeface="Century Gothic"/>
                          <a:cs typeface="Century Gothic"/>
                        </a:rPr>
                        <a:t>5. </a:t>
                      </a:r>
                      <a:r>
                        <a:rPr sz="1100" b="1" spc="120" dirty="0">
                          <a:solidFill>
                            <a:schemeClr val="tx1"/>
                          </a:solidFill>
                          <a:latin typeface="Century Gothic"/>
                          <a:cs typeface="Century Gothic"/>
                        </a:rPr>
                        <a:t> </a:t>
                      </a:r>
                      <a:r>
                        <a:rPr sz="1100" b="1" dirty="0">
                          <a:solidFill>
                            <a:schemeClr val="tx1"/>
                          </a:solidFill>
                          <a:latin typeface="Century Gothic"/>
                          <a:cs typeface="Century Gothic"/>
                        </a:rPr>
                        <a:t>UPPS</a:t>
                      </a:r>
                      <a:endParaRPr sz="1100">
                        <a:solidFill>
                          <a:schemeClr val="tx1"/>
                        </a:solidFill>
                        <a:latin typeface="Century Gothic"/>
                        <a:cs typeface="Century Gothic"/>
                      </a:endParaRPr>
                    </a:p>
                  </a:txBody>
                  <a:tcPr marL="0" marR="0" marT="0" marB="0">
                    <a:solidFill>
                      <a:srgbClr val="FFF4CD"/>
                    </a:solidFill>
                  </a:tcPr>
                </a:tc>
                <a:tc>
                  <a:txBody>
                    <a:bodyPr/>
                    <a:lstStyle/>
                    <a:p>
                      <a:pPr marL="294640">
                        <a:lnSpc>
                          <a:spcPct val="100000"/>
                        </a:lnSpc>
                      </a:pPr>
                      <a:endParaRPr sz="1100" dirty="0">
                        <a:latin typeface="Century Gothic"/>
                        <a:cs typeface="Century Gothic"/>
                      </a:endParaRPr>
                    </a:p>
                  </a:txBody>
                  <a:tcPr marL="0" marR="0" marT="0" marB="0">
                    <a:solidFill>
                      <a:srgbClr val="FFF4CD"/>
                    </a:solidFill>
                  </a:tcPr>
                </a:tc>
              </a:tr>
              <a:tr h="188886">
                <a:tc>
                  <a:txBody>
                    <a:bodyPr/>
                    <a:lstStyle/>
                    <a:p>
                      <a:endParaRPr sz="1100">
                        <a:solidFill>
                          <a:schemeClr val="tx1"/>
                        </a:solidFill>
                        <a:latin typeface="Century Gothic"/>
                        <a:cs typeface="Century Gothic"/>
                      </a:endParaRPr>
                    </a:p>
                  </a:txBody>
                  <a:tcPr marL="0" marR="0" marT="0" marB="0"/>
                </a:tc>
                <a:tc>
                  <a:txBody>
                    <a:bodyPr/>
                    <a:lstStyle/>
                    <a:p>
                      <a:endParaRPr sz="1100" dirty="0">
                        <a:latin typeface="Century Gothic"/>
                        <a:cs typeface="Century Gothic"/>
                      </a:endParaRPr>
                    </a:p>
                  </a:txBody>
                  <a:tcPr marL="0" marR="0" marT="0" marB="0"/>
                </a:tc>
              </a:tr>
              <a:tr h="187696">
                <a:tc>
                  <a:txBody>
                    <a:bodyPr/>
                    <a:lstStyle/>
                    <a:p>
                      <a:pPr marL="45085">
                        <a:lnSpc>
                          <a:spcPct val="100000"/>
                        </a:lnSpc>
                      </a:pPr>
                      <a:r>
                        <a:rPr sz="1100" b="1" dirty="0">
                          <a:solidFill>
                            <a:schemeClr val="tx1"/>
                          </a:solidFill>
                          <a:latin typeface="Century Gothic"/>
                          <a:cs typeface="Century Gothic"/>
                        </a:rPr>
                        <a:t>6. </a:t>
                      </a:r>
                      <a:r>
                        <a:rPr sz="1100" b="1" spc="120" dirty="0">
                          <a:solidFill>
                            <a:schemeClr val="tx1"/>
                          </a:solidFill>
                          <a:latin typeface="Century Gothic"/>
                          <a:cs typeface="Century Gothic"/>
                        </a:rPr>
                        <a:t> </a:t>
                      </a:r>
                      <a:r>
                        <a:rPr sz="1100" b="1" dirty="0">
                          <a:solidFill>
                            <a:schemeClr val="tx1"/>
                          </a:solidFill>
                          <a:latin typeface="Century Gothic"/>
                          <a:cs typeface="Century Gothic"/>
                        </a:rPr>
                        <a:t>TSUS</a:t>
                      </a:r>
                      <a:endParaRPr sz="1100">
                        <a:solidFill>
                          <a:schemeClr val="tx1"/>
                        </a:solidFill>
                        <a:latin typeface="Century Gothic"/>
                        <a:cs typeface="Century Gothic"/>
                      </a:endParaRPr>
                    </a:p>
                  </a:txBody>
                  <a:tcPr marL="0" marR="0" marT="0" marB="0">
                    <a:solidFill>
                      <a:srgbClr val="FFF4CD"/>
                    </a:solidFill>
                  </a:tcPr>
                </a:tc>
                <a:tc>
                  <a:txBody>
                    <a:bodyPr/>
                    <a:lstStyle/>
                    <a:p>
                      <a:pPr marL="294640">
                        <a:lnSpc>
                          <a:spcPct val="100000"/>
                        </a:lnSpc>
                      </a:pPr>
                      <a:endParaRPr sz="1100" dirty="0">
                        <a:latin typeface="Century Gothic"/>
                        <a:cs typeface="Century Gothic"/>
                      </a:endParaRPr>
                    </a:p>
                  </a:txBody>
                  <a:tcPr marL="0" marR="0" marT="0" marB="0">
                    <a:solidFill>
                      <a:srgbClr val="FFF4CD"/>
                    </a:solidFill>
                  </a:tcPr>
                </a:tc>
              </a:tr>
              <a:tr h="188896">
                <a:tc>
                  <a:txBody>
                    <a:bodyPr/>
                    <a:lstStyle/>
                    <a:p>
                      <a:endParaRPr sz="1100">
                        <a:solidFill>
                          <a:schemeClr val="tx1"/>
                        </a:solidFill>
                        <a:latin typeface="Century Gothic"/>
                        <a:cs typeface="Century Gothic"/>
                      </a:endParaRPr>
                    </a:p>
                  </a:txBody>
                  <a:tcPr marL="0" marR="0" marT="0" marB="0"/>
                </a:tc>
                <a:tc>
                  <a:txBody>
                    <a:bodyPr/>
                    <a:lstStyle/>
                    <a:p>
                      <a:endParaRPr sz="1100" dirty="0">
                        <a:latin typeface="Century Gothic"/>
                        <a:cs typeface="Century Gothic"/>
                      </a:endParaRPr>
                    </a:p>
                  </a:txBody>
                  <a:tcPr marL="0" marR="0" marT="0" marB="0"/>
                </a:tc>
              </a:tr>
              <a:tr h="188896">
                <a:tc>
                  <a:txBody>
                    <a:bodyPr/>
                    <a:lstStyle/>
                    <a:p>
                      <a:pPr marL="45085">
                        <a:lnSpc>
                          <a:spcPct val="100000"/>
                        </a:lnSpc>
                      </a:pPr>
                      <a:r>
                        <a:rPr sz="1100" b="1" dirty="0">
                          <a:solidFill>
                            <a:schemeClr val="tx1"/>
                          </a:solidFill>
                          <a:latin typeface="Century Gothic"/>
                          <a:cs typeface="Century Gothic"/>
                        </a:rPr>
                        <a:t>7. </a:t>
                      </a:r>
                      <a:r>
                        <a:rPr sz="1100" b="1" spc="120" dirty="0">
                          <a:solidFill>
                            <a:schemeClr val="tx1"/>
                          </a:solidFill>
                          <a:latin typeface="Century Gothic"/>
                          <a:cs typeface="Century Gothic"/>
                        </a:rPr>
                        <a:t> </a:t>
                      </a:r>
                      <a:r>
                        <a:rPr sz="1100" b="1" dirty="0">
                          <a:solidFill>
                            <a:schemeClr val="tx1"/>
                          </a:solidFill>
                          <a:latin typeface="Century Gothic"/>
                          <a:cs typeface="Century Gothic"/>
                        </a:rPr>
                        <a:t>VPUA</a:t>
                      </a:r>
                      <a:endParaRPr sz="1100">
                        <a:solidFill>
                          <a:schemeClr val="tx1"/>
                        </a:solidFill>
                        <a:latin typeface="Century Gothic"/>
                        <a:cs typeface="Century Gothic"/>
                      </a:endParaRPr>
                    </a:p>
                  </a:txBody>
                  <a:tcPr marL="0" marR="0" marT="0" marB="0">
                    <a:solidFill>
                      <a:srgbClr val="FFF4CD"/>
                    </a:solidFill>
                  </a:tcPr>
                </a:tc>
                <a:tc>
                  <a:txBody>
                    <a:bodyPr/>
                    <a:lstStyle/>
                    <a:p>
                      <a:pPr marL="294640">
                        <a:lnSpc>
                          <a:spcPct val="100000"/>
                        </a:lnSpc>
                      </a:pPr>
                      <a:endParaRPr sz="1100" dirty="0">
                        <a:latin typeface="Century Gothic"/>
                        <a:cs typeface="Century Gothic"/>
                      </a:endParaRPr>
                    </a:p>
                  </a:txBody>
                  <a:tcPr marL="0" marR="0" marT="0" marB="0">
                    <a:solidFill>
                      <a:srgbClr val="FFF4CD"/>
                    </a:solidFill>
                  </a:tcPr>
                </a:tc>
              </a:tr>
              <a:tr h="188896">
                <a:tc>
                  <a:txBody>
                    <a:bodyPr/>
                    <a:lstStyle/>
                    <a:p>
                      <a:endParaRPr sz="1100">
                        <a:solidFill>
                          <a:schemeClr val="tx1"/>
                        </a:solidFill>
                        <a:latin typeface="Century Gothic"/>
                        <a:cs typeface="Century Gothic"/>
                      </a:endParaRPr>
                    </a:p>
                  </a:txBody>
                  <a:tcPr marL="0" marR="0" marT="0" marB="0"/>
                </a:tc>
                <a:tc>
                  <a:txBody>
                    <a:bodyPr/>
                    <a:lstStyle/>
                    <a:p>
                      <a:endParaRPr sz="1100" dirty="0">
                        <a:latin typeface="Century Gothic"/>
                        <a:cs typeface="Century Gothic"/>
                      </a:endParaRPr>
                    </a:p>
                  </a:txBody>
                  <a:tcPr marL="0" marR="0" marT="0" marB="0"/>
                </a:tc>
              </a:tr>
              <a:tr h="188896">
                <a:tc>
                  <a:txBody>
                    <a:bodyPr/>
                    <a:lstStyle/>
                    <a:p>
                      <a:pPr marL="45085">
                        <a:lnSpc>
                          <a:spcPct val="100000"/>
                        </a:lnSpc>
                      </a:pPr>
                      <a:r>
                        <a:rPr sz="1100" b="1" dirty="0">
                          <a:solidFill>
                            <a:schemeClr val="tx1"/>
                          </a:solidFill>
                          <a:latin typeface="Century Gothic"/>
                          <a:cs typeface="Century Gothic"/>
                        </a:rPr>
                        <a:t>8. </a:t>
                      </a:r>
                      <a:r>
                        <a:rPr sz="1100" b="1" spc="120" dirty="0">
                          <a:solidFill>
                            <a:schemeClr val="tx1"/>
                          </a:solidFill>
                          <a:latin typeface="Century Gothic"/>
                          <a:cs typeface="Century Gothic"/>
                        </a:rPr>
                        <a:t> </a:t>
                      </a:r>
                      <a:r>
                        <a:rPr sz="1100" b="1" dirty="0">
                          <a:solidFill>
                            <a:schemeClr val="tx1"/>
                          </a:solidFill>
                          <a:latin typeface="Century Gothic"/>
                          <a:cs typeface="Century Gothic"/>
                        </a:rPr>
                        <a:t>VPIT</a:t>
                      </a:r>
                      <a:endParaRPr sz="1100">
                        <a:solidFill>
                          <a:schemeClr val="tx1"/>
                        </a:solidFill>
                        <a:latin typeface="Century Gothic"/>
                        <a:cs typeface="Century Gothic"/>
                      </a:endParaRPr>
                    </a:p>
                  </a:txBody>
                  <a:tcPr marL="0" marR="0" marT="0" marB="0">
                    <a:solidFill>
                      <a:srgbClr val="FFF4CD"/>
                    </a:solidFill>
                  </a:tcPr>
                </a:tc>
                <a:tc>
                  <a:txBody>
                    <a:bodyPr/>
                    <a:lstStyle/>
                    <a:p>
                      <a:pPr marL="294640">
                        <a:lnSpc>
                          <a:spcPct val="100000"/>
                        </a:lnSpc>
                      </a:pPr>
                      <a:endParaRPr sz="1100" dirty="0">
                        <a:latin typeface="Century Gothic"/>
                        <a:cs typeface="Century Gothic"/>
                      </a:endParaRPr>
                    </a:p>
                  </a:txBody>
                  <a:tcPr marL="0" marR="0" marT="0" marB="0">
                    <a:solidFill>
                      <a:srgbClr val="FFF4CD"/>
                    </a:solidFill>
                  </a:tcPr>
                </a:tc>
              </a:tr>
              <a:tr h="188896">
                <a:tc>
                  <a:txBody>
                    <a:bodyPr/>
                    <a:lstStyle/>
                    <a:p>
                      <a:endParaRPr sz="1100">
                        <a:solidFill>
                          <a:schemeClr val="tx1"/>
                        </a:solidFill>
                        <a:latin typeface="Century Gothic"/>
                        <a:cs typeface="Century Gothic"/>
                      </a:endParaRPr>
                    </a:p>
                  </a:txBody>
                  <a:tcPr marL="0" marR="0" marT="0" marB="0"/>
                </a:tc>
                <a:tc>
                  <a:txBody>
                    <a:bodyPr/>
                    <a:lstStyle/>
                    <a:p>
                      <a:endParaRPr sz="1100" dirty="0">
                        <a:latin typeface="Century Gothic"/>
                        <a:cs typeface="Century Gothic"/>
                      </a:endParaRPr>
                    </a:p>
                  </a:txBody>
                  <a:tcPr marL="0" marR="0" marT="0" marB="0"/>
                </a:tc>
              </a:tr>
              <a:tr h="188896">
                <a:tc>
                  <a:txBody>
                    <a:bodyPr/>
                    <a:lstStyle/>
                    <a:p>
                      <a:pPr marL="45085">
                        <a:lnSpc>
                          <a:spcPct val="100000"/>
                        </a:lnSpc>
                      </a:pPr>
                      <a:r>
                        <a:rPr sz="1100" b="1" dirty="0">
                          <a:solidFill>
                            <a:schemeClr val="tx1"/>
                          </a:solidFill>
                          <a:latin typeface="Century Gothic"/>
                          <a:cs typeface="Century Gothic"/>
                        </a:rPr>
                        <a:t>9. </a:t>
                      </a:r>
                      <a:r>
                        <a:rPr sz="1100" b="1" spc="120" dirty="0">
                          <a:solidFill>
                            <a:schemeClr val="tx1"/>
                          </a:solidFill>
                          <a:latin typeface="Century Gothic"/>
                          <a:cs typeface="Century Gothic"/>
                        </a:rPr>
                        <a:t> </a:t>
                      </a:r>
                      <a:r>
                        <a:rPr sz="1100" b="1" dirty="0">
                          <a:solidFill>
                            <a:schemeClr val="tx1"/>
                          </a:solidFill>
                          <a:latin typeface="Century Gothic"/>
                          <a:cs typeface="Century Gothic"/>
                        </a:rPr>
                        <a:t>VPSA</a:t>
                      </a:r>
                      <a:endParaRPr sz="1100">
                        <a:solidFill>
                          <a:schemeClr val="tx1"/>
                        </a:solidFill>
                        <a:latin typeface="Century Gothic"/>
                        <a:cs typeface="Century Gothic"/>
                      </a:endParaRPr>
                    </a:p>
                  </a:txBody>
                  <a:tcPr marL="0" marR="0" marT="0" marB="0">
                    <a:solidFill>
                      <a:srgbClr val="FFF4CD"/>
                    </a:solidFill>
                  </a:tcPr>
                </a:tc>
                <a:tc>
                  <a:txBody>
                    <a:bodyPr/>
                    <a:lstStyle/>
                    <a:p>
                      <a:pPr marL="294640">
                        <a:lnSpc>
                          <a:spcPct val="100000"/>
                        </a:lnSpc>
                      </a:pPr>
                      <a:endParaRPr sz="1100" dirty="0">
                        <a:latin typeface="Century Gothic"/>
                        <a:cs typeface="Century Gothic"/>
                      </a:endParaRPr>
                    </a:p>
                  </a:txBody>
                  <a:tcPr marL="0" marR="0" marT="0" marB="0">
                    <a:solidFill>
                      <a:srgbClr val="FFF4CD"/>
                    </a:solidFill>
                  </a:tcPr>
                </a:tc>
              </a:tr>
              <a:tr h="188896">
                <a:tc>
                  <a:txBody>
                    <a:bodyPr/>
                    <a:lstStyle/>
                    <a:p>
                      <a:endParaRPr sz="1100">
                        <a:solidFill>
                          <a:schemeClr val="tx1"/>
                        </a:solidFill>
                        <a:latin typeface="Century Gothic"/>
                        <a:cs typeface="Century Gothic"/>
                      </a:endParaRPr>
                    </a:p>
                  </a:txBody>
                  <a:tcPr marL="0" marR="0" marT="0" marB="0"/>
                </a:tc>
                <a:tc>
                  <a:txBody>
                    <a:bodyPr/>
                    <a:lstStyle/>
                    <a:p>
                      <a:endParaRPr sz="1100" dirty="0">
                        <a:latin typeface="Century Gothic"/>
                        <a:cs typeface="Century Gothic"/>
                      </a:endParaRPr>
                    </a:p>
                  </a:txBody>
                  <a:tcPr marL="0" marR="0" marT="0" marB="0"/>
                </a:tc>
              </a:tr>
              <a:tr h="188896">
                <a:tc>
                  <a:txBody>
                    <a:bodyPr/>
                    <a:lstStyle/>
                    <a:p>
                      <a:pPr marL="45085">
                        <a:lnSpc>
                          <a:spcPct val="100000"/>
                        </a:lnSpc>
                      </a:pPr>
                      <a:r>
                        <a:rPr sz="1100" b="1" dirty="0">
                          <a:solidFill>
                            <a:schemeClr val="tx1"/>
                          </a:solidFill>
                          <a:latin typeface="Century Gothic"/>
                          <a:cs typeface="Century Gothic"/>
                        </a:rPr>
                        <a:t>10.</a:t>
                      </a:r>
                      <a:r>
                        <a:rPr sz="1100" b="1" spc="-220" dirty="0">
                          <a:solidFill>
                            <a:schemeClr val="tx1"/>
                          </a:solidFill>
                          <a:latin typeface="Century Gothic"/>
                          <a:cs typeface="Century Gothic"/>
                        </a:rPr>
                        <a:t> </a:t>
                      </a:r>
                      <a:r>
                        <a:rPr lang="en-US" sz="1100" b="1" spc="-220" dirty="0" smtClean="0">
                          <a:solidFill>
                            <a:schemeClr val="tx1"/>
                          </a:solidFill>
                          <a:latin typeface="Century Gothic"/>
                          <a:cs typeface="Century Gothic"/>
                        </a:rPr>
                        <a:t>  </a:t>
                      </a:r>
                      <a:r>
                        <a:rPr sz="1100" b="1" dirty="0" smtClean="0">
                          <a:solidFill>
                            <a:schemeClr val="tx1"/>
                          </a:solidFill>
                          <a:latin typeface="Century Gothic"/>
                          <a:cs typeface="Century Gothic"/>
                        </a:rPr>
                        <a:t>LBJSC</a:t>
                      </a:r>
                      <a:endParaRPr sz="1100" dirty="0">
                        <a:solidFill>
                          <a:schemeClr val="tx1"/>
                        </a:solidFill>
                        <a:latin typeface="Century Gothic"/>
                        <a:cs typeface="Century Gothic"/>
                      </a:endParaRPr>
                    </a:p>
                  </a:txBody>
                  <a:tcPr marL="0" marR="0" marT="0" marB="0">
                    <a:solidFill>
                      <a:srgbClr val="FFF4CD"/>
                    </a:solidFill>
                  </a:tcPr>
                </a:tc>
                <a:tc>
                  <a:txBody>
                    <a:bodyPr/>
                    <a:lstStyle/>
                    <a:p>
                      <a:pPr marL="294640">
                        <a:lnSpc>
                          <a:spcPct val="100000"/>
                        </a:lnSpc>
                      </a:pPr>
                      <a:endParaRPr sz="1100" dirty="0">
                        <a:latin typeface="Century Gothic"/>
                        <a:cs typeface="Century Gothic"/>
                      </a:endParaRPr>
                    </a:p>
                  </a:txBody>
                  <a:tcPr marL="0" marR="0" marT="0" marB="0">
                    <a:solidFill>
                      <a:srgbClr val="FFF4CD"/>
                    </a:solidFill>
                  </a:tcPr>
                </a:tc>
              </a:tr>
              <a:tr h="188896">
                <a:tc>
                  <a:txBody>
                    <a:bodyPr/>
                    <a:lstStyle/>
                    <a:p>
                      <a:endParaRPr sz="1100">
                        <a:solidFill>
                          <a:schemeClr val="tx1"/>
                        </a:solidFill>
                        <a:latin typeface="Century Gothic"/>
                        <a:cs typeface="Century Gothic"/>
                      </a:endParaRPr>
                    </a:p>
                  </a:txBody>
                  <a:tcPr marL="0" marR="0" marT="0" marB="0"/>
                </a:tc>
                <a:tc>
                  <a:txBody>
                    <a:bodyPr/>
                    <a:lstStyle/>
                    <a:p>
                      <a:endParaRPr sz="1100" dirty="0">
                        <a:latin typeface="Century Gothic"/>
                        <a:cs typeface="Century Gothic"/>
                      </a:endParaRPr>
                    </a:p>
                  </a:txBody>
                  <a:tcPr marL="0" marR="0" marT="0" marB="0"/>
                </a:tc>
              </a:tr>
              <a:tr h="188896">
                <a:tc>
                  <a:txBody>
                    <a:bodyPr/>
                    <a:lstStyle/>
                    <a:p>
                      <a:pPr marL="45085">
                        <a:lnSpc>
                          <a:spcPct val="100000"/>
                        </a:lnSpc>
                      </a:pPr>
                      <a:r>
                        <a:rPr sz="1100" b="1" dirty="0">
                          <a:solidFill>
                            <a:schemeClr val="tx1"/>
                          </a:solidFill>
                          <a:latin typeface="Century Gothic"/>
                          <a:cs typeface="Century Gothic"/>
                        </a:rPr>
                        <a:t>11</a:t>
                      </a:r>
                      <a:r>
                        <a:rPr sz="1100" b="1" dirty="0" smtClean="0">
                          <a:solidFill>
                            <a:schemeClr val="tx1"/>
                          </a:solidFill>
                          <a:latin typeface="Century Gothic"/>
                          <a:cs typeface="Century Gothic"/>
                        </a:rPr>
                        <a:t>.</a:t>
                      </a:r>
                      <a:r>
                        <a:rPr lang="en-US" sz="1100" b="1" dirty="0" smtClean="0">
                          <a:solidFill>
                            <a:schemeClr val="tx1"/>
                          </a:solidFill>
                          <a:latin typeface="Century Gothic"/>
                          <a:cs typeface="Century Gothic"/>
                        </a:rPr>
                        <a:t>  </a:t>
                      </a:r>
                      <a:r>
                        <a:rPr sz="1100" b="1" spc="-220" dirty="0" smtClean="0">
                          <a:solidFill>
                            <a:schemeClr val="tx1"/>
                          </a:solidFill>
                          <a:latin typeface="Century Gothic"/>
                          <a:cs typeface="Century Gothic"/>
                        </a:rPr>
                        <a:t> </a:t>
                      </a:r>
                      <a:r>
                        <a:rPr sz="1100" b="1" dirty="0">
                          <a:solidFill>
                            <a:schemeClr val="tx1"/>
                          </a:solidFill>
                          <a:latin typeface="Century Gothic"/>
                          <a:cs typeface="Century Gothic"/>
                        </a:rPr>
                        <a:t>ULP</a:t>
                      </a:r>
                      <a:endParaRPr sz="1100" dirty="0">
                        <a:solidFill>
                          <a:schemeClr val="tx1"/>
                        </a:solidFill>
                        <a:latin typeface="Century Gothic"/>
                        <a:cs typeface="Century Gothic"/>
                      </a:endParaRPr>
                    </a:p>
                  </a:txBody>
                  <a:tcPr marL="0" marR="0" marT="0" marB="0">
                    <a:solidFill>
                      <a:srgbClr val="FFF4CD"/>
                    </a:solidFill>
                  </a:tcPr>
                </a:tc>
                <a:tc>
                  <a:txBody>
                    <a:bodyPr/>
                    <a:lstStyle/>
                    <a:p>
                      <a:pPr marL="294640">
                        <a:lnSpc>
                          <a:spcPct val="100000"/>
                        </a:lnSpc>
                      </a:pPr>
                      <a:endParaRPr sz="1100" dirty="0">
                        <a:latin typeface="Century Gothic"/>
                        <a:cs typeface="Century Gothic"/>
                      </a:endParaRPr>
                    </a:p>
                  </a:txBody>
                  <a:tcPr marL="0" marR="0" marT="0" marB="0">
                    <a:solidFill>
                      <a:srgbClr val="FFF4CD"/>
                    </a:solidFill>
                  </a:tcPr>
                </a:tc>
              </a:tr>
              <a:tr h="188896">
                <a:tc>
                  <a:txBody>
                    <a:bodyPr/>
                    <a:lstStyle/>
                    <a:p>
                      <a:endParaRPr sz="1100" dirty="0">
                        <a:solidFill>
                          <a:schemeClr val="tx1"/>
                        </a:solidFill>
                        <a:latin typeface="Century Gothic"/>
                        <a:cs typeface="Century Gothic"/>
                      </a:endParaRPr>
                    </a:p>
                  </a:txBody>
                  <a:tcPr marL="0" marR="0" marT="0" marB="0"/>
                </a:tc>
                <a:tc>
                  <a:txBody>
                    <a:bodyPr/>
                    <a:lstStyle/>
                    <a:p>
                      <a:endParaRPr sz="1100" dirty="0">
                        <a:latin typeface="Century Gothic"/>
                        <a:cs typeface="Century Gothic"/>
                      </a:endParaRPr>
                    </a:p>
                  </a:txBody>
                  <a:tcPr marL="0" marR="0" marT="0" marB="0"/>
                </a:tc>
              </a:tr>
              <a:tr h="188896">
                <a:tc>
                  <a:txBody>
                    <a:bodyPr/>
                    <a:lstStyle/>
                    <a:p>
                      <a:pPr marL="45085">
                        <a:lnSpc>
                          <a:spcPct val="100000"/>
                        </a:lnSpc>
                      </a:pPr>
                      <a:r>
                        <a:rPr sz="1100" b="1" dirty="0">
                          <a:solidFill>
                            <a:schemeClr val="tx1"/>
                          </a:solidFill>
                          <a:latin typeface="Century Gothic"/>
                          <a:cs typeface="Century Gothic"/>
                        </a:rPr>
                        <a:t>12</a:t>
                      </a:r>
                      <a:r>
                        <a:rPr sz="1100" b="1" dirty="0" smtClean="0">
                          <a:solidFill>
                            <a:schemeClr val="tx1"/>
                          </a:solidFill>
                          <a:latin typeface="Century Gothic"/>
                          <a:cs typeface="Century Gothic"/>
                        </a:rPr>
                        <a:t>.</a:t>
                      </a:r>
                      <a:r>
                        <a:rPr lang="en-US" sz="1100" b="1" dirty="0" smtClean="0">
                          <a:solidFill>
                            <a:schemeClr val="tx1"/>
                          </a:solidFill>
                          <a:latin typeface="Century Gothic"/>
                          <a:cs typeface="Century Gothic"/>
                        </a:rPr>
                        <a:t> </a:t>
                      </a:r>
                      <a:r>
                        <a:rPr sz="1100" b="1" spc="-220" dirty="0" smtClean="0">
                          <a:solidFill>
                            <a:schemeClr val="tx1"/>
                          </a:solidFill>
                          <a:latin typeface="Century Gothic"/>
                          <a:cs typeface="Century Gothic"/>
                        </a:rPr>
                        <a:t> </a:t>
                      </a:r>
                      <a:r>
                        <a:rPr lang="en-US" sz="1100" b="1" spc="-220" dirty="0" smtClean="0">
                          <a:solidFill>
                            <a:schemeClr val="tx1"/>
                          </a:solidFill>
                          <a:latin typeface="Century Gothic"/>
                          <a:cs typeface="Century Gothic"/>
                        </a:rPr>
                        <a:t>  </a:t>
                      </a:r>
                      <a:r>
                        <a:rPr sz="1100" b="1" dirty="0" smtClean="0">
                          <a:solidFill>
                            <a:schemeClr val="tx1"/>
                          </a:solidFill>
                          <a:latin typeface="Century Gothic"/>
                          <a:cs typeface="Century Gothic"/>
                        </a:rPr>
                        <a:t>PACE</a:t>
                      </a:r>
                      <a:endParaRPr sz="1100" dirty="0">
                        <a:solidFill>
                          <a:schemeClr val="tx1"/>
                        </a:solidFill>
                        <a:latin typeface="Century Gothic"/>
                        <a:cs typeface="Century Gothic"/>
                      </a:endParaRPr>
                    </a:p>
                  </a:txBody>
                  <a:tcPr marL="0" marR="0" marT="0" marB="0">
                    <a:solidFill>
                      <a:srgbClr val="FFF4CD"/>
                    </a:solidFill>
                  </a:tcPr>
                </a:tc>
                <a:tc>
                  <a:txBody>
                    <a:bodyPr/>
                    <a:lstStyle/>
                    <a:p>
                      <a:pPr marL="294640">
                        <a:lnSpc>
                          <a:spcPct val="100000"/>
                        </a:lnSpc>
                      </a:pPr>
                      <a:endParaRPr sz="1100" dirty="0">
                        <a:latin typeface="Century Gothic"/>
                        <a:cs typeface="Century Gothic"/>
                      </a:endParaRPr>
                    </a:p>
                  </a:txBody>
                  <a:tcPr marL="0" marR="0" marT="0" marB="0">
                    <a:solidFill>
                      <a:srgbClr val="FFF4CD"/>
                    </a:solidFill>
                  </a:tcPr>
                </a:tc>
              </a:tr>
              <a:tr h="188896">
                <a:tc>
                  <a:txBody>
                    <a:bodyPr/>
                    <a:lstStyle/>
                    <a:p>
                      <a:endParaRPr sz="1100">
                        <a:solidFill>
                          <a:schemeClr val="tx1"/>
                        </a:solidFill>
                        <a:latin typeface="Century Gothic"/>
                        <a:cs typeface="Century Gothic"/>
                      </a:endParaRPr>
                    </a:p>
                  </a:txBody>
                  <a:tcPr marL="0" marR="0" marT="0" marB="0"/>
                </a:tc>
                <a:tc>
                  <a:txBody>
                    <a:bodyPr/>
                    <a:lstStyle/>
                    <a:p>
                      <a:endParaRPr sz="1100" dirty="0">
                        <a:latin typeface="Century Gothic"/>
                        <a:cs typeface="Century Gothic"/>
                      </a:endParaRPr>
                    </a:p>
                  </a:txBody>
                  <a:tcPr marL="0" marR="0" marT="0" marB="0"/>
                </a:tc>
              </a:tr>
              <a:tr h="188896">
                <a:tc>
                  <a:txBody>
                    <a:bodyPr/>
                    <a:lstStyle/>
                    <a:p>
                      <a:pPr marL="45085">
                        <a:lnSpc>
                          <a:spcPct val="100000"/>
                        </a:lnSpc>
                      </a:pPr>
                      <a:r>
                        <a:rPr sz="1100" b="1" dirty="0">
                          <a:solidFill>
                            <a:schemeClr val="tx1"/>
                          </a:solidFill>
                          <a:latin typeface="Century Gothic"/>
                          <a:cs typeface="Century Gothic"/>
                        </a:rPr>
                        <a:t>13</a:t>
                      </a:r>
                      <a:r>
                        <a:rPr sz="1100" b="1" dirty="0" smtClean="0">
                          <a:solidFill>
                            <a:schemeClr val="tx1"/>
                          </a:solidFill>
                          <a:latin typeface="Century Gothic"/>
                          <a:cs typeface="Century Gothic"/>
                        </a:rPr>
                        <a:t>.</a:t>
                      </a:r>
                      <a:r>
                        <a:rPr lang="en-US" sz="1100" b="1" dirty="0" smtClean="0">
                          <a:solidFill>
                            <a:schemeClr val="tx1"/>
                          </a:solidFill>
                          <a:latin typeface="Century Gothic"/>
                          <a:cs typeface="Century Gothic"/>
                        </a:rPr>
                        <a:t>  </a:t>
                      </a:r>
                      <a:r>
                        <a:rPr sz="1100" b="1" spc="-220" dirty="0" smtClean="0">
                          <a:solidFill>
                            <a:schemeClr val="tx1"/>
                          </a:solidFill>
                          <a:latin typeface="Century Gothic"/>
                          <a:cs typeface="Century Gothic"/>
                        </a:rPr>
                        <a:t> </a:t>
                      </a:r>
                      <a:r>
                        <a:rPr sz="1100" b="1" dirty="0">
                          <a:solidFill>
                            <a:schemeClr val="tx1"/>
                          </a:solidFill>
                          <a:latin typeface="Century Gothic"/>
                          <a:cs typeface="Century Gothic"/>
                        </a:rPr>
                        <a:t>ITAC</a:t>
                      </a:r>
                      <a:endParaRPr sz="1100" dirty="0">
                        <a:solidFill>
                          <a:schemeClr val="tx1"/>
                        </a:solidFill>
                        <a:latin typeface="Century Gothic"/>
                        <a:cs typeface="Century Gothic"/>
                      </a:endParaRPr>
                    </a:p>
                  </a:txBody>
                  <a:tcPr marL="0" marR="0" marT="0" marB="0">
                    <a:solidFill>
                      <a:srgbClr val="FFF4CD"/>
                    </a:solidFill>
                  </a:tcPr>
                </a:tc>
                <a:tc>
                  <a:txBody>
                    <a:bodyPr/>
                    <a:lstStyle/>
                    <a:p>
                      <a:pPr marL="294640">
                        <a:lnSpc>
                          <a:spcPct val="100000"/>
                        </a:lnSpc>
                      </a:pPr>
                      <a:endParaRPr sz="1100" dirty="0">
                        <a:latin typeface="Century Gothic"/>
                        <a:cs typeface="Century Gothic"/>
                      </a:endParaRPr>
                    </a:p>
                  </a:txBody>
                  <a:tcPr marL="0" marR="0" marT="0" marB="0">
                    <a:solidFill>
                      <a:srgbClr val="FFF4CD"/>
                    </a:solidFill>
                  </a:tcPr>
                </a:tc>
              </a:tr>
              <a:tr h="188896">
                <a:tc>
                  <a:txBody>
                    <a:bodyPr/>
                    <a:lstStyle/>
                    <a:p>
                      <a:endParaRPr sz="1100" dirty="0">
                        <a:solidFill>
                          <a:schemeClr val="tx1"/>
                        </a:solidFill>
                        <a:latin typeface="Century Gothic"/>
                        <a:cs typeface="Century Gothic"/>
                      </a:endParaRPr>
                    </a:p>
                  </a:txBody>
                  <a:tcPr marL="0" marR="0" marT="0" marB="0"/>
                </a:tc>
                <a:tc>
                  <a:txBody>
                    <a:bodyPr/>
                    <a:lstStyle/>
                    <a:p>
                      <a:endParaRPr sz="1100" dirty="0">
                        <a:latin typeface="Century Gothic"/>
                        <a:cs typeface="Century Gothic"/>
                      </a:endParaRPr>
                    </a:p>
                  </a:txBody>
                  <a:tcPr marL="0" marR="0" marT="0" marB="0"/>
                </a:tc>
              </a:tr>
              <a:tr h="188896">
                <a:tc>
                  <a:txBody>
                    <a:bodyPr/>
                    <a:lstStyle/>
                    <a:p>
                      <a:pPr marL="45085">
                        <a:lnSpc>
                          <a:spcPct val="100000"/>
                        </a:lnSpc>
                      </a:pPr>
                      <a:r>
                        <a:rPr sz="1100" b="1" dirty="0">
                          <a:solidFill>
                            <a:schemeClr val="tx1"/>
                          </a:solidFill>
                          <a:latin typeface="Century Gothic"/>
                          <a:cs typeface="Century Gothic"/>
                        </a:rPr>
                        <a:t>14.</a:t>
                      </a:r>
                      <a:r>
                        <a:rPr sz="1100" b="1" spc="-220" dirty="0">
                          <a:solidFill>
                            <a:schemeClr val="tx1"/>
                          </a:solidFill>
                          <a:latin typeface="Century Gothic"/>
                          <a:cs typeface="Century Gothic"/>
                        </a:rPr>
                        <a:t> </a:t>
                      </a:r>
                      <a:r>
                        <a:rPr lang="en-US" sz="1100" b="1" spc="-220" dirty="0" smtClean="0">
                          <a:solidFill>
                            <a:schemeClr val="tx1"/>
                          </a:solidFill>
                          <a:latin typeface="Century Gothic"/>
                          <a:cs typeface="Century Gothic"/>
                        </a:rPr>
                        <a:t>   </a:t>
                      </a:r>
                      <a:r>
                        <a:rPr sz="1100" b="1" dirty="0" smtClean="0">
                          <a:solidFill>
                            <a:schemeClr val="tx1"/>
                          </a:solidFill>
                          <a:latin typeface="Century Gothic"/>
                          <a:cs typeface="Century Gothic"/>
                        </a:rPr>
                        <a:t>FMLA</a:t>
                      </a:r>
                      <a:endParaRPr sz="1100" dirty="0">
                        <a:solidFill>
                          <a:schemeClr val="tx1"/>
                        </a:solidFill>
                        <a:latin typeface="Century Gothic"/>
                        <a:cs typeface="Century Gothic"/>
                      </a:endParaRPr>
                    </a:p>
                  </a:txBody>
                  <a:tcPr marL="0" marR="0" marT="0" marB="0">
                    <a:solidFill>
                      <a:srgbClr val="FFF4CD"/>
                    </a:solidFill>
                  </a:tcPr>
                </a:tc>
                <a:tc>
                  <a:txBody>
                    <a:bodyPr/>
                    <a:lstStyle/>
                    <a:p>
                      <a:pPr marL="294640">
                        <a:lnSpc>
                          <a:spcPct val="100000"/>
                        </a:lnSpc>
                      </a:pPr>
                      <a:endParaRPr sz="1100" dirty="0">
                        <a:latin typeface="Century Gothic"/>
                        <a:cs typeface="Century Gothic"/>
                      </a:endParaRPr>
                    </a:p>
                  </a:txBody>
                  <a:tcPr marL="0" marR="0" marT="0" marB="0">
                    <a:solidFill>
                      <a:srgbClr val="FFF4CD"/>
                    </a:solidFill>
                  </a:tcPr>
                </a:tc>
              </a:tr>
              <a:tr h="187686">
                <a:tc>
                  <a:txBody>
                    <a:bodyPr/>
                    <a:lstStyle/>
                    <a:p>
                      <a:endParaRPr sz="1100">
                        <a:solidFill>
                          <a:schemeClr val="tx1"/>
                        </a:solidFill>
                        <a:latin typeface="Century Gothic"/>
                        <a:cs typeface="Century Gothic"/>
                      </a:endParaRPr>
                    </a:p>
                  </a:txBody>
                  <a:tcPr marL="0" marR="0" marT="0" marB="0"/>
                </a:tc>
                <a:tc>
                  <a:txBody>
                    <a:bodyPr/>
                    <a:lstStyle/>
                    <a:p>
                      <a:endParaRPr sz="1100" dirty="0">
                        <a:latin typeface="Century Gothic"/>
                        <a:cs typeface="Century Gothic"/>
                      </a:endParaRPr>
                    </a:p>
                  </a:txBody>
                  <a:tcPr marL="0" marR="0" marT="0" marB="0"/>
                </a:tc>
              </a:tr>
              <a:tr h="191922">
                <a:tc>
                  <a:txBody>
                    <a:bodyPr/>
                    <a:lstStyle/>
                    <a:p>
                      <a:pPr marL="45085">
                        <a:lnSpc>
                          <a:spcPct val="100000"/>
                        </a:lnSpc>
                      </a:pPr>
                      <a:r>
                        <a:rPr sz="1100" b="1" dirty="0">
                          <a:solidFill>
                            <a:schemeClr val="tx1"/>
                          </a:solidFill>
                          <a:latin typeface="Century Gothic"/>
                          <a:cs typeface="Century Gothic"/>
                        </a:rPr>
                        <a:t>15</a:t>
                      </a:r>
                      <a:r>
                        <a:rPr sz="1100" b="1" dirty="0" smtClean="0">
                          <a:solidFill>
                            <a:schemeClr val="tx1"/>
                          </a:solidFill>
                          <a:latin typeface="Century Gothic"/>
                          <a:cs typeface="Century Gothic"/>
                        </a:rPr>
                        <a:t>.</a:t>
                      </a:r>
                      <a:r>
                        <a:rPr lang="en-US" sz="1100" b="1" dirty="0" smtClean="0">
                          <a:solidFill>
                            <a:schemeClr val="tx1"/>
                          </a:solidFill>
                          <a:latin typeface="Century Gothic"/>
                          <a:cs typeface="Century Gothic"/>
                        </a:rPr>
                        <a:t> </a:t>
                      </a:r>
                      <a:r>
                        <a:rPr sz="1100" b="1" spc="-220" dirty="0" smtClean="0">
                          <a:solidFill>
                            <a:schemeClr val="tx1"/>
                          </a:solidFill>
                          <a:latin typeface="Century Gothic"/>
                          <a:cs typeface="Century Gothic"/>
                        </a:rPr>
                        <a:t> </a:t>
                      </a:r>
                      <a:r>
                        <a:rPr sz="1100" b="1" dirty="0" smtClean="0">
                          <a:solidFill>
                            <a:schemeClr val="tx1"/>
                          </a:solidFill>
                          <a:latin typeface="Century Gothic"/>
                          <a:cs typeface="Century Gothic"/>
                        </a:rPr>
                        <a:t>RR</a:t>
                      </a:r>
                      <a:r>
                        <a:rPr lang="en-US" sz="1100" b="1" dirty="0" smtClean="0">
                          <a:solidFill>
                            <a:schemeClr val="tx1"/>
                          </a:solidFill>
                          <a:latin typeface="Century Gothic"/>
                          <a:cs typeface="Century Gothic"/>
                        </a:rPr>
                        <a:t>C</a:t>
                      </a:r>
                      <a:endParaRPr sz="1100" dirty="0">
                        <a:solidFill>
                          <a:schemeClr val="tx1"/>
                        </a:solidFill>
                        <a:latin typeface="Century Gothic"/>
                        <a:cs typeface="Century Gothic"/>
                      </a:endParaRPr>
                    </a:p>
                  </a:txBody>
                  <a:tcPr marL="0" marR="0" marT="0" marB="0">
                    <a:lnB w="6096">
                      <a:solidFill>
                        <a:srgbClr val="FFCA08"/>
                      </a:solidFill>
                      <a:prstDash val="solid"/>
                    </a:lnB>
                    <a:solidFill>
                      <a:srgbClr val="FFF4CD"/>
                    </a:solidFill>
                  </a:tcPr>
                </a:tc>
                <a:tc>
                  <a:txBody>
                    <a:bodyPr/>
                    <a:lstStyle/>
                    <a:p>
                      <a:pPr marL="294640">
                        <a:lnSpc>
                          <a:spcPct val="100000"/>
                        </a:lnSpc>
                      </a:pPr>
                      <a:endParaRPr sz="1100" dirty="0">
                        <a:latin typeface="Century Gothic"/>
                        <a:cs typeface="Century Gothic"/>
                      </a:endParaRPr>
                    </a:p>
                  </a:txBody>
                  <a:tcPr marL="0" marR="0" marT="0" marB="0">
                    <a:lnB w="6096">
                      <a:solidFill>
                        <a:srgbClr val="FFCA08"/>
                      </a:solidFill>
                      <a:prstDash val="solid"/>
                    </a:lnB>
                    <a:solidFill>
                      <a:srgbClr val="FFF4CD"/>
                    </a:solidFill>
                  </a:tcPr>
                </a:tc>
              </a:tr>
            </a:tbl>
          </a:graphicData>
        </a:graphic>
      </p:graphicFrame>
    </p:spTree>
    <p:extLst>
      <p:ext uri="{BB962C8B-B14F-4D97-AF65-F5344CB8AC3E}">
        <p14:creationId xmlns:p14="http://schemas.microsoft.com/office/powerpoint/2010/main" val="5642532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8"/>
          <p:cNvGraphicFramePr>
            <a:graphicFrameLocks noGrp="1"/>
          </p:cNvGraphicFramePr>
          <p:nvPr/>
        </p:nvGraphicFramePr>
        <p:xfrm>
          <a:off x="2286000" y="228607"/>
          <a:ext cx="5029200" cy="6189786"/>
        </p:xfrm>
        <a:graphic>
          <a:graphicData uri="http://schemas.openxmlformats.org/drawingml/2006/table">
            <a:tbl>
              <a:tblPr firstRow="1" bandRow="1">
                <a:tableStyleId>{2D5ABB26-0587-4C30-8999-92F81FD0307C}</a:tableStyleId>
              </a:tblPr>
              <a:tblGrid>
                <a:gridCol w="853029"/>
                <a:gridCol w="4176171"/>
              </a:tblGrid>
              <a:tr h="210010">
                <a:tc>
                  <a:txBody>
                    <a:bodyPr/>
                    <a:lstStyle/>
                    <a:p>
                      <a:pPr marL="45085">
                        <a:lnSpc>
                          <a:spcPct val="100000"/>
                        </a:lnSpc>
                      </a:pPr>
                      <a:r>
                        <a:rPr sz="1400" b="1" dirty="0">
                          <a:solidFill>
                            <a:schemeClr val="tx1"/>
                          </a:solidFill>
                          <a:latin typeface="Century Gothic"/>
                          <a:cs typeface="Century Gothic"/>
                        </a:rPr>
                        <a:t>1. </a:t>
                      </a:r>
                      <a:r>
                        <a:rPr sz="1400" b="1" spc="120" dirty="0">
                          <a:solidFill>
                            <a:schemeClr val="tx1"/>
                          </a:solidFill>
                          <a:latin typeface="Century Gothic"/>
                          <a:cs typeface="Century Gothic"/>
                        </a:rPr>
                        <a:t> </a:t>
                      </a:r>
                      <a:r>
                        <a:rPr sz="1400" b="1" dirty="0">
                          <a:solidFill>
                            <a:schemeClr val="tx1"/>
                          </a:solidFill>
                          <a:latin typeface="Century Gothic"/>
                          <a:cs typeface="Century Gothic"/>
                        </a:rPr>
                        <a:t>ADA</a:t>
                      </a:r>
                      <a:endParaRPr sz="1400" dirty="0">
                        <a:solidFill>
                          <a:schemeClr val="tx1"/>
                        </a:solidFill>
                        <a:latin typeface="Century Gothic"/>
                        <a:cs typeface="Century Gothic"/>
                      </a:endParaRPr>
                    </a:p>
                  </a:txBody>
                  <a:tcPr marL="0" marR="0" marT="0" marB="0">
                    <a:lnT w="6096">
                      <a:solidFill>
                        <a:srgbClr val="FFCA08"/>
                      </a:solidFill>
                      <a:prstDash val="solid"/>
                    </a:lnT>
                    <a:solidFill>
                      <a:srgbClr val="FFF4CD"/>
                    </a:solidFill>
                  </a:tcPr>
                </a:tc>
                <a:tc>
                  <a:txBody>
                    <a:bodyPr/>
                    <a:lstStyle/>
                    <a:p>
                      <a:pPr marL="294640">
                        <a:lnSpc>
                          <a:spcPct val="100000"/>
                        </a:lnSpc>
                      </a:pPr>
                      <a:r>
                        <a:rPr sz="1400" b="1" spc="-5" dirty="0">
                          <a:solidFill>
                            <a:schemeClr val="tx1"/>
                          </a:solidFill>
                          <a:latin typeface="Century Gothic"/>
                          <a:cs typeface="Century Gothic"/>
                        </a:rPr>
                        <a:t>A</a:t>
                      </a:r>
                      <a:r>
                        <a:rPr sz="1400" b="1" spc="-10" dirty="0">
                          <a:solidFill>
                            <a:schemeClr val="tx1"/>
                          </a:solidFill>
                          <a:latin typeface="Century Gothic"/>
                          <a:cs typeface="Century Gothic"/>
                        </a:rPr>
                        <a:t>m</a:t>
                      </a:r>
                      <a:r>
                        <a:rPr sz="1400" b="1" dirty="0">
                          <a:solidFill>
                            <a:schemeClr val="tx1"/>
                          </a:solidFill>
                          <a:latin typeface="Century Gothic"/>
                          <a:cs typeface="Century Gothic"/>
                        </a:rPr>
                        <a:t>e</a:t>
                      </a:r>
                      <a:r>
                        <a:rPr sz="1400" b="1" spc="-10" dirty="0">
                          <a:solidFill>
                            <a:schemeClr val="tx1"/>
                          </a:solidFill>
                          <a:latin typeface="Century Gothic"/>
                          <a:cs typeface="Century Gothic"/>
                        </a:rPr>
                        <a:t>r</a:t>
                      </a:r>
                      <a:r>
                        <a:rPr sz="1400" b="1" spc="-5" dirty="0">
                          <a:solidFill>
                            <a:schemeClr val="tx1"/>
                          </a:solidFill>
                          <a:latin typeface="Century Gothic"/>
                          <a:cs typeface="Century Gothic"/>
                        </a:rPr>
                        <a:t>i</a:t>
                      </a:r>
                      <a:r>
                        <a:rPr sz="1400" b="1" dirty="0">
                          <a:solidFill>
                            <a:schemeClr val="tx1"/>
                          </a:solidFill>
                          <a:latin typeface="Century Gothic"/>
                          <a:cs typeface="Century Gothic"/>
                        </a:rPr>
                        <a:t>ca</a:t>
                      </a:r>
                      <a:r>
                        <a:rPr sz="1400" b="1" spc="-5" dirty="0">
                          <a:solidFill>
                            <a:schemeClr val="tx1"/>
                          </a:solidFill>
                          <a:latin typeface="Century Gothic"/>
                          <a:cs typeface="Century Gothic"/>
                        </a:rPr>
                        <a:t>n</a:t>
                      </a:r>
                      <a:r>
                        <a:rPr sz="1400" b="1" dirty="0">
                          <a:solidFill>
                            <a:schemeClr val="tx1"/>
                          </a:solidFill>
                          <a:latin typeface="Century Gothic"/>
                          <a:cs typeface="Century Gothic"/>
                        </a:rPr>
                        <a:t>s</a:t>
                      </a:r>
                      <a:r>
                        <a:rPr sz="1400" b="1" spc="-15" dirty="0">
                          <a:solidFill>
                            <a:schemeClr val="tx1"/>
                          </a:solidFill>
                          <a:latin typeface="Century Gothic"/>
                          <a:cs typeface="Century Gothic"/>
                        </a:rPr>
                        <a:t> </a:t>
                      </a:r>
                      <a:r>
                        <a:rPr sz="1400" b="1" dirty="0">
                          <a:solidFill>
                            <a:schemeClr val="tx1"/>
                          </a:solidFill>
                          <a:latin typeface="Century Gothic"/>
                          <a:cs typeface="Century Gothic"/>
                        </a:rPr>
                        <a:t>w</a:t>
                      </a:r>
                      <a:r>
                        <a:rPr sz="1400" b="1" spc="-5" dirty="0">
                          <a:solidFill>
                            <a:schemeClr val="tx1"/>
                          </a:solidFill>
                          <a:latin typeface="Century Gothic"/>
                          <a:cs typeface="Century Gothic"/>
                        </a:rPr>
                        <a:t>i</a:t>
                      </a:r>
                      <a:r>
                        <a:rPr sz="1400" b="1" dirty="0">
                          <a:solidFill>
                            <a:schemeClr val="tx1"/>
                          </a:solidFill>
                          <a:latin typeface="Century Gothic"/>
                          <a:cs typeface="Century Gothic"/>
                        </a:rPr>
                        <a:t>th </a:t>
                      </a:r>
                      <a:r>
                        <a:rPr sz="1400" b="1" spc="-5" dirty="0">
                          <a:solidFill>
                            <a:schemeClr val="tx1"/>
                          </a:solidFill>
                          <a:latin typeface="Century Gothic"/>
                          <a:cs typeface="Century Gothic"/>
                        </a:rPr>
                        <a:t>Di</a:t>
                      </a:r>
                      <a:r>
                        <a:rPr sz="1400" b="1" spc="-10" dirty="0">
                          <a:solidFill>
                            <a:schemeClr val="tx1"/>
                          </a:solidFill>
                          <a:latin typeface="Century Gothic"/>
                          <a:cs typeface="Century Gothic"/>
                        </a:rPr>
                        <a:t>sa</a:t>
                      </a:r>
                      <a:r>
                        <a:rPr sz="1400" b="1" dirty="0">
                          <a:solidFill>
                            <a:schemeClr val="tx1"/>
                          </a:solidFill>
                          <a:latin typeface="Century Gothic"/>
                          <a:cs typeface="Century Gothic"/>
                        </a:rPr>
                        <a:t>b</a:t>
                      </a:r>
                      <a:r>
                        <a:rPr sz="1400" b="1" spc="-5" dirty="0">
                          <a:solidFill>
                            <a:schemeClr val="tx1"/>
                          </a:solidFill>
                          <a:latin typeface="Century Gothic"/>
                          <a:cs typeface="Century Gothic"/>
                        </a:rPr>
                        <a:t>il</a:t>
                      </a:r>
                      <a:r>
                        <a:rPr sz="1400" b="1" spc="-15" dirty="0">
                          <a:solidFill>
                            <a:schemeClr val="tx1"/>
                          </a:solidFill>
                          <a:latin typeface="Century Gothic"/>
                          <a:cs typeface="Century Gothic"/>
                        </a:rPr>
                        <a:t>i</a:t>
                      </a:r>
                      <a:r>
                        <a:rPr sz="1400" b="1" dirty="0">
                          <a:solidFill>
                            <a:schemeClr val="tx1"/>
                          </a:solidFill>
                          <a:latin typeface="Century Gothic"/>
                          <a:cs typeface="Century Gothic"/>
                        </a:rPr>
                        <a:t>t</a:t>
                      </a:r>
                      <a:r>
                        <a:rPr sz="1400" b="1" spc="-5" dirty="0">
                          <a:solidFill>
                            <a:schemeClr val="tx1"/>
                          </a:solidFill>
                          <a:latin typeface="Century Gothic"/>
                          <a:cs typeface="Century Gothic"/>
                        </a:rPr>
                        <a:t>i</a:t>
                      </a:r>
                      <a:r>
                        <a:rPr sz="1400" b="1" dirty="0">
                          <a:solidFill>
                            <a:schemeClr val="tx1"/>
                          </a:solidFill>
                          <a:latin typeface="Century Gothic"/>
                          <a:cs typeface="Century Gothic"/>
                        </a:rPr>
                        <a:t>es</a:t>
                      </a:r>
                      <a:r>
                        <a:rPr sz="1400" b="1" spc="-5" dirty="0">
                          <a:solidFill>
                            <a:schemeClr val="tx1"/>
                          </a:solidFill>
                          <a:latin typeface="Century Gothic"/>
                          <a:cs typeface="Century Gothic"/>
                        </a:rPr>
                        <a:t> A</a:t>
                      </a:r>
                      <a:r>
                        <a:rPr sz="1400" b="1" spc="-10" dirty="0">
                          <a:solidFill>
                            <a:schemeClr val="tx1"/>
                          </a:solidFill>
                          <a:latin typeface="Century Gothic"/>
                          <a:cs typeface="Century Gothic"/>
                        </a:rPr>
                        <a:t>c</a:t>
                      </a:r>
                      <a:r>
                        <a:rPr sz="1400" b="1" dirty="0">
                          <a:solidFill>
                            <a:schemeClr val="tx1"/>
                          </a:solidFill>
                          <a:latin typeface="Century Gothic"/>
                          <a:cs typeface="Century Gothic"/>
                        </a:rPr>
                        <a:t>t</a:t>
                      </a:r>
                      <a:endParaRPr sz="1400" dirty="0">
                        <a:solidFill>
                          <a:schemeClr val="tx1"/>
                        </a:solidFill>
                        <a:latin typeface="Century Gothic"/>
                        <a:cs typeface="Century Gothic"/>
                      </a:endParaRPr>
                    </a:p>
                  </a:txBody>
                  <a:tcPr marL="0" marR="0" marT="0" marB="0">
                    <a:lnT w="6096">
                      <a:solidFill>
                        <a:srgbClr val="FFCA08"/>
                      </a:solidFill>
                      <a:prstDash val="solid"/>
                    </a:lnT>
                    <a:solidFill>
                      <a:srgbClr val="FFF4CD"/>
                    </a:solidFill>
                  </a:tcPr>
                </a:tc>
              </a:tr>
              <a:tr h="210010">
                <a:tc>
                  <a:txBody>
                    <a:bodyPr/>
                    <a:lstStyle/>
                    <a:p>
                      <a:pPr marL="0" algn="l" defTabSz="457200" rtl="0" eaLnBrk="1" latinLnBrk="0" hangingPunct="1"/>
                      <a:endParaRPr sz="1400" kern="1200" dirty="0">
                        <a:solidFill>
                          <a:schemeClr val="tx1"/>
                        </a:solidFill>
                        <a:latin typeface="Century Gothic"/>
                        <a:ea typeface="+mn-ea"/>
                        <a:cs typeface="Century Gothic"/>
                      </a:endParaRPr>
                    </a:p>
                  </a:txBody>
                  <a:tcPr marL="0" marR="0" marT="0" marB="0"/>
                </a:tc>
                <a:tc>
                  <a:txBody>
                    <a:bodyPr/>
                    <a:lstStyle/>
                    <a:p>
                      <a:pPr marL="0" algn="l" defTabSz="457200" rtl="0" eaLnBrk="1" latinLnBrk="0" hangingPunct="1"/>
                      <a:endParaRPr sz="1400" kern="1200" dirty="0">
                        <a:solidFill>
                          <a:schemeClr val="tx1"/>
                        </a:solidFill>
                        <a:latin typeface="Century Gothic"/>
                        <a:ea typeface="+mn-ea"/>
                        <a:cs typeface="Century Gothic"/>
                      </a:endParaRPr>
                    </a:p>
                  </a:txBody>
                  <a:tcPr marL="0" marR="0" marT="0" marB="0"/>
                </a:tc>
              </a:tr>
              <a:tr h="210010">
                <a:tc>
                  <a:txBody>
                    <a:bodyPr/>
                    <a:lstStyle/>
                    <a:p>
                      <a:pPr marL="45085">
                        <a:lnSpc>
                          <a:spcPct val="100000"/>
                        </a:lnSpc>
                      </a:pPr>
                      <a:r>
                        <a:rPr sz="1400" b="1" dirty="0">
                          <a:solidFill>
                            <a:schemeClr val="tx1"/>
                          </a:solidFill>
                          <a:latin typeface="Century Gothic"/>
                          <a:cs typeface="Century Gothic"/>
                        </a:rPr>
                        <a:t>2. </a:t>
                      </a:r>
                      <a:r>
                        <a:rPr sz="1400" b="1" spc="120" dirty="0">
                          <a:solidFill>
                            <a:schemeClr val="tx1"/>
                          </a:solidFill>
                          <a:latin typeface="Century Gothic"/>
                          <a:cs typeface="Century Gothic"/>
                        </a:rPr>
                        <a:t> </a:t>
                      </a:r>
                      <a:r>
                        <a:rPr lang="en-US" sz="1400" b="1" spc="120" dirty="0" smtClean="0">
                          <a:solidFill>
                            <a:schemeClr val="tx1"/>
                          </a:solidFill>
                          <a:latin typeface="Century Gothic"/>
                          <a:cs typeface="Century Gothic"/>
                        </a:rPr>
                        <a:t>VP</a:t>
                      </a:r>
                      <a:r>
                        <a:rPr sz="1400" b="1" dirty="0" smtClean="0">
                          <a:solidFill>
                            <a:schemeClr val="tx1"/>
                          </a:solidFill>
                          <a:latin typeface="Century Gothic"/>
                          <a:cs typeface="Century Gothic"/>
                        </a:rPr>
                        <a:t>FSS</a:t>
                      </a:r>
                      <a:endParaRPr sz="1400" dirty="0">
                        <a:solidFill>
                          <a:schemeClr val="tx1"/>
                        </a:solidFill>
                        <a:latin typeface="Century Gothic"/>
                        <a:cs typeface="Century Gothic"/>
                      </a:endParaRPr>
                    </a:p>
                  </a:txBody>
                  <a:tcPr marL="0" marR="0" marT="0" marB="0">
                    <a:solidFill>
                      <a:srgbClr val="FFF4CD"/>
                    </a:solidFill>
                  </a:tcPr>
                </a:tc>
                <a:tc>
                  <a:txBody>
                    <a:bodyPr/>
                    <a:lstStyle/>
                    <a:p>
                      <a:pPr marL="294640">
                        <a:lnSpc>
                          <a:spcPct val="100000"/>
                        </a:lnSpc>
                      </a:pPr>
                      <a:r>
                        <a:rPr lang="en-US" sz="1400" b="1" spc="-5" dirty="0" smtClean="0">
                          <a:solidFill>
                            <a:schemeClr val="tx1"/>
                          </a:solidFill>
                          <a:latin typeface="Century Gothic"/>
                          <a:cs typeface="Century Gothic"/>
                        </a:rPr>
                        <a:t>Vice President, </a:t>
                      </a:r>
                      <a:r>
                        <a:rPr sz="1400" b="1" spc="-5" dirty="0" smtClean="0">
                          <a:solidFill>
                            <a:schemeClr val="tx1"/>
                          </a:solidFill>
                          <a:latin typeface="Century Gothic"/>
                          <a:cs typeface="Century Gothic"/>
                        </a:rPr>
                        <a:t>Fin</a:t>
                      </a:r>
                      <a:r>
                        <a:rPr sz="1400" b="1" dirty="0" smtClean="0">
                          <a:solidFill>
                            <a:schemeClr val="tx1"/>
                          </a:solidFill>
                          <a:latin typeface="Century Gothic"/>
                          <a:cs typeface="Century Gothic"/>
                        </a:rPr>
                        <a:t>a</a:t>
                      </a:r>
                      <a:r>
                        <a:rPr sz="1400" b="1" spc="-5" dirty="0" smtClean="0">
                          <a:solidFill>
                            <a:schemeClr val="tx1"/>
                          </a:solidFill>
                          <a:latin typeface="Century Gothic"/>
                          <a:cs typeface="Century Gothic"/>
                        </a:rPr>
                        <a:t>n</a:t>
                      </a:r>
                      <a:r>
                        <a:rPr sz="1400" b="1" dirty="0" smtClean="0">
                          <a:solidFill>
                            <a:schemeClr val="tx1"/>
                          </a:solidFill>
                          <a:latin typeface="Century Gothic"/>
                          <a:cs typeface="Century Gothic"/>
                        </a:rPr>
                        <a:t>ce </a:t>
                      </a:r>
                      <a:r>
                        <a:rPr lang="en-US" sz="1400" b="1" dirty="0" smtClean="0">
                          <a:solidFill>
                            <a:schemeClr val="tx1"/>
                          </a:solidFill>
                          <a:latin typeface="Century Gothic"/>
                          <a:cs typeface="Century Gothic"/>
                        </a:rPr>
                        <a:t>and</a:t>
                      </a:r>
                      <a:r>
                        <a:rPr sz="1400" b="1" spc="-5" dirty="0" smtClean="0">
                          <a:solidFill>
                            <a:schemeClr val="tx1"/>
                          </a:solidFill>
                          <a:latin typeface="Century Gothic"/>
                          <a:cs typeface="Century Gothic"/>
                        </a:rPr>
                        <a:t> </a:t>
                      </a:r>
                      <a:r>
                        <a:rPr sz="1400" b="1" dirty="0">
                          <a:solidFill>
                            <a:schemeClr val="tx1"/>
                          </a:solidFill>
                          <a:latin typeface="Century Gothic"/>
                          <a:cs typeface="Century Gothic"/>
                        </a:rPr>
                        <a:t>S</a:t>
                      </a:r>
                      <a:r>
                        <a:rPr sz="1400" b="1" spc="-15" dirty="0">
                          <a:solidFill>
                            <a:schemeClr val="tx1"/>
                          </a:solidFill>
                          <a:latin typeface="Century Gothic"/>
                          <a:cs typeface="Century Gothic"/>
                        </a:rPr>
                        <a:t>u</a:t>
                      </a:r>
                      <a:r>
                        <a:rPr sz="1400" b="1" dirty="0">
                          <a:solidFill>
                            <a:schemeClr val="tx1"/>
                          </a:solidFill>
                          <a:latin typeface="Century Gothic"/>
                          <a:cs typeface="Century Gothic"/>
                        </a:rPr>
                        <a:t>ppo</a:t>
                      </a:r>
                      <a:r>
                        <a:rPr sz="1400" b="1" spc="-20" dirty="0">
                          <a:solidFill>
                            <a:schemeClr val="tx1"/>
                          </a:solidFill>
                          <a:latin typeface="Century Gothic"/>
                          <a:cs typeface="Century Gothic"/>
                        </a:rPr>
                        <a:t>r</a:t>
                      </a:r>
                      <a:r>
                        <a:rPr sz="1400" b="1" dirty="0">
                          <a:solidFill>
                            <a:schemeClr val="tx1"/>
                          </a:solidFill>
                          <a:latin typeface="Century Gothic"/>
                          <a:cs typeface="Century Gothic"/>
                        </a:rPr>
                        <a:t>t</a:t>
                      </a:r>
                      <a:r>
                        <a:rPr sz="1400" b="1" spc="5" dirty="0">
                          <a:solidFill>
                            <a:schemeClr val="tx1"/>
                          </a:solidFill>
                          <a:latin typeface="Century Gothic"/>
                          <a:cs typeface="Century Gothic"/>
                        </a:rPr>
                        <a:t> </a:t>
                      </a:r>
                      <a:r>
                        <a:rPr sz="1400" b="1" spc="-10" dirty="0">
                          <a:solidFill>
                            <a:schemeClr val="tx1"/>
                          </a:solidFill>
                          <a:latin typeface="Century Gothic"/>
                          <a:cs typeface="Century Gothic"/>
                        </a:rPr>
                        <a:t>S</a:t>
                      </a:r>
                      <a:r>
                        <a:rPr sz="1400" b="1" dirty="0">
                          <a:solidFill>
                            <a:schemeClr val="tx1"/>
                          </a:solidFill>
                          <a:latin typeface="Century Gothic"/>
                          <a:cs typeface="Century Gothic"/>
                        </a:rPr>
                        <a:t>e</a:t>
                      </a:r>
                      <a:r>
                        <a:rPr sz="1400" b="1" spc="-10" dirty="0">
                          <a:solidFill>
                            <a:schemeClr val="tx1"/>
                          </a:solidFill>
                          <a:latin typeface="Century Gothic"/>
                          <a:cs typeface="Century Gothic"/>
                        </a:rPr>
                        <a:t>r</a:t>
                      </a:r>
                      <a:r>
                        <a:rPr sz="1400" b="1" spc="5" dirty="0">
                          <a:solidFill>
                            <a:schemeClr val="tx1"/>
                          </a:solidFill>
                          <a:latin typeface="Century Gothic"/>
                          <a:cs typeface="Century Gothic"/>
                        </a:rPr>
                        <a:t>v</a:t>
                      </a:r>
                      <a:r>
                        <a:rPr sz="1400" b="1" spc="-15" dirty="0">
                          <a:solidFill>
                            <a:schemeClr val="tx1"/>
                          </a:solidFill>
                          <a:latin typeface="Century Gothic"/>
                          <a:cs typeface="Century Gothic"/>
                        </a:rPr>
                        <a:t>i</a:t>
                      </a:r>
                      <a:r>
                        <a:rPr sz="1400" b="1" dirty="0">
                          <a:solidFill>
                            <a:schemeClr val="tx1"/>
                          </a:solidFill>
                          <a:latin typeface="Century Gothic"/>
                          <a:cs typeface="Century Gothic"/>
                        </a:rPr>
                        <a:t>ces</a:t>
                      </a:r>
                      <a:endParaRPr sz="1400" dirty="0">
                        <a:solidFill>
                          <a:schemeClr val="tx1"/>
                        </a:solidFill>
                        <a:latin typeface="Century Gothic"/>
                        <a:cs typeface="Century Gothic"/>
                      </a:endParaRPr>
                    </a:p>
                  </a:txBody>
                  <a:tcPr marL="0" marR="0" marT="0" marB="0">
                    <a:solidFill>
                      <a:srgbClr val="FFF4CD"/>
                    </a:solidFill>
                  </a:tcPr>
                </a:tc>
              </a:tr>
              <a:tr h="210010">
                <a:tc>
                  <a:txBody>
                    <a:bodyPr/>
                    <a:lstStyle/>
                    <a:p>
                      <a:endParaRPr sz="1400" dirty="0">
                        <a:solidFill>
                          <a:schemeClr val="tx1"/>
                        </a:solidFill>
                        <a:latin typeface="Century Gothic"/>
                        <a:cs typeface="Century Gothic"/>
                      </a:endParaRPr>
                    </a:p>
                  </a:txBody>
                  <a:tcPr marL="0" marR="0" marT="0" marB="0"/>
                </a:tc>
                <a:tc>
                  <a:txBody>
                    <a:bodyPr/>
                    <a:lstStyle/>
                    <a:p>
                      <a:endParaRPr sz="1400" dirty="0">
                        <a:solidFill>
                          <a:schemeClr val="tx1"/>
                        </a:solidFill>
                        <a:latin typeface="Century Gothic"/>
                        <a:cs typeface="Century Gothic"/>
                      </a:endParaRPr>
                    </a:p>
                  </a:txBody>
                  <a:tcPr marL="0" marR="0" marT="0" marB="0"/>
                </a:tc>
              </a:tr>
              <a:tr h="210010">
                <a:tc>
                  <a:txBody>
                    <a:bodyPr/>
                    <a:lstStyle/>
                    <a:p>
                      <a:pPr marL="45085">
                        <a:lnSpc>
                          <a:spcPct val="100000"/>
                        </a:lnSpc>
                      </a:pPr>
                      <a:r>
                        <a:rPr sz="1400" b="1" dirty="0">
                          <a:solidFill>
                            <a:schemeClr val="tx1"/>
                          </a:solidFill>
                          <a:latin typeface="Century Gothic"/>
                          <a:cs typeface="Century Gothic"/>
                        </a:rPr>
                        <a:t>3. </a:t>
                      </a:r>
                      <a:r>
                        <a:rPr sz="1400" b="1" spc="120" dirty="0">
                          <a:solidFill>
                            <a:schemeClr val="tx1"/>
                          </a:solidFill>
                          <a:latin typeface="Century Gothic"/>
                          <a:cs typeface="Century Gothic"/>
                        </a:rPr>
                        <a:t> </a:t>
                      </a:r>
                      <a:r>
                        <a:rPr sz="1400" b="1" dirty="0">
                          <a:solidFill>
                            <a:schemeClr val="tx1"/>
                          </a:solidFill>
                          <a:latin typeface="Century Gothic"/>
                          <a:cs typeface="Century Gothic"/>
                        </a:rPr>
                        <a:t>FERPA</a:t>
                      </a:r>
                      <a:endParaRPr sz="1400">
                        <a:solidFill>
                          <a:schemeClr val="tx1"/>
                        </a:solidFill>
                        <a:latin typeface="Century Gothic"/>
                        <a:cs typeface="Century Gothic"/>
                      </a:endParaRPr>
                    </a:p>
                  </a:txBody>
                  <a:tcPr marL="0" marR="0" marT="0" marB="0">
                    <a:solidFill>
                      <a:srgbClr val="FFF4CD"/>
                    </a:solidFill>
                  </a:tcPr>
                </a:tc>
                <a:tc>
                  <a:txBody>
                    <a:bodyPr/>
                    <a:lstStyle/>
                    <a:p>
                      <a:pPr marL="294640">
                        <a:lnSpc>
                          <a:spcPct val="100000"/>
                        </a:lnSpc>
                      </a:pPr>
                      <a:r>
                        <a:rPr sz="1400" b="1" spc="-5" dirty="0">
                          <a:solidFill>
                            <a:schemeClr val="tx1"/>
                          </a:solidFill>
                          <a:latin typeface="Century Gothic"/>
                          <a:cs typeface="Century Gothic"/>
                        </a:rPr>
                        <a:t>F</a:t>
                      </a:r>
                      <a:r>
                        <a:rPr sz="1400" b="1" dirty="0">
                          <a:solidFill>
                            <a:schemeClr val="tx1"/>
                          </a:solidFill>
                          <a:latin typeface="Century Gothic"/>
                          <a:cs typeface="Century Gothic"/>
                        </a:rPr>
                        <a:t>a</a:t>
                      </a:r>
                      <a:r>
                        <a:rPr sz="1400" b="1" spc="-10" dirty="0">
                          <a:solidFill>
                            <a:schemeClr val="tx1"/>
                          </a:solidFill>
                          <a:latin typeface="Century Gothic"/>
                          <a:cs typeface="Century Gothic"/>
                        </a:rPr>
                        <a:t>m</a:t>
                      </a:r>
                      <a:r>
                        <a:rPr sz="1400" b="1" spc="-5" dirty="0">
                          <a:solidFill>
                            <a:schemeClr val="tx1"/>
                          </a:solidFill>
                          <a:latin typeface="Century Gothic"/>
                          <a:cs typeface="Century Gothic"/>
                        </a:rPr>
                        <a:t>il</a:t>
                      </a:r>
                      <a:r>
                        <a:rPr sz="1400" b="1" dirty="0">
                          <a:solidFill>
                            <a:schemeClr val="tx1"/>
                          </a:solidFill>
                          <a:latin typeface="Century Gothic"/>
                          <a:cs typeface="Century Gothic"/>
                        </a:rPr>
                        <a:t>y Ed</a:t>
                      </a:r>
                      <a:r>
                        <a:rPr sz="1400" b="1" spc="-15" dirty="0">
                          <a:solidFill>
                            <a:schemeClr val="tx1"/>
                          </a:solidFill>
                          <a:latin typeface="Century Gothic"/>
                          <a:cs typeface="Century Gothic"/>
                        </a:rPr>
                        <a:t>u</a:t>
                      </a:r>
                      <a:r>
                        <a:rPr sz="1400" b="1" dirty="0">
                          <a:solidFill>
                            <a:schemeClr val="tx1"/>
                          </a:solidFill>
                          <a:latin typeface="Century Gothic"/>
                          <a:cs typeface="Century Gothic"/>
                        </a:rPr>
                        <a:t>c</a:t>
                      </a:r>
                      <a:r>
                        <a:rPr sz="1400" b="1" spc="-10" dirty="0">
                          <a:solidFill>
                            <a:schemeClr val="tx1"/>
                          </a:solidFill>
                          <a:latin typeface="Century Gothic"/>
                          <a:cs typeface="Century Gothic"/>
                        </a:rPr>
                        <a:t>a</a:t>
                      </a:r>
                      <a:r>
                        <a:rPr sz="1400" b="1" dirty="0">
                          <a:solidFill>
                            <a:schemeClr val="tx1"/>
                          </a:solidFill>
                          <a:latin typeface="Century Gothic"/>
                          <a:cs typeface="Century Gothic"/>
                        </a:rPr>
                        <a:t>t</a:t>
                      </a:r>
                      <a:r>
                        <a:rPr sz="1400" b="1" spc="-5" dirty="0">
                          <a:solidFill>
                            <a:schemeClr val="tx1"/>
                          </a:solidFill>
                          <a:latin typeface="Century Gothic"/>
                          <a:cs typeface="Century Gothic"/>
                        </a:rPr>
                        <a:t>i</a:t>
                      </a:r>
                      <a:r>
                        <a:rPr sz="1400" b="1" dirty="0">
                          <a:solidFill>
                            <a:schemeClr val="tx1"/>
                          </a:solidFill>
                          <a:latin typeface="Century Gothic"/>
                          <a:cs typeface="Century Gothic"/>
                        </a:rPr>
                        <a:t>o</a:t>
                      </a:r>
                      <a:r>
                        <a:rPr sz="1400" b="1" spc="-5" dirty="0">
                          <a:solidFill>
                            <a:schemeClr val="tx1"/>
                          </a:solidFill>
                          <a:latin typeface="Century Gothic"/>
                          <a:cs typeface="Century Gothic"/>
                        </a:rPr>
                        <a:t>n</a:t>
                      </a:r>
                      <a:r>
                        <a:rPr sz="1400" b="1" dirty="0">
                          <a:solidFill>
                            <a:schemeClr val="tx1"/>
                          </a:solidFill>
                          <a:latin typeface="Century Gothic"/>
                          <a:cs typeface="Century Gothic"/>
                        </a:rPr>
                        <a:t>al</a:t>
                      </a:r>
                      <a:r>
                        <a:rPr sz="1400" b="1" spc="-10" dirty="0">
                          <a:solidFill>
                            <a:schemeClr val="tx1"/>
                          </a:solidFill>
                          <a:latin typeface="Century Gothic"/>
                          <a:cs typeface="Century Gothic"/>
                        </a:rPr>
                        <a:t> </a:t>
                      </a:r>
                      <a:r>
                        <a:rPr sz="1400" b="1" spc="-5" dirty="0">
                          <a:solidFill>
                            <a:schemeClr val="tx1"/>
                          </a:solidFill>
                          <a:latin typeface="Century Gothic"/>
                          <a:cs typeface="Century Gothic"/>
                        </a:rPr>
                        <a:t>Ri</a:t>
                      </a:r>
                      <a:r>
                        <a:rPr sz="1400" b="1" spc="-10" dirty="0">
                          <a:solidFill>
                            <a:schemeClr val="tx1"/>
                          </a:solidFill>
                          <a:latin typeface="Century Gothic"/>
                          <a:cs typeface="Century Gothic"/>
                        </a:rPr>
                        <a:t>g</a:t>
                      </a:r>
                      <a:r>
                        <a:rPr sz="1400" b="1" spc="-5" dirty="0">
                          <a:solidFill>
                            <a:schemeClr val="tx1"/>
                          </a:solidFill>
                          <a:latin typeface="Century Gothic"/>
                          <a:cs typeface="Century Gothic"/>
                        </a:rPr>
                        <a:t>h</a:t>
                      </a:r>
                      <a:r>
                        <a:rPr sz="1400" b="1" dirty="0">
                          <a:solidFill>
                            <a:schemeClr val="tx1"/>
                          </a:solidFill>
                          <a:latin typeface="Century Gothic"/>
                          <a:cs typeface="Century Gothic"/>
                        </a:rPr>
                        <a:t>ts</a:t>
                      </a:r>
                      <a:r>
                        <a:rPr sz="1400" b="1" spc="-5" dirty="0">
                          <a:solidFill>
                            <a:schemeClr val="tx1"/>
                          </a:solidFill>
                          <a:latin typeface="Century Gothic"/>
                          <a:cs typeface="Century Gothic"/>
                        </a:rPr>
                        <a:t> </a:t>
                      </a:r>
                      <a:r>
                        <a:rPr sz="1400" b="1" dirty="0">
                          <a:solidFill>
                            <a:schemeClr val="tx1"/>
                          </a:solidFill>
                          <a:latin typeface="Century Gothic"/>
                          <a:cs typeface="Century Gothic"/>
                        </a:rPr>
                        <a:t>&amp;</a:t>
                      </a:r>
                      <a:r>
                        <a:rPr sz="1400" b="1" spc="-5" dirty="0">
                          <a:solidFill>
                            <a:schemeClr val="tx1"/>
                          </a:solidFill>
                          <a:latin typeface="Century Gothic"/>
                          <a:cs typeface="Century Gothic"/>
                        </a:rPr>
                        <a:t> </a:t>
                      </a:r>
                      <a:r>
                        <a:rPr sz="1400" b="1" spc="5" dirty="0">
                          <a:solidFill>
                            <a:schemeClr val="tx1"/>
                          </a:solidFill>
                          <a:latin typeface="Century Gothic"/>
                          <a:cs typeface="Century Gothic"/>
                        </a:rPr>
                        <a:t>P</a:t>
                      </a:r>
                      <a:r>
                        <a:rPr sz="1400" b="1" spc="-10" dirty="0">
                          <a:solidFill>
                            <a:schemeClr val="tx1"/>
                          </a:solidFill>
                          <a:latin typeface="Century Gothic"/>
                          <a:cs typeface="Century Gothic"/>
                        </a:rPr>
                        <a:t>r</a:t>
                      </a:r>
                      <a:r>
                        <a:rPr sz="1400" b="1" spc="-15" dirty="0">
                          <a:solidFill>
                            <a:schemeClr val="tx1"/>
                          </a:solidFill>
                          <a:latin typeface="Century Gothic"/>
                          <a:cs typeface="Century Gothic"/>
                        </a:rPr>
                        <a:t>i</a:t>
                      </a:r>
                      <a:r>
                        <a:rPr sz="1400" b="1" spc="5" dirty="0">
                          <a:solidFill>
                            <a:schemeClr val="tx1"/>
                          </a:solidFill>
                          <a:latin typeface="Century Gothic"/>
                          <a:cs typeface="Century Gothic"/>
                        </a:rPr>
                        <a:t>v</a:t>
                      </a:r>
                      <a:r>
                        <a:rPr sz="1400" b="1" dirty="0">
                          <a:solidFill>
                            <a:schemeClr val="tx1"/>
                          </a:solidFill>
                          <a:latin typeface="Century Gothic"/>
                          <a:cs typeface="Century Gothic"/>
                        </a:rPr>
                        <a:t>acy</a:t>
                      </a:r>
                      <a:r>
                        <a:rPr sz="1400" b="1" spc="-15" dirty="0">
                          <a:solidFill>
                            <a:schemeClr val="tx1"/>
                          </a:solidFill>
                          <a:latin typeface="Century Gothic"/>
                          <a:cs typeface="Century Gothic"/>
                        </a:rPr>
                        <a:t> </a:t>
                      </a:r>
                      <a:r>
                        <a:rPr sz="1400" b="1" spc="-5" dirty="0">
                          <a:solidFill>
                            <a:schemeClr val="tx1"/>
                          </a:solidFill>
                          <a:latin typeface="Century Gothic"/>
                          <a:cs typeface="Century Gothic"/>
                        </a:rPr>
                        <a:t>A</a:t>
                      </a:r>
                      <a:r>
                        <a:rPr sz="1400" b="1" spc="-15" dirty="0">
                          <a:solidFill>
                            <a:schemeClr val="tx1"/>
                          </a:solidFill>
                          <a:latin typeface="Century Gothic"/>
                          <a:cs typeface="Century Gothic"/>
                        </a:rPr>
                        <a:t>c</a:t>
                      </a:r>
                      <a:r>
                        <a:rPr sz="1400" b="1" dirty="0">
                          <a:solidFill>
                            <a:schemeClr val="tx1"/>
                          </a:solidFill>
                          <a:latin typeface="Century Gothic"/>
                          <a:cs typeface="Century Gothic"/>
                        </a:rPr>
                        <a:t>t</a:t>
                      </a:r>
                      <a:endParaRPr sz="1400" dirty="0">
                        <a:solidFill>
                          <a:schemeClr val="tx1"/>
                        </a:solidFill>
                        <a:latin typeface="Century Gothic"/>
                        <a:cs typeface="Century Gothic"/>
                      </a:endParaRPr>
                    </a:p>
                  </a:txBody>
                  <a:tcPr marL="0" marR="0" marT="0" marB="0">
                    <a:solidFill>
                      <a:srgbClr val="FFF4CD"/>
                    </a:solidFill>
                  </a:tcPr>
                </a:tc>
              </a:tr>
              <a:tr h="210010">
                <a:tc>
                  <a:txBody>
                    <a:bodyPr/>
                    <a:lstStyle/>
                    <a:p>
                      <a:endParaRPr sz="1400">
                        <a:solidFill>
                          <a:schemeClr val="tx1"/>
                        </a:solidFill>
                        <a:latin typeface="Century Gothic"/>
                        <a:cs typeface="Century Gothic"/>
                      </a:endParaRPr>
                    </a:p>
                  </a:txBody>
                  <a:tcPr marL="0" marR="0" marT="0" marB="0"/>
                </a:tc>
                <a:tc>
                  <a:txBody>
                    <a:bodyPr/>
                    <a:lstStyle/>
                    <a:p>
                      <a:endParaRPr sz="1400" dirty="0">
                        <a:solidFill>
                          <a:schemeClr val="tx1"/>
                        </a:solidFill>
                        <a:latin typeface="Century Gothic"/>
                        <a:cs typeface="Century Gothic"/>
                      </a:endParaRPr>
                    </a:p>
                  </a:txBody>
                  <a:tcPr marL="0" marR="0" marT="0" marB="0"/>
                </a:tc>
              </a:tr>
              <a:tr h="210010">
                <a:tc>
                  <a:txBody>
                    <a:bodyPr/>
                    <a:lstStyle/>
                    <a:p>
                      <a:pPr marL="45085">
                        <a:lnSpc>
                          <a:spcPct val="100000"/>
                        </a:lnSpc>
                      </a:pPr>
                      <a:r>
                        <a:rPr sz="1400" b="1" dirty="0">
                          <a:solidFill>
                            <a:schemeClr val="tx1"/>
                          </a:solidFill>
                          <a:latin typeface="Century Gothic"/>
                          <a:cs typeface="Century Gothic"/>
                        </a:rPr>
                        <a:t>4. </a:t>
                      </a:r>
                      <a:r>
                        <a:rPr sz="1400" b="1" spc="120" dirty="0">
                          <a:solidFill>
                            <a:schemeClr val="tx1"/>
                          </a:solidFill>
                          <a:latin typeface="Century Gothic"/>
                          <a:cs typeface="Century Gothic"/>
                        </a:rPr>
                        <a:t> </a:t>
                      </a:r>
                      <a:r>
                        <a:rPr sz="1400" b="1" dirty="0">
                          <a:solidFill>
                            <a:schemeClr val="tx1"/>
                          </a:solidFill>
                          <a:latin typeface="Century Gothic"/>
                          <a:cs typeface="Century Gothic"/>
                        </a:rPr>
                        <a:t>HR</a:t>
                      </a:r>
                      <a:endParaRPr sz="1400">
                        <a:solidFill>
                          <a:schemeClr val="tx1"/>
                        </a:solidFill>
                        <a:latin typeface="Century Gothic"/>
                        <a:cs typeface="Century Gothic"/>
                      </a:endParaRPr>
                    </a:p>
                  </a:txBody>
                  <a:tcPr marL="0" marR="0" marT="0" marB="0">
                    <a:solidFill>
                      <a:srgbClr val="FFF4CD"/>
                    </a:solidFill>
                  </a:tcPr>
                </a:tc>
                <a:tc>
                  <a:txBody>
                    <a:bodyPr/>
                    <a:lstStyle/>
                    <a:p>
                      <a:pPr marL="294640">
                        <a:lnSpc>
                          <a:spcPct val="100000"/>
                        </a:lnSpc>
                      </a:pPr>
                      <a:r>
                        <a:rPr sz="1400" b="1" spc="5" dirty="0">
                          <a:solidFill>
                            <a:schemeClr val="tx1"/>
                          </a:solidFill>
                          <a:latin typeface="Century Gothic"/>
                          <a:cs typeface="Century Gothic"/>
                        </a:rPr>
                        <a:t>H</a:t>
                      </a:r>
                      <a:r>
                        <a:rPr sz="1400" b="1" spc="-5" dirty="0">
                          <a:solidFill>
                            <a:schemeClr val="tx1"/>
                          </a:solidFill>
                          <a:latin typeface="Century Gothic"/>
                          <a:cs typeface="Century Gothic"/>
                        </a:rPr>
                        <a:t>u</a:t>
                      </a:r>
                      <a:r>
                        <a:rPr sz="1400" b="1" spc="-10" dirty="0">
                          <a:solidFill>
                            <a:schemeClr val="tx1"/>
                          </a:solidFill>
                          <a:latin typeface="Century Gothic"/>
                          <a:cs typeface="Century Gothic"/>
                        </a:rPr>
                        <a:t>m</a:t>
                      </a:r>
                      <a:r>
                        <a:rPr sz="1400" b="1" dirty="0">
                          <a:solidFill>
                            <a:schemeClr val="tx1"/>
                          </a:solidFill>
                          <a:latin typeface="Century Gothic"/>
                          <a:cs typeface="Century Gothic"/>
                        </a:rPr>
                        <a:t>an </a:t>
                      </a:r>
                      <a:r>
                        <a:rPr sz="1400" b="1" spc="-5" dirty="0">
                          <a:solidFill>
                            <a:schemeClr val="tx1"/>
                          </a:solidFill>
                          <a:latin typeface="Century Gothic"/>
                          <a:cs typeface="Century Gothic"/>
                        </a:rPr>
                        <a:t>R</a:t>
                      </a:r>
                      <a:r>
                        <a:rPr sz="1400" b="1" dirty="0">
                          <a:solidFill>
                            <a:schemeClr val="tx1"/>
                          </a:solidFill>
                          <a:latin typeface="Century Gothic"/>
                          <a:cs typeface="Century Gothic"/>
                        </a:rPr>
                        <a:t>e</a:t>
                      </a:r>
                      <a:r>
                        <a:rPr sz="1400" b="1" spc="-10" dirty="0">
                          <a:solidFill>
                            <a:schemeClr val="tx1"/>
                          </a:solidFill>
                          <a:latin typeface="Century Gothic"/>
                          <a:cs typeface="Century Gothic"/>
                        </a:rPr>
                        <a:t>s</a:t>
                      </a:r>
                      <a:r>
                        <a:rPr sz="1400" b="1" dirty="0">
                          <a:solidFill>
                            <a:schemeClr val="tx1"/>
                          </a:solidFill>
                          <a:latin typeface="Century Gothic"/>
                          <a:cs typeface="Century Gothic"/>
                        </a:rPr>
                        <a:t>o</a:t>
                      </a:r>
                      <a:r>
                        <a:rPr sz="1400" b="1" spc="-5" dirty="0">
                          <a:solidFill>
                            <a:schemeClr val="tx1"/>
                          </a:solidFill>
                          <a:latin typeface="Century Gothic"/>
                          <a:cs typeface="Century Gothic"/>
                        </a:rPr>
                        <a:t>u</a:t>
                      </a:r>
                      <a:r>
                        <a:rPr sz="1400" b="1" spc="-10" dirty="0">
                          <a:solidFill>
                            <a:schemeClr val="tx1"/>
                          </a:solidFill>
                          <a:latin typeface="Century Gothic"/>
                          <a:cs typeface="Century Gothic"/>
                        </a:rPr>
                        <a:t>r</a:t>
                      </a:r>
                      <a:r>
                        <a:rPr sz="1400" b="1" spc="-15" dirty="0">
                          <a:solidFill>
                            <a:schemeClr val="tx1"/>
                          </a:solidFill>
                          <a:latin typeface="Century Gothic"/>
                          <a:cs typeface="Century Gothic"/>
                        </a:rPr>
                        <a:t>c</a:t>
                      </a:r>
                      <a:r>
                        <a:rPr sz="1400" b="1" dirty="0">
                          <a:solidFill>
                            <a:schemeClr val="tx1"/>
                          </a:solidFill>
                          <a:latin typeface="Century Gothic"/>
                          <a:cs typeface="Century Gothic"/>
                        </a:rPr>
                        <a:t>es</a:t>
                      </a:r>
                      <a:endParaRPr sz="1400" dirty="0">
                        <a:solidFill>
                          <a:schemeClr val="tx1"/>
                        </a:solidFill>
                        <a:latin typeface="Century Gothic"/>
                        <a:cs typeface="Century Gothic"/>
                      </a:endParaRPr>
                    </a:p>
                  </a:txBody>
                  <a:tcPr marL="0" marR="0" marT="0" marB="0">
                    <a:solidFill>
                      <a:srgbClr val="FFF4CD"/>
                    </a:solidFill>
                  </a:tcPr>
                </a:tc>
              </a:tr>
              <a:tr h="210010">
                <a:tc>
                  <a:txBody>
                    <a:bodyPr/>
                    <a:lstStyle/>
                    <a:p>
                      <a:endParaRPr sz="1400">
                        <a:solidFill>
                          <a:schemeClr val="tx1"/>
                        </a:solidFill>
                        <a:latin typeface="Century Gothic"/>
                        <a:cs typeface="Century Gothic"/>
                      </a:endParaRPr>
                    </a:p>
                  </a:txBody>
                  <a:tcPr marL="0" marR="0" marT="0" marB="0"/>
                </a:tc>
                <a:tc>
                  <a:txBody>
                    <a:bodyPr/>
                    <a:lstStyle/>
                    <a:p>
                      <a:endParaRPr sz="1400" dirty="0">
                        <a:solidFill>
                          <a:schemeClr val="tx1"/>
                        </a:solidFill>
                        <a:latin typeface="Century Gothic"/>
                        <a:cs typeface="Century Gothic"/>
                      </a:endParaRPr>
                    </a:p>
                  </a:txBody>
                  <a:tcPr marL="0" marR="0" marT="0" marB="0"/>
                </a:tc>
              </a:tr>
              <a:tr h="210010">
                <a:tc>
                  <a:txBody>
                    <a:bodyPr/>
                    <a:lstStyle/>
                    <a:p>
                      <a:pPr marL="45085">
                        <a:lnSpc>
                          <a:spcPct val="100000"/>
                        </a:lnSpc>
                      </a:pPr>
                      <a:r>
                        <a:rPr sz="1400" b="1" dirty="0">
                          <a:solidFill>
                            <a:schemeClr val="tx1"/>
                          </a:solidFill>
                          <a:latin typeface="Century Gothic"/>
                          <a:cs typeface="Century Gothic"/>
                        </a:rPr>
                        <a:t>5. </a:t>
                      </a:r>
                      <a:r>
                        <a:rPr sz="1400" b="1" spc="120" dirty="0">
                          <a:solidFill>
                            <a:schemeClr val="tx1"/>
                          </a:solidFill>
                          <a:latin typeface="Century Gothic"/>
                          <a:cs typeface="Century Gothic"/>
                        </a:rPr>
                        <a:t> </a:t>
                      </a:r>
                      <a:r>
                        <a:rPr sz="1400" b="1" dirty="0">
                          <a:solidFill>
                            <a:schemeClr val="tx1"/>
                          </a:solidFill>
                          <a:latin typeface="Century Gothic"/>
                          <a:cs typeface="Century Gothic"/>
                        </a:rPr>
                        <a:t>UPPS</a:t>
                      </a:r>
                      <a:endParaRPr sz="1400">
                        <a:solidFill>
                          <a:schemeClr val="tx1"/>
                        </a:solidFill>
                        <a:latin typeface="Century Gothic"/>
                        <a:cs typeface="Century Gothic"/>
                      </a:endParaRPr>
                    </a:p>
                  </a:txBody>
                  <a:tcPr marL="0" marR="0" marT="0" marB="0">
                    <a:solidFill>
                      <a:srgbClr val="FFF4CD"/>
                    </a:solidFill>
                  </a:tcPr>
                </a:tc>
                <a:tc>
                  <a:txBody>
                    <a:bodyPr/>
                    <a:lstStyle/>
                    <a:p>
                      <a:pPr marL="294640">
                        <a:lnSpc>
                          <a:spcPct val="100000"/>
                        </a:lnSpc>
                      </a:pPr>
                      <a:r>
                        <a:rPr sz="1400" b="1" dirty="0">
                          <a:solidFill>
                            <a:schemeClr val="tx1"/>
                          </a:solidFill>
                          <a:latin typeface="Century Gothic"/>
                          <a:cs typeface="Century Gothic"/>
                        </a:rPr>
                        <a:t>U</a:t>
                      </a:r>
                      <a:r>
                        <a:rPr sz="1400" b="1" spc="-5" dirty="0">
                          <a:solidFill>
                            <a:schemeClr val="tx1"/>
                          </a:solidFill>
                          <a:latin typeface="Century Gothic"/>
                          <a:cs typeface="Century Gothic"/>
                        </a:rPr>
                        <a:t>ni</a:t>
                      </a:r>
                      <a:r>
                        <a:rPr sz="1400" b="1" spc="5" dirty="0">
                          <a:solidFill>
                            <a:schemeClr val="tx1"/>
                          </a:solidFill>
                          <a:latin typeface="Century Gothic"/>
                          <a:cs typeface="Century Gothic"/>
                        </a:rPr>
                        <a:t>v</a:t>
                      </a:r>
                      <a:r>
                        <a:rPr sz="1400" b="1" dirty="0">
                          <a:solidFill>
                            <a:schemeClr val="tx1"/>
                          </a:solidFill>
                          <a:latin typeface="Century Gothic"/>
                          <a:cs typeface="Century Gothic"/>
                        </a:rPr>
                        <a:t>e</a:t>
                      </a:r>
                      <a:r>
                        <a:rPr sz="1400" b="1" spc="-10" dirty="0">
                          <a:solidFill>
                            <a:schemeClr val="tx1"/>
                          </a:solidFill>
                          <a:latin typeface="Century Gothic"/>
                          <a:cs typeface="Century Gothic"/>
                        </a:rPr>
                        <a:t>rs</a:t>
                      </a:r>
                      <a:r>
                        <a:rPr sz="1400" b="1" spc="-5" dirty="0">
                          <a:solidFill>
                            <a:schemeClr val="tx1"/>
                          </a:solidFill>
                          <a:latin typeface="Century Gothic"/>
                          <a:cs typeface="Century Gothic"/>
                        </a:rPr>
                        <a:t>i</a:t>
                      </a:r>
                      <a:r>
                        <a:rPr sz="1400" b="1" dirty="0">
                          <a:solidFill>
                            <a:schemeClr val="tx1"/>
                          </a:solidFill>
                          <a:latin typeface="Century Gothic"/>
                          <a:cs typeface="Century Gothic"/>
                        </a:rPr>
                        <a:t>ty</a:t>
                      </a:r>
                      <a:r>
                        <a:rPr sz="1400" b="1" spc="-15" dirty="0">
                          <a:solidFill>
                            <a:schemeClr val="tx1"/>
                          </a:solidFill>
                          <a:latin typeface="Century Gothic"/>
                          <a:cs typeface="Century Gothic"/>
                        </a:rPr>
                        <a:t> </a:t>
                      </a:r>
                      <a:r>
                        <a:rPr sz="1400" b="1" spc="5" dirty="0">
                          <a:solidFill>
                            <a:schemeClr val="tx1"/>
                          </a:solidFill>
                          <a:latin typeface="Century Gothic"/>
                          <a:cs typeface="Century Gothic"/>
                        </a:rPr>
                        <a:t>P</a:t>
                      </a:r>
                      <a:r>
                        <a:rPr sz="1400" b="1" dirty="0">
                          <a:solidFill>
                            <a:schemeClr val="tx1"/>
                          </a:solidFill>
                          <a:latin typeface="Century Gothic"/>
                          <a:cs typeface="Century Gothic"/>
                        </a:rPr>
                        <a:t>o</a:t>
                      </a:r>
                      <a:r>
                        <a:rPr sz="1400" b="1" spc="-5" dirty="0">
                          <a:solidFill>
                            <a:schemeClr val="tx1"/>
                          </a:solidFill>
                          <a:latin typeface="Century Gothic"/>
                          <a:cs typeface="Century Gothic"/>
                        </a:rPr>
                        <a:t>l</a:t>
                      </a:r>
                      <a:r>
                        <a:rPr sz="1400" b="1" spc="-15" dirty="0">
                          <a:solidFill>
                            <a:schemeClr val="tx1"/>
                          </a:solidFill>
                          <a:latin typeface="Century Gothic"/>
                          <a:cs typeface="Century Gothic"/>
                        </a:rPr>
                        <a:t>i</a:t>
                      </a:r>
                      <a:r>
                        <a:rPr sz="1400" b="1" dirty="0">
                          <a:solidFill>
                            <a:schemeClr val="tx1"/>
                          </a:solidFill>
                          <a:latin typeface="Century Gothic"/>
                          <a:cs typeface="Century Gothic"/>
                        </a:rPr>
                        <a:t>cy</a:t>
                      </a:r>
                      <a:r>
                        <a:rPr sz="1400" b="1" spc="-15" dirty="0">
                          <a:solidFill>
                            <a:schemeClr val="tx1"/>
                          </a:solidFill>
                          <a:latin typeface="Century Gothic"/>
                          <a:cs typeface="Century Gothic"/>
                        </a:rPr>
                        <a:t> </a:t>
                      </a:r>
                      <a:r>
                        <a:rPr sz="1400" b="1" dirty="0">
                          <a:solidFill>
                            <a:schemeClr val="tx1"/>
                          </a:solidFill>
                          <a:latin typeface="Century Gothic"/>
                          <a:cs typeface="Century Gothic"/>
                        </a:rPr>
                        <a:t>&amp;</a:t>
                      </a:r>
                      <a:r>
                        <a:rPr sz="1400" b="1" spc="-5" dirty="0">
                          <a:solidFill>
                            <a:schemeClr val="tx1"/>
                          </a:solidFill>
                          <a:latin typeface="Century Gothic"/>
                          <a:cs typeface="Century Gothic"/>
                        </a:rPr>
                        <a:t> </a:t>
                      </a:r>
                      <a:r>
                        <a:rPr sz="1400" b="1" spc="5" dirty="0">
                          <a:solidFill>
                            <a:schemeClr val="tx1"/>
                          </a:solidFill>
                          <a:latin typeface="Century Gothic"/>
                          <a:cs typeface="Century Gothic"/>
                        </a:rPr>
                        <a:t>P</a:t>
                      </a:r>
                      <a:r>
                        <a:rPr sz="1400" b="1" spc="-10" dirty="0">
                          <a:solidFill>
                            <a:schemeClr val="tx1"/>
                          </a:solidFill>
                          <a:latin typeface="Century Gothic"/>
                          <a:cs typeface="Century Gothic"/>
                        </a:rPr>
                        <a:t>r</a:t>
                      </a:r>
                      <a:r>
                        <a:rPr sz="1400" b="1" dirty="0">
                          <a:solidFill>
                            <a:schemeClr val="tx1"/>
                          </a:solidFill>
                          <a:latin typeface="Century Gothic"/>
                          <a:cs typeface="Century Gothic"/>
                        </a:rPr>
                        <a:t>o</a:t>
                      </a:r>
                      <a:r>
                        <a:rPr sz="1400" b="1" spc="-15" dirty="0">
                          <a:solidFill>
                            <a:schemeClr val="tx1"/>
                          </a:solidFill>
                          <a:latin typeface="Century Gothic"/>
                          <a:cs typeface="Century Gothic"/>
                        </a:rPr>
                        <a:t>c</a:t>
                      </a:r>
                      <a:r>
                        <a:rPr sz="1400" b="1" dirty="0">
                          <a:solidFill>
                            <a:schemeClr val="tx1"/>
                          </a:solidFill>
                          <a:latin typeface="Century Gothic"/>
                          <a:cs typeface="Century Gothic"/>
                        </a:rPr>
                        <a:t>ed</a:t>
                      </a:r>
                      <a:r>
                        <a:rPr sz="1400" b="1" spc="-5" dirty="0">
                          <a:solidFill>
                            <a:schemeClr val="tx1"/>
                          </a:solidFill>
                          <a:latin typeface="Century Gothic"/>
                          <a:cs typeface="Century Gothic"/>
                        </a:rPr>
                        <a:t>u</a:t>
                      </a:r>
                      <a:r>
                        <a:rPr sz="1400" b="1" spc="-10" dirty="0">
                          <a:solidFill>
                            <a:schemeClr val="tx1"/>
                          </a:solidFill>
                          <a:latin typeface="Century Gothic"/>
                          <a:cs typeface="Century Gothic"/>
                        </a:rPr>
                        <a:t>r</a:t>
                      </a:r>
                      <a:r>
                        <a:rPr sz="1400" b="1" dirty="0">
                          <a:solidFill>
                            <a:schemeClr val="tx1"/>
                          </a:solidFill>
                          <a:latin typeface="Century Gothic"/>
                          <a:cs typeface="Century Gothic"/>
                        </a:rPr>
                        <a:t>e</a:t>
                      </a:r>
                      <a:r>
                        <a:rPr sz="1400" b="1" spc="5" dirty="0">
                          <a:solidFill>
                            <a:schemeClr val="tx1"/>
                          </a:solidFill>
                          <a:latin typeface="Century Gothic"/>
                          <a:cs typeface="Century Gothic"/>
                        </a:rPr>
                        <a:t> </a:t>
                      </a:r>
                      <a:r>
                        <a:rPr sz="1400" b="1" spc="-10" dirty="0">
                          <a:solidFill>
                            <a:schemeClr val="tx1"/>
                          </a:solidFill>
                          <a:latin typeface="Century Gothic"/>
                          <a:cs typeface="Century Gothic"/>
                        </a:rPr>
                        <a:t>S</a:t>
                      </a:r>
                      <a:r>
                        <a:rPr sz="1400" b="1" dirty="0">
                          <a:solidFill>
                            <a:schemeClr val="tx1"/>
                          </a:solidFill>
                          <a:latin typeface="Century Gothic"/>
                          <a:cs typeface="Century Gothic"/>
                        </a:rPr>
                        <a:t>t</a:t>
                      </a:r>
                      <a:r>
                        <a:rPr sz="1400" b="1" spc="-10" dirty="0">
                          <a:solidFill>
                            <a:schemeClr val="tx1"/>
                          </a:solidFill>
                          <a:latin typeface="Century Gothic"/>
                          <a:cs typeface="Century Gothic"/>
                        </a:rPr>
                        <a:t>a</a:t>
                      </a:r>
                      <a:r>
                        <a:rPr sz="1400" b="1" dirty="0">
                          <a:solidFill>
                            <a:schemeClr val="tx1"/>
                          </a:solidFill>
                          <a:latin typeface="Century Gothic"/>
                          <a:cs typeface="Century Gothic"/>
                        </a:rPr>
                        <a:t>te</a:t>
                      </a:r>
                      <a:r>
                        <a:rPr sz="1400" b="1" spc="-10" dirty="0">
                          <a:solidFill>
                            <a:schemeClr val="tx1"/>
                          </a:solidFill>
                          <a:latin typeface="Century Gothic"/>
                          <a:cs typeface="Century Gothic"/>
                        </a:rPr>
                        <a:t>m</a:t>
                      </a:r>
                      <a:r>
                        <a:rPr sz="1400" b="1" dirty="0">
                          <a:solidFill>
                            <a:schemeClr val="tx1"/>
                          </a:solidFill>
                          <a:latin typeface="Century Gothic"/>
                          <a:cs typeface="Century Gothic"/>
                        </a:rPr>
                        <a:t>e</a:t>
                      </a:r>
                      <a:r>
                        <a:rPr sz="1400" b="1" spc="-15" dirty="0">
                          <a:solidFill>
                            <a:schemeClr val="tx1"/>
                          </a:solidFill>
                          <a:latin typeface="Century Gothic"/>
                          <a:cs typeface="Century Gothic"/>
                        </a:rPr>
                        <a:t>n</a:t>
                      </a:r>
                      <a:r>
                        <a:rPr sz="1400" b="1" dirty="0">
                          <a:solidFill>
                            <a:schemeClr val="tx1"/>
                          </a:solidFill>
                          <a:latin typeface="Century Gothic"/>
                          <a:cs typeface="Century Gothic"/>
                        </a:rPr>
                        <a:t>t</a:t>
                      </a:r>
                      <a:endParaRPr sz="1400" dirty="0">
                        <a:solidFill>
                          <a:schemeClr val="tx1"/>
                        </a:solidFill>
                        <a:latin typeface="Century Gothic"/>
                        <a:cs typeface="Century Gothic"/>
                      </a:endParaRPr>
                    </a:p>
                  </a:txBody>
                  <a:tcPr marL="0" marR="0" marT="0" marB="0">
                    <a:solidFill>
                      <a:srgbClr val="FFF4CD"/>
                    </a:solidFill>
                  </a:tcPr>
                </a:tc>
              </a:tr>
              <a:tr h="210010">
                <a:tc>
                  <a:txBody>
                    <a:bodyPr/>
                    <a:lstStyle/>
                    <a:p>
                      <a:endParaRPr sz="1400">
                        <a:solidFill>
                          <a:schemeClr val="tx1"/>
                        </a:solidFill>
                        <a:latin typeface="Century Gothic"/>
                        <a:cs typeface="Century Gothic"/>
                      </a:endParaRPr>
                    </a:p>
                  </a:txBody>
                  <a:tcPr marL="0" marR="0" marT="0" marB="0"/>
                </a:tc>
                <a:tc>
                  <a:txBody>
                    <a:bodyPr/>
                    <a:lstStyle/>
                    <a:p>
                      <a:endParaRPr sz="1400" dirty="0">
                        <a:solidFill>
                          <a:schemeClr val="tx1"/>
                        </a:solidFill>
                        <a:latin typeface="Century Gothic"/>
                        <a:cs typeface="Century Gothic"/>
                      </a:endParaRPr>
                    </a:p>
                  </a:txBody>
                  <a:tcPr marL="0" marR="0" marT="0" marB="0"/>
                </a:tc>
              </a:tr>
              <a:tr h="210010">
                <a:tc>
                  <a:txBody>
                    <a:bodyPr/>
                    <a:lstStyle/>
                    <a:p>
                      <a:pPr marL="45085">
                        <a:lnSpc>
                          <a:spcPct val="100000"/>
                        </a:lnSpc>
                      </a:pPr>
                      <a:r>
                        <a:rPr sz="1400" b="1" dirty="0">
                          <a:solidFill>
                            <a:schemeClr val="tx1"/>
                          </a:solidFill>
                          <a:latin typeface="Century Gothic"/>
                          <a:cs typeface="Century Gothic"/>
                        </a:rPr>
                        <a:t>6. </a:t>
                      </a:r>
                      <a:r>
                        <a:rPr sz="1400" b="1" spc="120" dirty="0">
                          <a:solidFill>
                            <a:schemeClr val="tx1"/>
                          </a:solidFill>
                          <a:latin typeface="Century Gothic"/>
                          <a:cs typeface="Century Gothic"/>
                        </a:rPr>
                        <a:t> </a:t>
                      </a:r>
                      <a:r>
                        <a:rPr sz="1400" b="1" dirty="0">
                          <a:solidFill>
                            <a:schemeClr val="tx1"/>
                          </a:solidFill>
                          <a:latin typeface="Century Gothic"/>
                          <a:cs typeface="Century Gothic"/>
                        </a:rPr>
                        <a:t>TSUS</a:t>
                      </a:r>
                      <a:endParaRPr sz="1400">
                        <a:solidFill>
                          <a:schemeClr val="tx1"/>
                        </a:solidFill>
                        <a:latin typeface="Century Gothic"/>
                        <a:cs typeface="Century Gothic"/>
                      </a:endParaRPr>
                    </a:p>
                  </a:txBody>
                  <a:tcPr marL="0" marR="0" marT="0" marB="0">
                    <a:solidFill>
                      <a:srgbClr val="FFF4CD"/>
                    </a:solidFill>
                  </a:tcPr>
                </a:tc>
                <a:tc>
                  <a:txBody>
                    <a:bodyPr/>
                    <a:lstStyle/>
                    <a:p>
                      <a:pPr marL="294640">
                        <a:lnSpc>
                          <a:spcPct val="100000"/>
                        </a:lnSpc>
                      </a:pPr>
                      <a:r>
                        <a:rPr sz="1400" b="1" dirty="0">
                          <a:solidFill>
                            <a:schemeClr val="tx1"/>
                          </a:solidFill>
                          <a:latin typeface="Century Gothic"/>
                          <a:cs typeface="Century Gothic"/>
                        </a:rPr>
                        <a:t>Te</a:t>
                      </a:r>
                      <a:r>
                        <a:rPr sz="1400" b="1" spc="-10" dirty="0">
                          <a:solidFill>
                            <a:schemeClr val="tx1"/>
                          </a:solidFill>
                          <a:latin typeface="Century Gothic"/>
                          <a:cs typeface="Century Gothic"/>
                        </a:rPr>
                        <a:t>x</a:t>
                      </a:r>
                      <a:r>
                        <a:rPr sz="1400" b="1" dirty="0">
                          <a:solidFill>
                            <a:schemeClr val="tx1"/>
                          </a:solidFill>
                          <a:latin typeface="Century Gothic"/>
                          <a:cs typeface="Century Gothic"/>
                        </a:rPr>
                        <a:t>as</a:t>
                      </a:r>
                      <a:r>
                        <a:rPr sz="1400" b="1" spc="-5" dirty="0">
                          <a:solidFill>
                            <a:schemeClr val="tx1"/>
                          </a:solidFill>
                          <a:latin typeface="Century Gothic"/>
                          <a:cs typeface="Century Gothic"/>
                        </a:rPr>
                        <a:t> </a:t>
                      </a:r>
                      <a:r>
                        <a:rPr sz="1400" b="1" spc="-15" dirty="0">
                          <a:solidFill>
                            <a:schemeClr val="tx1"/>
                          </a:solidFill>
                          <a:latin typeface="Century Gothic"/>
                          <a:cs typeface="Century Gothic"/>
                        </a:rPr>
                        <a:t>S</a:t>
                      </a:r>
                      <a:r>
                        <a:rPr sz="1400" b="1" dirty="0">
                          <a:solidFill>
                            <a:schemeClr val="tx1"/>
                          </a:solidFill>
                          <a:latin typeface="Century Gothic"/>
                          <a:cs typeface="Century Gothic"/>
                        </a:rPr>
                        <a:t>t</a:t>
                      </a:r>
                      <a:r>
                        <a:rPr sz="1400" b="1" spc="-10" dirty="0">
                          <a:solidFill>
                            <a:schemeClr val="tx1"/>
                          </a:solidFill>
                          <a:latin typeface="Century Gothic"/>
                          <a:cs typeface="Century Gothic"/>
                        </a:rPr>
                        <a:t>a</a:t>
                      </a:r>
                      <a:r>
                        <a:rPr sz="1400" b="1" dirty="0">
                          <a:solidFill>
                            <a:schemeClr val="tx1"/>
                          </a:solidFill>
                          <a:latin typeface="Century Gothic"/>
                          <a:cs typeface="Century Gothic"/>
                        </a:rPr>
                        <a:t>te</a:t>
                      </a:r>
                      <a:r>
                        <a:rPr sz="1400" b="1" spc="-10" dirty="0">
                          <a:solidFill>
                            <a:schemeClr val="tx1"/>
                          </a:solidFill>
                          <a:latin typeface="Century Gothic"/>
                          <a:cs typeface="Century Gothic"/>
                        </a:rPr>
                        <a:t> </a:t>
                      </a:r>
                      <a:r>
                        <a:rPr sz="1400" b="1" dirty="0">
                          <a:solidFill>
                            <a:schemeClr val="tx1"/>
                          </a:solidFill>
                          <a:latin typeface="Century Gothic"/>
                          <a:cs typeface="Century Gothic"/>
                        </a:rPr>
                        <a:t>U</a:t>
                      </a:r>
                      <a:r>
                        <a:rPr sz="1400" b="1" spc="-5" dirty="0">
                          <a:solidFill>
                            <a:schemeClr val="tx1"/>
                          </a:solidFill>
                          <a:latin typeface="Century Gothic"/>
                          <a:cs typeface="Century Gothic"/>
                        </a:rPr>
                        <a:t>ni</a:t>
                      </a:r>
                      <a:r>
                        <a:rPr sz="1400" b="1" spc="-10" dirty="0">
                          <a:solidFill>
                            <a:schemeClr val="tx1"/>
                          </a:solidFill>
                          <a:latin typeface="Century Gothic"/>
                          <a:cs typeface="Century Gothic"/>
                        </a:rPr>
                        <a:t>v</a:t>
                      </a:r>
                      <a:r>
                        <a:rPr sz="1400" b="1" dirty="0">
                          <a:solidFill>
                            <a:schemeClr val="tx1"/>
                          </a:solidFill>
                          <a:latin typeface="Century Gothic"/>
                          <a:cs typeface="Century Gothic"/>
                        </a:rPr>
                        <a:t>e</a:t>
                      </a:r>
                      <a:r>
                        <a:rPr sz="1400" b="1" spc="-10" dirty="0">
                          <a:solidFill>
                            <a:schemeClr val="tx1"/>
                          </a:solidFill>
                          <a:latin typeface="Century Gothic"/>
                          <a:cs typeface="Century Gothic"/>
                        </a:rPr>
                        <a:t>rs</a:t>
                      </a:r>
                      <a:r>
                        <a:rPr sz="1400" b="1" spc="-5" dirty="0">
                          <a:solidFill>
                            <a:schemeClr val="tx1"/>
                          </a:solidFill>
                          <a:latin typeface="Century Gothic"/>
                          <a:cs typeface="Century Gothic"/>
                        </a:rPr>
                        <a:t>i</a:t>
                      </a:r>
                      <a:r>
                        <a:rPr sz="1400" b="1" dirty="0">
                          <a:solidFill>
                            <a:schemeClr val="tx1"/>
                          </a:solidFill>
                          <a:latin typeface="Century Gothic"/>
                          <a:cs typeface="Century Gothic"/>
                        </a:rPr>
                        <a:t>ty </a:t>
                      </a:r>
                      <a:r>
                        <a:rPr sz="1400" b="1" spc="-10" dirty="0">
                          <a:solidFill>
                            <a:schemeClr val="tx1"/>
                          </a:solidFill>
                          <a:latin typeface="Century Gothic"/>
                          <a:cs typeface="Century Gothic"/>
                        </a:rPr>
                        <a:t>S</a:t>
                      </a:r>
                      <a:r>
                        <a:rPr sz="1400" b="1" spc="-5" dirty="0">
                          <a:solidFill>
                            <a:schemeClr val="tx1"/>
                          </a:solidFill>
                          <a:latin typeface="Century Gothic"/>
                          <a:cs typeface="Century Gothic"/>
                        </a:rPr>
                        <a:t>y</a:t>
                      </a:r>
                      <a:r>
                        <a:rPr sz="1400" b="1" spc="-10" dirty="0">
                          <a:solidFill>
                            <a:schemeClr val="tx1"/>
                          </a:solidFill>
                          <a:latin typeface="Century Gothic"/>
                          <a:cs typeface="Century Gothic"/>
                        </a:rPr>
                        <a:t>s</a:t>
                      </a:r>
                      <a:r>
                        <a:rPr sz="1400" b="1" dirty="0">
                          <a:solidFill>
                            <a:schemeClr val="tx1"/>
                          </a:solidFill>
                          <a:latin typeface="Century Gothic"/>
                          <a:cs typeface="Century Gothic"/>
                        </a:rPr>
                        <a:t>tem</a:t>
                      </a:r>
                      <a:endParaRPr sz="1400" dirty="0">
                        <a:solidFill>
                          <a:schemeClr val="tx1"/>
                        </a:solidFill>
                        <a:latin typeface="Century Gothic"/>
                        <a:cs typeface="Century Gothic"/>
                      </a:endParaRPr>
                    </a:p>
                  </a:txBody>
                  <a:tcPr marL="0" marR="0" marT="0" marB="0">
                    <a:solidFill>
                      <a:srgbClr val="FFF4CD"/>
                    </a:solidFill>
                  </a:tcPr>
                </a:tc>
              </a:tr>
              <a:tr h="210010">
                <a:tc>
                  <a:txBody>
                    <a:bodyPr/>
                    <a:lstStyle/>
                    <a:p>
                      <a:endParaRPr sz="1400">
                        <a:solidFill>
                          <a:schemeClr val="tx1"/>
                        </a:solidFill>
                        <a:latin typeface="Century Gothic"/>
                        <a:cs typeface="Century Gothic"/>
                      </a:endParaRPr>
                    </a:p>
                  </a:txBody>
                  <a:tcPr marL="0" marR="0" marT="0" marB="0"/>
                </a:tc>
                <a:tc>
                  <a:txBody>
                    <a:bodyPr/>
                    <a:lstStyle/>
                    <a:p>
                      <a:endParaRPr sz="1400" dirty="0">
                        <a:solidFill>
                          <a:schemeClr val="tx1"/>
                        </a:solidFill>
                        <a:latin typeface="Century Gothic"/>
                        <a:cs typeface="Century Gothic"/>
                      </a:endParaRPr>
                    </a:p>
                  </a:txBody>
                  <a:tcPr marL="0" marR="0" marT="0" marB="0"/>
                </a:tc>
              </a:tr>
              <a:tr h="210010">
                <a:tc>
                  <a:txBody>
                    <a:bodyPr/>
                    <a:lstStyle/>
                    <a:p>
                      <a:pPr marL="45085">
                        <a:lnSpc>
                          <a:spcPct val="100000"/>
                        </a:lnSpc>
                      </a:pPr>
                      <a:r>
                        <a:rPr sz="1400" b="1" dirty="0">
                          <a:solidFill>
                            <a:schemeClr val="tx1"/>
                          </a:solidFill>
                          <a:latin typeface="Century Gothic"/>
                          <a:cs typeface="Century Gothic"/>
                        </a:rPr>
                        <a:t>7. </a:t>
                      </a:r>
                      <a:r>
                        <a:rPr sz="1400" b="1" spc="120" dirty="0">
                          <a:solidFill>
                            <a:schemeClr val="tx1"/>
                          </a:solidFill>
                          <a:latin typeface="Century Gothic"/>
                          <a:cs typeface="Century Gothic"/>
                        </a:rPr>
                        <a:t> </a:t>
                      </a:r>
                      <a:r>
                        <a:rPr sz="1400" b="1" dirty="0">
                          <a:solidFill>
                            <a:schemeClr val="tx1"/>
                          </a:solidFill>
                          <a:latin typeface="Century Gothic"/>
                          <a:cs typeface="Century Gothic"/>
                        </a:rPr>
                        <a:t>VPUA</a:t>
                      </a:r>
                      <a:endParaRPr sz="1400">
                        <a:solidFill>
                          <a:schemeClr val="tx1"/>
                        </a:solidFill>
                        <a:latin typeface="Century Gothic"/>
                        <a:cs typeface="Century Gothic"/>
                      </a:endParaRPr>
                    </a:p>
                  </a:txBody>
                  <a:tcPr marL="0" marR="0" marT="0" marB="0">
                    <a:solidFill>
                      <a:srgbClr val="FFF4CD"/>
                    </a:solidFill>
                  </a:tcPr>
                </a:tc>
                <a:tc>
                  <a:txBody>
                    <a:bodyPr/>
                    <a:lstStyle/>
                    <a:p>
                      <a:pPr marL="294640">
                        <a:lnSpc>
                          <a:spcPct val="100000"/>
                        </a:lnSpc>
                      </a:pPr>
                      <a:r>
                        <a:rPr sz="1400" b="1" spc="-5" dirty="0">
                          <a:solidFill>
                            <a:schemeClr val="tx1"/>
                          </a:solidFill>
                          <a:latin typeface="Century Gothic"/>
                          <a:cs typeface="Century Gothic"/>
                        </a:rPr>
                        <a:t>Vi</a:t>
                      </a:r>
                      <a:r>
                        <a:rPr sz="1400" b="1" dirty="0">
                          <a:solidFill>
                            <a:schemeClr val="tx1"/>
                          </a:solidFill>
                          <a:latin typeface="Century Gothic"/>
                          <a:cs typeface="Century Gothic"/>
                        </a:rPr>
                        <a:t>ce</a:t>
                      </a:r>
                      <a:r>
                        <a:rPr sz="1400" b="1" spc="5" dirty="0">
                          <a:solidFill>
                            <a:schemeClr val="tx1"/>
                          </a:solidFill>
                          <a:latin typeface="Century Gothic"/>
                          <a:cs typeface="Century Gothic"/>
                        </a:rPr>
                        <a:t> </a:t>
                      </a:r>
                      <a:r>
                        <a:rPr sz="1400" b="1" spc="5" dirty="0" smtClean="0">
                          <a:solidFill>
                            <a:schemeClr val="tx1"/>
                          </a:solidFill>
                          <a:latin typeface="Century Gothic"/>
                          <a:cs typeface="Century Gothic"/>
                        </a:rPr>
                        <a:t>P</a:t>
                      </a:r>
                      <a:r>
                        <a:rPr sz="1400" b="1" spc="-10" dirty="0" smtClean="0">
                          <a:solidFill>
                            <a:schemeClr val="tx1"/>
                          </a:solidFill>
                          <a:latin typeface="Century Gothic"/>
                          <a:cs typeface="Century Gothic"/>
                        </a:rPr>
                        <a:t>r</a:t>
                      </a:r>
                      <a:r>
                        <a:rPr sz="1400" b="1" dirty="0" smtClean="0">
                          <a:solidFill>
                            <a:schemeClr val="tx1"/>
                          </a:solidFill>
                          <a:latin typeface="Century Gothic"/>
                          <a:cs typeface="Century Gothic"/>
                        </a:rPr>
                        <a:t>e</a:t>
                      </a:r>
                      <a:r>
                        <a:rPr sz="1400" b="1" spc="-10" dirty="0" smtClean="0">
                          <a:solidFill>
                            <a:schemeClr val="tx1"/>
                          </a:solidFill>
                          <a:latin typeface="Century Gothic"/>
                          <a:cs typeface="Century Gothic"/>
                        </a:rPr>
                        <a:t>s</a:t>
                      </a:r>
                      <a:r>
                        <a:rPr sz="1400" b="1" spc="-15" dirty="0" smtClean="0">
                          <a:solidFill>
                            <a:schemeClr val="tx1"/>
                          </a:solidFill>
                          <a:latin typeface="Century Gothic"/>
                          <a:cs typeface="Century Gothic"/>
                        </a:rPr>
                        <a:t>i</a:t>
                      </a:r>
                      <a:r>
                        <a:rPr sz="1400" b="1" dirty="0" smtClean="0">
                          <a:solidFill>
                            <a:schemeClr val="tx1"/>
                          </a:solidFill>
                          <a:latin typeface="Century Gothic"/>
                          <a:cs typeface="Century Gothic"/>
                        </a:rPr>
                        <a:t>de</a:t>
                      </a:r>
                      <a:r>
                        <a:rPr sz="1400" b="1" spc="-5" dirty="0" smtClean="0">
                          <a:solidFill>
                            <a:schemeClr val="tx1"/>
                          </a:solidFill>
                          <a:latin typeface="Century Gothic"/>
                          <a:cs typeface="Century Gothic"/>
                        </a:rPr>
                        <a:t>n</a:t>
                      </a:r>
                      <a:r>
                        <a:rPr sz="1400" b="1" dirty="0" smtClean="0">
                          <a:solidFill>
                            <a:schemeClr val="tx1"/>
                          </a:solidFill>
                          <a:latin typeface="Century Gothic"/>
                          <a:cs typeface="Century Gothic"/>
                        </a:rPr>
                        <a:t>t</a:t>
                      </a:r>
                      <a:r>
                        <a:rPr lang="en-US" sz="1400" b="1" dirty="0" smtClean="0">
                          <a:solidFill>
                            <a:schemeClr val="tx1"/>
                          </a:solidFill>
                          <a:latin typeface="Century Gothic"/>
                          <a:cs typeface="Century Gothic"/>
                        </a:rPr>
                        <a:t>,</a:t>
                      </a:r>
                      <a:r>
                        <a:rPr sz="1400" b="1" spc="-5" dirty="0" smtClean="0">
                          <a:solidFill>
                            <a:schemeClr val="tx1"/>
                          </a:solidFill>
                          <a:latin typeface="Century Gothic"/>
                          <a:cs typeface="Century Gothic"/>
                        </a:rPr>
                        <a:t> </a:t>
                      </a:r>
                      <a:r>
                        <a:rPr sz="1400" b="1" dirty="0">
                          <a:solidFill>
                            <a:schemeClr val="tx1"/>
                          </a:solidFill>
                          <a:latin typeface="Century Gothic"/>
                          <a:cs typeface="Century Gothic"/>
                        </a:rPr>
                        <a:t>U</a:t>
                      </a:r>
                      <a:r>
                        <a:rPr sz="1400" b="1" spc="-5" dirty="0">
                          <a:solidFill>
                            <a:schemeClr val="tx1"/>
                          </a:solidFill>
                          <a:latin typeface="Century Gothic"/>
                          <a:cs typeface="Century Gothic"/>
                        </a:rPr>
                        <a:t>n</a:t>
                      </a:r>
                      <a:r>
                        <a:rPr sz="1400" b="1" spc="-15" dirty="0">
                          <a:solidFill>
                            <a:schemeClr val="tx1"/>
                          </a:solidFill>
                          <a:latin typeface="Century Gothic"/>
                          <a:cs typeface="Century Gothic"/>
                        </a:rPr>
                        <a:t>i</a:t>
                      </a:r>
                      <a:r>
                        <a:rPr sz="1400" b="1" spc="5" dirty="0">
                          <a:solidFill>
                            <a:schemeClr val="tx1"/>
                          </a:solidFill>
                          <a:latin typeface="Century Gothic"/>
                          <a:cs typeface="Century Gothic"/>
                        </a:rPr>
                        <a:t>v</a:t>
                      </a:r>
                      <a:r>
                        <a:rPr sz="1400" b="1" spc="-15" dirty="0">
                          <a:solidFill>
                            <a:schemeClr val="tx1"/>
                          </a:solidFill>
                          <a:latin typeface="Century Gothic"/>
                          <a:cs typeface="Century Gothic"/>
                        </a:rPr>
                        <a:t>e</a:t>
                      </a:r>
                      <a:r>
                        <a:rPr sz="1400" b="1" spc="-10" dirty="0">
                          <a:solidFill>
                            <a:schemeClr val="tx1"/>
                          </a:solidFill>
                          <a:latin typeface="Century Gothic"/>
                          <a:cs typeface="Century Gothic"/>
                        </a:rPr>
                        <a:t>rs</a:t>
                      </a:r>
                      <a:r>
                        <a:rPr sz="1400" b="1" spc="-5" dirty="0">
                          <a:solidFill>
                            <a:schemeClr val="tx1"/>
                          </a:solidFill>
                          <a:latin typeface="Century Gothic"/>
                          <a:cs typeface="Century Gothic"/>
                        </a:rPr>
                        <a:t>i</a:t>
                      </a:r>
                      <a:r>
                        <a:rPr sz="1400" b="1" dirty="0">
                          <a:solidFill>
                            <a:schemeClr val="tx1"/>
                          </a:solidFill>
                          <a:latin typeface="Century Gothic"/>
                          <a:cs typeface="Century Gothic"/>
                        </a:rPr>
                        <a:t>ty </a:t>
                      </a:r>
                      <a:r>
                        <a:rPr sz="1400" b="1" spc="-5" dirty="0">
                          <a:solidFill>
                            <a:schemeClr val="tx1"/>
                          </a:solidFill>
                          <a:latin typeface="Century Gothic"/>
                          <a:cs typeface="Century Gothic"/>
                        </a:rPr>
                        <a:t>A</a:t>
                      </a:r>
                      <a:r>
                        <a:rPr sz="1400" b="1" dirty="0">
                          <a:solidFill>
                            <a:schemeClr val="tx1"/>
                          </a:solidFill>
                          <a:latin typeface="Century Gothic"/>
                          <a:cs typeface="Century Gothic"/>
                        </a:rPr>
                        <a:t>d</a:t>
                      </a:r>
                      <a:r>
                        <a:rPr sz="1400" b="1" spc="-10" dirty="0">
                          <a:solidFill>
                            <a:schemeClr val="tx1"/>
                          </a:solidFill>
                          <a:latin typeface="Century Gothic"/>
                          <a:cs typeface="Century Gothic"/>
                        </a:rPr>
                        <a:t>v</a:t>
                      </a:r>
                      <a:r>
                        <a:rPr sz="1400" b="1" dirty="0">
                          <a:solidFill>
                            <a:schemeClr val="tx1"/>
                          </a:solidFill>
                          <a:latin typeface="Century Gothic"/>
                          <a:cs typeface="Century Gothic"/>
                        </a:rPr>
                        <a:t>a</a:t>
                      </a:r>
                      <a:r>
                        <a:rPr sz="1400" b="1" spc="-5" dirty="0">
                          <a:solidFill>
                            <a:schemeClr val="tx1"/>
                          </a:solidFill>
                          <a:latin typeface="Century Gothic"/>
                          <a:cs typeface="Century Gothic"/>
                        </a:rPr>
                        <a:t>n</a:t>
                      </a:r>
                      <a:r>
                        <a:rPr sz="1400" b="1" dirty="0">
                          <a:solidFill>
                            <a:schemeClr val="tx1"/>
                          </a:solidFill>
                          <a:latin typeface="Century Gothic"/>
                          <a:cs typeface="Century Gothic"/>
                        </a:rPr>
                        <a:t>ce</a:t>
                      </a:r>
                      <a:r>
                        <a:rPr sz="1400" b="1" spc="-20" dirty="0">
                          <a:solidFill>
                            <a:schemeClr val="tx1"/>
                          </a:solidFill>
                          <a:latin typeface="Century Gothic"/>
                          <a:cs typeface="Century Gothic"/>
                        </a:rPr>
                        <a:t>m</a:t>
                      </a:r>
                      <a:r>
                        <a:rPr sz="1400" b="1" dirty="0">
                          <a:solidFill>
                            <a:schemeClr val="tx1"/>
                          </a:solidFill>
                          <a:latin typeface="Century Gothic"/>
                          <a:cs typeface="Century Gothic"/>
                        </a:rPr>
                        <a:t>e</a:t>
                      </a:r>
                      <a:r>
                        <a:rPr sz="1400" b="1" spc="-5" dirty="0">
                          <a:solidFill>
                            <a:schemeClr val="tx1"/>
                          </a:solidFill>
                          <a:latin typeface="Century Gothic"/>
                          <a:cs typeface="Century Gothic"/>
                        </a:rPr>
                        <a:t>n</a:t>
                      </a:r>
                      <a:r>
                        <a:rPr sz="1400" b="1" dirty="0">
                          <a:solidFill>
                            <a:schemeClr val="tx1"/>
                          </a:solidFill>
                          <a:latin typeface="Century Gothic"/>
                          <a:cs typeface="Century Gothic"/>
                        </a:rPr>
                        <a:t>t</a:t>
                      </a:r>
                      <a:endParaRPr sz="1400" dirty="0">
                        <a:solidFill>
                          <a:schemeClr val="tx1"/>
                        </a:solidFill>
                        <a:latin typeface="Century Gothic"/>
                        <a:cs typeface="Century Gothic"/>
                      </a:endParaRPr>
                    </a:p>
                  </a:txBody>
                  <a:tcPr marL="0" marR="0" marT="0" marB="0">
                    <a:solidFill>
                      <a:srgbClr val="FFF4CD"/>
                    </a:solidFill>
                  </a:tcPr>
                </a:tc>
              </a:tr>
              <a:tr h="210010">
                <a:tc>
                  <a:txBody>
                    <a:bodyPr/>
                    <a:lstStyle/>
                    <a:p>
                      <a:endParaRPr sz="1400">
                        <a:solidFill>
                          <a:schemeClr val="tx1"/>
                        </a:solidFill>
                        <a:latin typeface="Century Gothic"/>
                        <a:cs typeface="Century Gothic"/>
                      </a:endParaRPr>
                    </a:p>
                  </a:txBody>
                  <a:tcPr marL="0" marR="0" marT="0" marB="0"/>
                </a:tc>
                <a:tc>
                  <a:txBody>
                    <a:bodyPr/>
                    <a:lstStyle/>
                    <a:p>
                      <a:endParaRPr sz="1400" dirty="0">
                        <a:solidFill>
                          <a:schemeClr val="tx1"/>
                        </a:solidFill>
                        <a:latin typeface="Century Gothic"/>
                        <a:cs typeface="Century Gothic"/>
                      </a:endParaRPr>
                    </a:p>
                  </a:txBody>
                  <a:tcPr marL="0" marR="0" marT="0" marB="0"/>
                </a:tc>
              </a:tr>
              <a:tr h="210010">
                <a:tc>
                  <a:txBody>
                    <a:bodyPr/>
                    <a:lstStyle/>
                    <a:p>
                      <a:pPr marL="45085">
                        <a:lnSpc>
                          <a:spcPct val="100000"/>
                        </a:lnSpc>
                      </a:pPr>
                      <a:r>
                        <a:rPr sz="1400" b="1" dirty="0">
                          <a:solidFill>
                            <a:schemeClr val="tx1"/>
                          </a:solidFill>
                          <a:latin typeface="Century Gothic"/>
                          <a:cs typeface="Century Gothic"/>
                        </a:rPr>
                        <a:t>8. </a:t>
                      </a:r>
                      <a:r>
                        <a:rPr sz="1400" b="1" spc="120" dirty="0">
                          <a:solidFill>
                            <a:schemeClr val="tx1"/>
                          </a:solidFill>
                          <a:latin typeface="Century Gothic"/>
                          <a:cs typeface="Century Gothic"/>
                        </a:rPr>
                        <a:t> </a:t>
                      </a:r>
                      <a:r>
                        <a:rPr sz="1400" b="1" dirty="0">
                          <a:solidFill>
                            <a:schemeClr val="tx1"/>
                          </a:solidFill>
                          <a:latin typeface="Century Gothic"/>
                          <a:cs typeface="Century Gothic"/>
                        </a:rPr>
                        <a:t>VPIT</a:t>
                      </a:r>
                      <a:endParaRPr sz="1400">
                        <a:solidFill>
                          <a:schemeClr val="tx1"/>
                        </a:solidFill>
                        <a:latin typeface="Century Gothic"/>
                        <a:cs typeface="Century Gothic"/>
                      </a:endParaRPr>
                    </a:p>
                  </a:txBody>
                  <a:tcPr marL="0" marR="0" marT="0" marB="0">
                    <a:solidFill>
                      <a:srgbClr val="FFF4CD"/>
                    </a:solidFill>
                  </a:tcPr>
                </a:tc>
                <a:tc>
                  <a:txBody>
                    <a:bodyPr/>
                    <a:lstStyle/>
                    <a:p>
                      <a:pPr marL="294640">
                        <a:lnSpc>
                          <a:spcPct val="100000"/>
                        </a:lnSpc>
                      </a:pPr>
                      <a:r>
                        <a:rPr sz="1400" b="1" spc="-5" dirty="0">
                          <a:solidFill>
                            <a:schemeClr val="tx1"/>
                          </a:solidFill>
                          <a:latin typeface="Century Gothic"/>
                          <a:cs typeface="Century Gothic"/>
                        </a:rPr>
                        <a:t>Vi</a:t>
                      </a:r>
                      <a:r>
                        <a:rPr sz="1400" b="1" dirty="0">
                          <a:solidFill>
                            <a:schemeClr val="tx1"/>
                          </a:solidFill>
                          <a:latin typeface="Century Gothic"/>
                          <a:cs typeface="Century Gothic"/>
                        </a:rPr>
                        <a:t>ce</a:t>
                      </a:r>
                      <a:r>
                        <a:rPr sz="1400" b="1" spc="5" dirty="0">
                          <a:solidFill>
                            <a:schemeClr val="tx1"/>
                          </a:solidFill>
                          <a:latin typeface="Century Gothic"/>
                          <a:cs typeface="Century Gothic"/>
                        </a:rPr>
                        <a:t> </a:t>
                      </a:r>
                      <a:r>
                        <a:rPr sz="1400" b="1" spc="5" dirty="0" smtClean="0">
                          <a:solidFill>
                            <a:schemeClr val="tx1"/>
                          </a:solidFill>
                          <a:latin typeface="Century Gothic"/>
                          <a:cs typeface="Century Gothic"/>
                        </a:rPr>
                        <a:t>P</a:t>
                      </a:r>
                      <a:r>
                        <a:rPr sz="1400" b="1" spc="-10" dirty="0" smtClean="0">
                          <a:solidFill>
                            <a:schemeClr val="tx1"/>
                          </a:solidFill>
                          <a:latin typeface="Century Gothic"/>
                          <a:cs typeface="Century Gothic"/>
                        </a:rPr>
                        <a:t>r</a:t>
                      </a:r>
                      <a:r>
                        <a:rPr sz="1400" b="1" dirty="0" smtClean="0">
                          <a:solidFill>
                            <a:schemeClr val="tx1"/>
                          </a:solidFill>
                          <a:latin typeface="Century Gothic"/>
                          <a:cs typeface="Century Gothic"/>
                        </a:rPr>
                        <a:t>e</a:t>
                      </a:r>
                      <a:r>
                        <a:rPr sz="1400" b="1" spc="-10" dirty="0" smtClean="0">
                          <a:solidFill>
                            <a:schemeClr val="tx1"/>
                          </a:solidFill>
                          <a:latin typeface="Century Gothic"/>
                          <a:cs typeface="Century Gothic"/>
                        </a:rPr>
                        <a:t>s</a:t>
                      </a:r>
                      <a:r>
                        <a:rPr sz="1400" b="1" spc="-15" dirty="0" smtClean="0">
                          <a:solidFill>
                            <a:schemeClr val="tx1"/>
                          </a:solidFill>
                          <a:latin typeface="Century Gothic"/>
                          <a:cs typeface="Century Gothic"/>
                        </a:rPr>
                        <a:t>i</a:t>
                      </a:r>
                      <a:r>
                        <a:rPr sz="1400" b="1" dirty="0" smtClean="0">
                          <a:solidFill>
                            <a:schemeClr val="tx1"/>
                          </a:solidFill>
                          <a:latin typeface="Century Gothic"/>
                          <a:cs typeface="Century Gothic"/>
                        </a:rPr>
                        <a:t>de</a:t>
                      </a:r>
                      <a:r>
                        <a:rPr sz="1400" b="1" spc="-5" dirty="0" smtClean="0">
                          <a:solidFill>
                            <a:schemeClr val="tx1"/>
                          </a:solidFill>
                          <a:latin typeface="Century Gothic"/>
                          <a:cs typeface="Century Gothic"/>
                        </a:rPr>
                        <a:t>n</a:t>
                      </a:r>
                      <a:r>
                        <a:rPr sz="1400" b="1" dirty="0" smtClean="0">
                          <a:solidFill>
                            <a:schemeClr val="tx1"/>
                          </a:solidFill>
                          <a:latin typeface="Century Gothic"/>
                          <a:cs typeface="Century Gothic"/>
                        </a:rPr>
                        <a:t>t</a:t>
                      </a:r>
                      <a:r>
                        <a:rPr lang="en-US" sz="1400" b="1" dirty="0" smtClean="0">
                          <a:solidFill>
                            <a:schemeClr val="tx1"/>
                          </a:solidFill>
                          <a:latin typeface="Century Gothic"/>
                          <a:cs typeface="Century Gothic"/>
                        </a:rPr>
                        <a:t>,</a:t>
                      </a:r>
                      <a:r>
                        <a:rPr sz="1400" b="1" spc="-5" dirty="0" smtClean="0">
                          <a:solidFill>
                            <a:schemeClr val="tx1"/>
                          </a:solidFill>
                          <a:latin typeface="Century Gothic"/>
                          <a:cs typeface="Century Gothic"/>
                        </a:rPr>
                        <a:t> </a:t>
                      </a:r>
                      <a:r>
                        <a:rPr sz="1400" b="1" dirty="0">
                          <a:solidFill>
                            <a:schemeClr val="tx1"/>
                          </a:solidFill>
                          <a:latin typeface="Century Gothic"/>
                          <a:cs typeface="Century Gothic"/>
                        </a:rPr>
                        <a:t>I</a:t>
                      </a:r>
                      <a:r>
                        <a:rPr sz="1400" b="1" spc="-15" dirty="0">
                          <a:solidFill>
                            <a:schemeClr val="tx1"/>
                          </a:solidFill>
                          <a:latin typeface="Century Gothic"/>
                          <a:cs typeface="Century Gothic"/>
                        </a:rPr>
                        <a:t>n</a:t>
                      </a:r>
                      <a:r>
                        <a:rPr sz="1400" b="1" dirty="0">
                          <a:solidFill>
                            <a:schemeClr val="tx1"/>
                          </a:solidFill>
                          <a:latin typeface="Century Gothic"/>
                          <a:cs typeface="Century Gothic"/>
                        </a:rPr>
                        <a:t>fo</a:t>
                      </a:r>
                      <a:r>
                        <a:rPr sz="1400" b="1" spc="-20" dirty="0">
                          <a:solidFill>
                            <a:schemeClr val="tx1"/>
                          </a:solidFill>
                          <a:latin typeface="Century Gothic"/>
                          <a:cs typeface="Century Gothic"/>
                        </a:rPr>
                        <a:t>r</a:t>
                      </a:r>
                      <a:r>
                        <a:rPr sz="1400" b="1" spc="-10" dirty="0">
                          <a:solidFill>
                            <a:schemeClr val="tx1"/>
                          </a:solidFill>
                          <a:latin typeface="Century Gothic"/>
                          <a:cs typeface="Century Gothic"/>
                        </a:rPr>
                        <a:t>m</a:t>
                      </a:r>
                      <a:r>
                        <a:rPr sz="1400" b="1" dirty="0">
                          <a:solidFill>
                            <a:schemeClr val="tx1"/>
                          </a:solidFill>
                          <a:latin typeface="Century Gothic"/>
                          <a:cs typeface="Century Gothic"/>
                        </a:rPr>
                        <a:t>at</a:t>
                      </a:r>
                      <a:r>
                        <a:rPr sz="1400" b="1" spc="-5" dirty="0">
                          <a:solidFill>
                            <a:schemeClr val="tx1"/>
                          </a:solidFill>
                          <a:latin typeface="Century Gothic"/>
                          <a:cs typeface="Century Gothic"/>
                        </a:rPr>
                        <a:t>i</a:t>
                      </a:r>
                      <a:r>
                        <a:rPr sz="1400" b="1" dirty="0">
                          <a:solidFill>
                            <a:schemeClr val="tx1"/>
                          </a:solidFill>
                          <a:latin typeface="Century Gothic"/>
                          <a:cs typeface="Century Gothic"/>
                        </a:rPr>
                        <a:t>on</a:t>
                      </a:r>
                      <a:r>
                        <a:rPr sz="1400" b="1" spc="-10" dirty="0">
                          <a:solidFill>
                            <a:schemeClr val="tx1"/>
                          </a:solidFill>
                          <a:latin typeface="Century Gothic"/>
                          <a:cs typeface="Century Gothic"/>
                        </a:rPr>
                        <a:t> </a:t>
                      </a:r>
                      <a:r>
                        <a:rPr sz="1400" b="1" dirty="0">
                          <a:solidFill>
                            <a:schemeClr val="tx1"/>
                          </a:solidFill>
                          <a:latin typeface="Century Gothic"/>
                          <a:cs typeface="Century Gothic"/>
                        </a:rPr>
                        <a:t>T</a:t>
                      </a:r>
                      <a:r>
                        <a:rPr sz="1400" b="1" spc="-15" dirty="0">
                          <a:solidFill>
                            <a:schemeClr val="tx1"/>
                          </a:solidFill>
                          <a:latin typeface="Century Gothic"/>
                          <a:cs typeface="Century Gothic"/>
                        </a:rPr>
                        <a:t>e</a:t>
                      </a:r>
                      <a:r>
                        <a:rPr sz="1400" b="1" dirty="0">
                          <a:solidFill>
                            <a:schemeClr val="tx1"/>
                          </a:solidFill>
                          <a:latin typeface="Century Gothic"/>
                          <a:cs typeface="Century Gothic"/>
                        </a:rPr>
                        <a:t>c</a:t>
                      </a:r>
                      <a:r>
                        <a:rPr sz="1400" b="1" spc="-5" dirty="0">
                          <a:solidFill>
                            <a:schemeClr val="tx1"/>
                          </a:solidFill>
                          <a:latin typeface="Century Gothic"/>
                          <a:cs typeface="Century Gothic"/>
                        </a:rPr>
                        <a:t>hn</a:t>
                      </a:r>
                      <a:r>
                        <a:rPr sz="1400" b="1" dirty="0">
                          <a:solidFill>
                            <a:schemeClr val="tx1"/>
                          </a:solidFill>
                          <a:latin typeface="Century Gothic"/>
                          <a:cs typeface="Century Gothic"/>
                        </a:rPr>
                        <a:t>o</a:t>
                      </a:r>
                      <a:r>
                        <a:rPr sz="1400" b="1" spc="-5" dirty="0">
                          <a:solidFill>
                            <a:schemeClr val="tx1"/>
                          </a:solidFill>
                          <a:latin typeface="Century Gothic"/>
                          <a:cs typeface="Century Gothic"/>
                        </a:rPr>
                        <a:t>l</a:t>
                      </a:r>
                      <a:r>
                        <a:rPr sz="1400" b="1" spc="-15" dirty="0">
                          <a:solidFill>
                            <a:schemeClr val="tx1"/>
                          </a:solidFill>
                          <a:latin typeface="Century Gothic"/>
                          <a:cs typeface="Century Gothic"/>
                        </a:rPr>
                        <a:t>o</a:t>
                      </a:r>
                      <a:r>
                        <a:rPr sz="1400" b="1" dirty="0">
                          <a:solidFill>
                            <a:schemeClr val="tx1"/>
                          </a:solidFill>
                          <a:latin typeface="Century Gothic"/>
                          <a:cs typeface="Century Gothic"/>
                        </a:rPr>
                        <a:t>gy</a:t>
                      </a:r>
                      <a:endParaRPr sz="1400" dirty="0">
                        <a:solidFill>
                          <a:schemeClr val="tx1"/>
                        </a:solidFill>
                        <a:latin typeface="Century Gothic"/>
                        <a:cs typeface="Century Gothic"/>
                      </a:endParaRPr>
                    </a:p>
                  </a:txBody>
                  <a:tcPr marL="0" marR="0" marT="0" marB="0">
                    <a:solidFill>
                      <a:srgbClr val="FFF4CD"/>
                    </a:solidFill>
                  </a:tcPr>
                </a:tc>
              </a:tr>
              <a:tr h="210010">
                <a:tc>
                  <a:txBody>
                    <a:bodyPr/>
                    <a:lstStyle/>
                    <a:p>
                      <a:endParaRPr sz="1400">
                        <a:solidFill>
                          <a:schemeClr val="tx1"/>
                        </a:solidFill>
                        <a:latin typeface="Century Gothic"/>
                        <a:cs typeface="Century Gothic"/>
                      </a:endParaRPr>
                    </a:p>
                  </a:txBody>
                  <a:tcPr marL="0" marR="0" marT="0" marB="0"/>
                </a:tc>
                <a:tc>
                  <a:txBody>
                    <a:bodyPr/>
                    <a:lstStyle/>
                    <a:p>
                      <a:endParaRPr sz="1400" dirty="0">
                        <a:solidFill>
                          <a:schemeClr val="tx1"/>
                        </a:solidFill>
                        <a:latin typeface="Century Gothic"/>
                        <a:cs typeface="Century Gothic"/>
                      </a:endParaRPr>
                    </a:p>
                  </a:txBody>
                  <a:tcPr marL="0" marR="0" marT="0" marB="0"/>
                </a:tc>
              </a:tr>
              <a:tr h="210010">
                <a:tc>
                  <a:txBody>
                    <a:bodyPr/>
                    <a:lstStyle/>
                    <a:p>
                      <a:pPr marL="45085">
                        <a:lnSpc>
                          <a:spcPct val="100000"/>
                        </a:lnSpc>
                      </a:pPr>
                      <a:r>
                        <a:rPr sz="1400" b="1" dirty="0">
                          <a:solidFill>
                            <a:schemeClr val="tx1"/>
                          </a:solidFill>
                          <a:latin typeface="Century Gothic"/>
                          <a:cs typeface="Century Gothic"/>
                        </a:rPr>
                        <a:t>9. </a:t>
                      </a:r>
                      <a:r>
                        <a:rPr sz="1400" b="1" spc="120" dirty="0">
                          <a:solidFill>
                            <a:schemeClr val="tx1"/>
                          </a:solidFill>
                          <a:latin typeface="Century Gothic"/>
                          <a:cs typeface="Century Gothic"/>
                        </a:rPr>
                        <a:t> </a:t>
                      </a:r>
                      <a:r>
                        <a:rPr sz="1400" b="1" dirty="0">
                          <a:solidFill>
                            <a:schemeClr val="tx1"/>
                          </a:solidFill>
                          <a:latin typeface="Century Gothic"/>
                          <a:cs typeface="Century Gothic"/>
                        </a:rPr>
                        <a:t>VPSA</a:t>
                      </a:r>
                      <a:endParaRPr sz="1400">
                        <a:solidFill>
                          <a:schemeClr val="tx1"/>
                        </a:solidFill>
                        <a:latin typeface="Century Gothic"/>
                        <a:cs typeface="Century Gothic"/>
                      </a:endParaRPr>
                    </a:p>
                  </a:txBody>
                  <a:tcPr marL="0" marR="0" marT="0" marB="0">
                    <a:solidFill>
                      <a:srgbClr val="FFF4CD"/>
                    </a:solidFill>
                  </a:tcPr>
                </a:tc>
                <a:tc>
                  <a:txBody>
                    <a:bodyPr/>
                    <a:lstStyle/>
                    <a:p>
                      <a:pPr marL="294640">
                        <a:lnSpc>
                          <a:spcPct val="100000"/>
                        </a:lnSpc>
                      </a:pPr>
                      <a:r>
                        <a:rPr sz="1400" b="1" spc="-5" dirty="0">
                          <a:solidFill>
                            <a:schemeClr val="tx1"/>
                          </a:solidFill>
                          <a:latin typeface="Century Gothic"/>
                          <a:cs typeface="Century Gothic"/>
                        </a:rPr>
                        <a:t>Vi</a:t>
                      </a:r>
                      <a:r>
                        <a:rPr sz="1400" b="1" dirty="0">
                          <a:solidFill>
                            <a:schemeClr val="tx1"/>
                          </a:solidFill>
                          <a:latin typeface="Century Gothic"/>
                          <a:cs typeface="Century Gothic"/>
                        </a:rPr>
                        <a:t>ce</a:t>
                      </a:r>
                      <a:r>
                        <a:rPr sz="1400" b="1" spc="5" dirty="0">
                          <a:solidFill>
                            <a:schemeClr val="tx1"/>
                          </a:solidFill>
                          <a:latin typeface="Century Gothic"/>
                          <a:cs typeface="Century Gothic"/>
                        </a:rPr>
                        <a:t> </a:t>
                      </a:r>
                      <a:r>
                        <a:rPr sz="1400" b="1" spc="5" dirty="0" smtClean="0">
                          <a:solidFill>
                            <a:schemeClr val="tx1"/>
                          </a:solidFill>
                          <a:latin typeface="Century Gothic"/>
                          <a:cs typeface="Century Gothic"/>
                        </a:rPr>
                        <a:t>P</a:t>
                      </a:r>
                      <a:r>
                        <a:rPr sz="1400" b="1" spc="-10" dirty="0" smtClean="0">
                          <a:solidFill>
                            <a:schemeClr val="tx1"/>
                          </a:solidFill>
                          <a:latin typeface="Century Gothic"/>
                          <a:cs typeface="Century Gothic"/>
                        </a:rPr>
                        <a:t>r</a:t>
                      </a:r>
                      <a:r>
                        <a:rPr sz="1400" b="1" dirty="0" smtClean="0">
                          <a:solidFill>
                            <a:schemeClr val="tx1"/>
                          </a:solidFill>
                          <a:latin typeface="Century Gothic"/>
                          <a:cs typeface="Century Gothic"/>
                        </a:rPr>
                        <a:t>e</a:t>
                      </a:r>
                      <a:r>
                        <a:rPr sz="1400" b="1" spc="-10" dirty="0" smtClean="0">
                          <a:solidFill>
                            <a:schemeClr val="tx1"/>
                          </a:solidFill>
                          <a:latin typeface="Century Gothic"/>
                          <a:cs typeface="Century Gothic"/>
                        </a:rPr>
                        <a:t>s</a:t>
                      </a:r>
                      <a:r>
                        <a:rPr sz="1400" b="1" spc="-15" dirty="0" smtClean="0">
                          <a:solidFill>
                            <a:schemeClr val="tx1"/>
                          </a:solidFill>
                          <a:latin typeface="Century Gothic"/>
                          <a:cs typeface="Century Gothic"/>
                        </a:rPr>
                        <a:t>i</a:t>
                      </a:r>
                      <a:r>
                        <a:rPr sz="1400" b="1" dirty="0" smtClean="0">
                          <a:solidFill>
                            <a:schemeClr val="tx1"/>
                          </a:solidFill>
                          <a:latin typeface="Century Gothic"/>
                          <a:cs typeface="Century Gothic"/>
                        </a:rPr>
                        <a:t>de</a:t>
                      </a:r>
                      <a:r>
                        <a:rPr sz="1400" b="1" spc="-5" dirty="0" smtClean="0">
                          <a:solidFill>
                            <a:schemeClr val="tx1"/>
                          </a:solidFill>
                          <a:latin typeface="Century Gothic"/>
                          <a:cs typeface="Century Gothic"/>
                        </a:rPr>
                        <a:t>n</a:t>
                      </a:r>
                      <a:r>
                        <a:rPr sz="1400" b="1" dirty="0" smtClean="0">
                          <a:solidFill>
                            <a:schemeClr val="tx1"/>
                          </a:solidFill>
                          <a:latin typeface="Century Gothic"/>
                          <a:cs typeface="Century Gothic"/>
                        </a:rPr>
                        <a:t>t</a:t>
                      </a:r>
                      <a:r>
                        <a:rPr lang="en-US" sz="1400" b="1" dirty="0" smtClean="0">
                          <a:solidFill>
                            <a:schemeClr val="tx1"/>
                          </a:solidFill>
                          <a:latin typeface="Century Gothic"/>
                          <a:cs typeface="Century Gothic"/>
                        </a:rPr>
                        <a:t>,</a:t>
                      </a:r>
                      <a:r>
                        <a:rPr sz="1400" b="1" spc="-5" dirty="0" smtClean="0">
                          <a:solidFill>
                            <a:schemeClr val="tx1"/>
                          </a:solidFill>
                          <a:latin typeface="Century Gothic"/>
                          <a:cs typeface="Century Gothic"/>
                        </a:rPr>
                        <a:t> </a:t>
                      </a:r>
                      <a:r>
                        <a:rPr sz="1400" b="1" spc="-15" dirty="0">
                          <a:solidFill>
                            <a:schemeClr val="tx1"/>
                          </a:solidFill>
                          <a:latin typeface="Century Gothic"/>
                          <a:cs typeface="Century Gothic"/>
                        </a:rPr>
                        <a:t>S</a:t>
                      </a:r>
                      <a:r>
                        <a:rPr sz="1400" b="1" dirty="0">
                          <a:solidFill>
                            <a:schemeClr val="tx1"/>
                          </a:solidFill>
                          <a:latin typeface="Century Gothic"/>
                          <a:cs typeface="Century Gothic"/>
                        </a:rPr>
                        <a:t>t</a:t>
                      </a:r>
                      <a:r>
                        <a:rPr sz="1400" b="1" spc="-5" dirty="0">
                          <a:solidFill>
                            <a:schemeClr val="tx1"/>
                          </a:solidFill>
                          <a:latin typeface="Century Gothic"/>
                          <a:cs typeface="Century Gothic"/>
                        </a:rPr>
                        <a:t>u</a:t>
                      </a:r>
                      <a:r>
                        <a:rPr sz="1400" b="1" dirty="0">
                          <a:solidFill>
                            <a:schemeClr val="tx1"/>
                          </a:solidFill>
                          <a:latin typeface="Century Gothic"/>
                          <a:cs typeface="Century Gothic"/>
                        </a:rPr>
                        <a:t>d</a:t>
                      </a:r>
                      <a:r>
                        <a:rPr sz="1400" b="1" spc="-15" dirty="0">
                          <a:solidFill>
                            <a:schemeClr val="tx1"/>
                          </a:solidFill>
                          <a:latin typeface="Century Gothic"/>
                          <a:cs typeface="Century Gothic"/>
                        </a:rPr>
                        <a:t>e</a:t>
                      </a:r>
                      <a:r>
                        <a:rPr sz="1400" b="1" spc="-5" dirty="0">
                          <a:solidFill>
                            <a:schemeClr val="tx1"/>
                          </a:solidFill>
                          <a:latin typeface="Century Gothic"/>
                          <a:cs typeface="Century Gothic"/>
                        </a:rPr>
                        <a:t>n</a:t>
                      </a:r>
                      <a:r>
                        <a:rPr sz="1400" b="1" dirty="0">
                          <a:solidFill>
                            <a:schemeClr val="tx1"/>
                          </a:solidFill>
                          <a:latin typeface="Century Gothic"/>
                          <a:cs typeface="Century Gothic"/>
                        </a:rPr>
                        <a:t>t</a:t>
                      </a:r>
                      <a:r>
                        <a:rPr sz="1400" b="1" spc="5" dirty="0">
                          <a:solidFill>
                            <a:schemeClr val="tx1"/>
                          </a:solidFill>
                          <a:latin typeface="Century Gothic"/>
                          <a:cs typeface="Century Gothic"/>
                        </a:rPr>
                        <a:t> </a:t>
                      </a:r>
                      <a:r>
                        <a:rPr sz="1400" b="1" spc="-5" dirty="0">
                          <a:solidFill>
                            <a:schemeClr val="tx1"/>
                          </a:solidFill>
                          <a:latin typeface="Century Gothic"/>
                          <a:cs typeface="Century Gothic"/>
                        </a:rPr>
                        <a:t>A</a:t>
                      </a:r>
                      <a:r>
                        <a:rPr sz="1400" b="1" spc="-10" dirty="0">
                          <a:solidFill>
                            <a:schemeClr val="tx1"/>
                          </a:solidFill>
                          <a:latin typeface="Century Gothic"/>
                          <a:cs typeface="Century Gothic"/>
                        </a:rPr>
                        <a:t>f</a:t>
                      </a:r>
                      <a:r>
                        <a:rPr sz="1400" b="1" dirty="0">
                          <a:solidFill>
                            <a:schemeClr val="tx1"/>
                          </a:solidFill>
                          <a:latin typeface="Century Gothic"/>
                          <a:cs typeface="Century Gothic"/>
                        </a:rPr>
                        <a:t>fa</a:t>
                      </a:r>
                      <a:r>
                        <a:rPr sz="1400" b="1" spc="-5" dirty="0">
                          <a:solidFill>
                            <a:schemeClr val="tx1"/>
                          </a:solidFill>
                          <a:latin typeface="Century Gothic"/>
                          <a:cs typeface="Century Gothic"/>
                        </a:rPr>
                        <a:t>i</a:t>
                      </a:r>
                      <a:r>
                        <a:rPr sz="1400" b="1" spc="-10" dirty="0">
                          <a:solidFill>
                            <a:schemeClr val="tx1"/>
                          </a:solidFill>
                          <a:latin typeface="Century Gothic"/>
                          <a:cs typeface="Century Gothic"/>
                        </a:rPr>
                        <a:t>r</a:t>
                      </a:r>
                      <a:r>
                        <a:rPr sz="1400" b="1" dirty="0">
                          <a:solidFill>
                            <a:schemeClr val="tx1"/>
                          </a:solidFill>
                          <a:latin typeface="Century Gothic"/>
                          <a:cs typeface="Century Gothic"/>
                        </a:rPr>
                        <a:t>s</a:t>
                      </a:r>
                      <a:endParaRPr sz="1400" dirty="0">
                        <a:solidFill>
                          <a:schemeClr val="tx1"/>
                        </a:solidFill>
                        <a:latin typeface="Century Gothic"/>
                        <a:cs typeface="Century Gothic"/>
                      </a:endParaRPr>
                    </a:p>
                  </a:txBody>
                  <a:tcPr marL="0" marR="0" marT="0" marB="0">
                    <a:solidFill>
                      <a:srgbClr val="FFF4CD"/>
                    </a:solidFill>
                  </a:tcPr>
                </a:tc>
              </a:tr>
              <a:tr h="210010">
                <a:tc>
                  <a:txBody>
                    <a:bodyPr/>
                    <a:lstStyle/>
                    <a:p>
                      <a:endParaRPr sz="1400">
                        <a:solidFill>
                          <a:schemeClr val="tx1"/>
                        </a:solidFill>
                        <a:latin typeface="Century Gothic"/>
                        <a:cs typeface="Century Gothic"/>
                      </a:endParaRPr>
                    </a:p>
                  </a:txBody>
                  <a:tcPr marL="0" marR="0" marT="0" marB="0"/>
                </a:tc>
                <a:tc>
                  <a:txBody>
                    <a:bodyPr/>
                    <a:lstStyle/>
                    <a:p>
                      <a:endParaRPr sz="1400" dirty="0">
                        <a:solidFill>
                          <a:schemeClr val="tx1"/>
                        </a:solidFill>
                        <a:latin typeface="Century Gothic"/>
                        <a:cs typeface="Century Gothic"/>
                      </a:endParaRPr>
                    </a:p>
                  </a:txBody>
                  <a:tcPr marL="0" marR="0" marT="0" marB="0"/>
                </a:tc>
              </a:tr>
              <a:tr h="210010">
                <a:tc>
                  <a:txBody>
                    <a:bodyPr/>
                    <a:lstStyle/>
                    <a:p>
                      <a:pPr marL="45085">
                        <a:lnSpc>
                          <a:spcPct val="100000"/>
                        </a:lnSpc>
                      </a:pPr>
                      <a:r>
                        <a:rPr sz="1400" b="1" dirty="0">
                          <a:solidFill>
                            <a:schemeClr val="tx1"/>
                          </a:solidFill>
                          <a:latin typeface="Century Gothic"/>
                          <a:cs typeface="Century Gothic"/>
                        </a:rPr>
                        <a:t>10.</a:t>
                      </a:r>
                      <a:r>
                        <a:rPr sz="1400" b="1" spc="-220" dirty="0">
                          <a:solidFill>
                            <a:schemeClr val="tx1"/>
                          </a:solidFill>
                          <a:latin typeface="Century Gothic"/>
                          <a:cs typeface="Century Gothic"/>
                        </a:rPr>
                        <a:t> </a:t>
                      </a:r>
                      <a:r>
                        <a:rPr sz="1400" b="1" dirty="0">
                          <a:solidFill>
                            <a:schemeClr val="tx1"/>
                          </a:solidFill>
                          <a:latin typeface="Century Gothic"/>
                          <a:cs typeface="Century Gothic"/>
                        </a:rPr>
                        <a:t>LBJSC</a:t>
                      </a:r>
                      <a:endParaRPr sz="1400" dirty="0">
                        <a:solidFill>
                          <a:schemeClr val="tx1"/>
                        </a:solidFill>
                        <a:latin typeface="Century Gothic"/>
                        <a:cs typeface="Century Gothic"/>
                      </a:endParaRPr>
                    </a:p>
                  </a:txBody>
                  <a:tcPr marL="0" marR="0" marT="0" marB="0">
                    <a:solidFill>
                      <a:srgbClr val="FFF4CD"/>
                    </a:solidFill>
                  </a:tcPr>
                </a:tc>
                <a:tc>
                  <a:txBody>
                    <a:bodyPr/>
                    <a:lstStyle/>
                    <a:p>
                      <a:pPr marL="294640">
                        <a:lnSpc>
                          <a:spcPct val="100000"/>
                        </a:lnSpc>
                      </a:pPr>
                      <a:r>
                        <a:rPr sz="1400" b="1" spc="-10" dirty="0">
                          <a:solidFill>
                            <a:schemeClr val="tx1"/>
                          </a:solidFill>
                          <a:latin typeface="Century Gothic"/>
                          <a:cs typeface="Century Gothic"/>
                        </a:rPr>
                        <a:t>L</a:t>
                      </a:r>
                      <a:r>
                        <a:rPr sz="1400" b="1" spc="-5" dirty="0">
                          <a:solidFill>
                            <a:schemeClr val="tx1"/>
                          </a:solidFill>
                          <a:latin typeface="Century Gothic"/>
                          <a:cs typeface="Century Gothic"/>
                        </a:rPr>
                        <a:t>yn</a:t>
                      </a:r>
                      <a:r>
                        <a:rPr sz="1400" b="1" dirty="0">
                          <a:solidFill>
                            <a:schemeClr val="tx1"/>
                          </a:solidFill>
                          <a:latin typeface="Century Gothic"/>
                          <a:cs typeface="Century Gothic"/>
                        </a:rPr>
                        <a:t>don </a:t>
                      </a:r>
                      <a:r>
                        <a:rPr sz="1400" b="1" spc="-5" dirty="0">
                          <a:solidFill>
                            <a:schemeClr val="tx1"/>
                          </a:solidFill>
                          <a:latin typeface="Century Gothic"/>
                          <a:cs typeface="Century Gothic"/>
                        </a:rPr>
                        <a:t>B</a:t>
                      </a:r>
                      <a:r>
                        <a:rPr sz="1400" b="1" dirty="0">
                          <a:solidFill>
                            <a:schemeClr val="tx1"/>
                          </a:solidFill>
                          <a:latin typeface="Century Gothic"/>
                          <a:cs typeface="Century Gothic"/>
                        </a:rPr>
                        <a:t>a</a:t>
                      </a:r>
                      <a:r>
                        <a:rPr sz="1400" b="1" spc="-5" dirty="0">
                          <a:solidFill>
                            <a:schemeClr val="tx1"/>
                          </a:solidFill>
                          <a:latin typeface="Century Gothic"/>
                          <a:cs typeface="Century Gothic"/>
                        </a:rPr>
                        <a:t>in</a:t>
                      </a:r>
                      <a:r>
                        <a:rPr sz="1400" b="1" dirty="0">
                          <a:solidFill>
                            <a:schemeClr val="tx1"/>
                          </a:solidFill>
                          <a:latin typeface="Century Gothic"/>
                          <a:cs typeface="Century Gothic"/>
                        </a:rPr>
                        <a:t>es</a:t>
                      </a:r>
                      <a:r>
                        <a:rPr sz="1400" b="1" spc="-5" dirty="0">
                          <a:solidFill>
                            <a:schemeClr val="tx1"/>
                          </a:solidFill>
                          <a:latin typeface="Century Gothic"/>
                          <a:cs typeface="Century Gothic"/>
                        </a:rPr>
                        <a:t> </a:t>
                      </a:r>
                      <a:r>
                        <a:rPr sz="1400" b="1" spc="-15" dirty="0">
                          <a:solidFill>
                            <a:schemeClr val="tx1"/>
                          </a:solidFill>
                          <a:latin typeface="Century Gothic"/>
                          <a:cs typeface="Century Gothic"/>
                        </a:rPr>
                        <a:t>J</a:t>
                      </a:r>
                      <a:r>
                        <a:rPr sz="1400" b="1" dirty="0">
                          <a:solidFill>
                            <a:schemeClr val="tx1"/>
                          </a:solidFill>
                          <a:latin typeface="Century Gothic"/>
                          <a:cs typeface="Century Gothic"/>
                        </a:rPr>
                        <a:t>o</a:t>
                      </a:r>
                      <a:r>
                        <a:rPr sz="1400" b="1" spc="-5" dirty="0">
                          <a:solidFill>
                            <a:schemeClr val="tx1"/>
                          </a:solidFill>
                          <a:latin typeface="Century Gothic"/>
                          <a:cs typeface="Century Gothic"/>
                        </a:rPr>
                        <a:t>hn</a:t>
                      </a:r>
                      <a:r>
                        <a:rPr sz="1400" b="1" spc="-10" dirty="0">
                          <a:solidFill>
                            <a:schemeClr val="tx1"/>
                          </a:solidFill>
                          <a:latin typeface="Century Gothic"/>
                          <a:cs typeface="Century Gothic"/>
                        </a:rPr>
                        <a:t>s</a:t>
                      </a:r>
                      <a:r>
                        <a:rPr sz="1400" b="1" spc="-15" dirty="0">
                          <a:solidFill>
                            <a:schemeClr val="tx1"/>
                          </a:solidFill>
                          <a:latin typeface="Century Gothic"/>
                          <a:cs typeface="Century Gothic"/>
                        </a:rPr>
                        <a:t>o</a:t>
                      </a:r>
                      <a:r>
                        <a:rPr sz="1400" b="1" dirty="0">
                          <a:solidFill>
                            <a:schemeClr val="tx1"/>
                          </a:solidFill>
                          <a:latin typeface="Century Gothic"/>
                          <a:cs typeface="Century Gothic"/>
                        </a:rPr>
                        <a:t>n St</a:t>
                      </a:r>
                      <a:r>
                        <a:rPr sz="1400" b="1" spc="-15" dirty="0">
                          <a:solidFill>
                            <a:schemeClr val="tx1"/>
                          </a:solidFill>
                          <a:latin typeface="Century Gothic"/>
                          <a:cs typeface="Century Gothic"/>
                        </a:rPr>
                        <a:t>u</a:t>
                      </a:r>
                      <a:r>
                        <a:rPr sz="1400" b="1" dirty="0">
                          <a:solidFill>
                            <a:schemeClr val="tx1"/>
                          </a:solidFill>
                          <a:latin typeface="Century Gothic"/>
                          <a:cs typeface="Century Gothic"/>
                        </a:rPr>
                        <a:t>de</a:t>
                      </a:r>
                      <a:r>
                        <a:rPr sz="1400" b="1" spc="-5" dirty="0">
                          <a:solidFill>
                            <a:schemeClr val="tx1"/>
                          </a:solidFill>
                          <a:latin typeface="Century Gothic"/>
                          <a:cs typeface="Century Gothic"/>
                        </a:rPr>
                        <a:t>n</a:t>
                      </a:r>
                      <a:r>
                        <a:rPr sz="1400" b="1" dirty="0">
                          <a:solidFill>
                            <a:schemeClr val="tx1"/>
                          </a:solidFill>
                          <a:latin typeface="Century Gothic"/>
                          <a:cs typeface="Century Gothic"/>
                        </a:rPr>
                        <a:t>t</a:t>
                      </a:r>
                      <a:r>
                        <a:rPr sz="1400" b="1" spc="-5" dirty="0">
                          <a:solidFill>
                            <a:schemeClr val="tx1"/>
                          </a:solidFill>
                          <a:latin typeface="Century Gothic"/>
                          <a:cs typeface="Century Gothic"/>
                        </a:rPr>
                        <a:t> </a:t>
                      </a:r>
                      <a:r>
                        <a:rPr sz="1400" b="1" spc="-10" dirty="0">
                          <a:solidFill>
                            <a:schemeClr val="tx1"/>
                          </a:solidFill>
                          <a:latin typeface="Century Gothic"/>
                          <a:cs typeface="Century Gothic"/>
                        </a:rPr>
                        <a:t>C</a:t>
                      </a:r>
                      <a:r>
                        <a:rPr sz="1400" b="1" dirty="0">
                          <a:solidFill>
                            <a:schemeClr val="tx1"/>
                          </a:solidFill>
                          <a:latin typeface="Century Gothic"/>
                          <a:cs typeface="Century Gothic"/>
                        </a:rPr>
                        <a:t>e</a:t>
                      </a:r>
                      <a:r>
                        <a:rPr sz="1400" b="1" spc="-5" dirty="0">
                          <a:solidFill>
                            <a:schemeClr val="tx1"/>
                          </a:solidFill>
                          <a:latin typeface="Century Gothic"/>
                          <a:cs typeface="Century Gothic"/>
                        </a:rPr>
                        <a:t>n</a:t>
                      </a:r>
                      <a:r>
                        <a:rPr sz="1400" b="1" dirty="0">
                          <a:solidFill>
                            <a:schemeClr val="tx1"/>
                          </a:solidFill>
                          <a:latin typeface="Century Gothic"/>
                          <a:cs typeface="Century Gothic"/>
                        </a:rPr>
                        <a:t>ter</a:t>
                      </a:r>
                      <a:endParaRPr sz="1400" dirty="0">
                        <a:solidFill>
                          <a:schemeClr val="tx1"/>
                        </a:solidFill>
                        <a:latin typeface="Century Gothic"/>
                        <a:cs typeface="Century Gothic"/>
                      </a:endParaRPr>
                    </a:p>
                  </a:txBody>
                  <a:tcPr marL="0" marR="0" marT="0" marB="0">
                    <a:solidFill>
                      <a:srgbClr val="FFF4CD"/>
                    </a:solidFill>
                  </a:tcPr>
                </a:tc>
              </a:tr>
              <a:tr h="210010">
                <a:tc>
                  <a:txBody>
                    <a:bodyPr/>
                    <a:lstStyle/>
                    <a:p>
                      <a:endParaRPr sz="1400">
                        <a:solidFill>
                          <a:schemeClr val="tx1"/>
                        </a:solidFill>
                        <a:latin typeface="Century Gothic"/>
                        <a:cs typeface="Century Gothic"/>
                      </a:endParaRPr>
                    </a:p>
                  </a:txBody>
                  <a:tcPr marL="0" marR="0" marT="0" marB="0"/>
                </a:tc>
                <a:tc>
                  <a:txBody>
                    <a:bodyPr/>
                    <a:lstStyle/>
                    <a:p>
                      <a:endParaRPr sz="1400" dirty="0">
                        <a:solidFill>
                          <a:schemeClr val="tx1"/>
                        </a:solidFill>
                        <a:latin typeface="Century Gothic"/>
                        <a:cs typeface="Century Gothic"/>
                      </a:endParaRPr>
                    </a:p>
                  </a:txBody>
                  <a:tcPr marL="0" marR="0" marT="0" marB="0"/>
                </a:tc>
              </a:tr>
              <a:tr h="210010">
                <a:tc>
                  <a:txBody>
                    <a:bodyPr/>
                    <a:lstStyle/>
                    <a:p>
                      <a:pPr marL="45085">
                        <a:lnSpc>
                          <a:spcPct val="100000"/>
                        </a:lnSpc>
                      </a:pPr>
                      <a:r>
                        <a:rPr sz="1400" b="1" dirty="0">
                          <a:solidFill>
                            <a:schemeClr val="tx1"/>
                          </a:solidFill>
                          <a:latin typeface="Century Gothic"/>
                          <a:cs typeface="Century Gothic"/>
                        </a:rPr>
                        <a:t>11.</a:t>
                      </a:r>
                      <a:r>
                        <a:rPr sz="1400" b="1" spc="-220" dirty="0">
                          <a:solidFill>
                            <a:schemeClr val="tx1"/>
                          </a:solidFill>
                          <a:latin typeface="Century Gothic"/>
                          <a:cs typeface="Century Gothic"/>
                        </a:rPr>
                        <a:t> </a:t>
                      </a:r>
                      <a:r>
                        <a:rPr sz="1400" b="1" dirty="0">
                          <a:solidFill>
                            <a:schemeClr val="tx1"/>
                          </a:solidFill>
                          <a:latin typeface="Century Gothic"/>
                          <a:cs typeface="Century Gothic"/>
                        </a:rPr>
                        <a:t>ULP</a:t>
                      </a:r>
                      <a:endParaRPr sz="1400">
                        <a:solidFill>
                          <a:schemeClr val="tx1"/>
                        </a:solidFill>
                        <a:latin typeface="Century Gothic"/>
                        <a:cs typeface="Century Gothic"/>
                      </a:endParaRPr>
                    </a:p>
                  </a:txBody>
                  <a:tcPr marL="0" marR="0" marT="0" marB="0">
                    <a:solidFill>
                      <a:srgbClr val="FFF4CD"/>
                    </a:solidFill>
                  </a:tcPr>
                </a:tc>
                <a:tc>
                  <a:txBody>
                    <a:bodyPr/>
                    <a:lstStyle/>
                    <a:p>
                      <a:pPr marL="294640">
                        <a:lnSpc>
                          <a:spcPct val="100000"/>
                        </a:lnSpc>
                      </a:pPr>
                      <a:r>
                        <a:rPr sz="1400" b="1" dirty="0">
                          <a:solidFill>
                            <a:schemeClr val="tx1"/>
                          </a:solidFill>
                          <a:latin typeface="Century Gothic"/>
                          <a:cs typeface="Century Gothic"/>
                        </a:rPr>
                        <a:t>U</a:t>
                      </a:r>
                      <a:r>
                        <a:rPr sz="1400" b="1" spc="-5" dirty="0">
                          <a:solidFill>
                            <a:schemeClr val="tx1"/>
                          </a:solidFill>
                          <a:latin typeface="Century Gothic"/>
                          <a:cs typeface="Century Gothic"/>
                        </a:rPr>
                        <a:t>ni</a:t>
                      </a:r>
                      <a:r>
                        <a:rPr sz="1400" b="1" spc="5" dirty="0">
                          <a:solidFill>
                            <a:schemeClr val="tx1"/>
                          </a:solidFill>
                          <a:latin typeface="Century Gothic"/>
                          <a:cs typeface="Century Gothic"/>
                        </a:rPr>
                        <a:t>v</a:t>
                      </a:r>
                      <a:r>
                        <a:rPr sz="1400" b="1" dirty="0">
                          <a:solidFill>
                            <a:schemeClr val="tx1"/>
                          </a:solidFill>
                          <a:latin typeface="Century Gothic"/>
                          <a:cs typeface="Century Gothic"/>
                        </a:rPr>
                        <a:t>e</a:t>
                      </a:r>
                      <a:r>
                        <a:rPr sz="1400" b="1" spc="-10" dirty="0">
                          <a:solidFill>
                            <a:schemeClr val="tx1"/>
                          </a:solidFill>
                          <a:latin typeface="Century Gothic"/>
                          <a:cs typeface="Century Gothic"/>
                        </a:rPr>
                        <a:t>rs</a:t>
                      </a:r>
                      <a:r>
                        <a:rPr sz="1400" b="1" spc="-5" dirty="0">
                          <a:solidFill>
                            <a:schemeClr val="tx1"/>
                          </a:solidFill>
                          <a:latin typeface="Century Gothic"/>
                          <a:cs typeface="Century Gothic"/>
                        </a:rPr>
                        <a:t>i</a:t>
                      </a:r>
                      <a:r>
                        <a:rPr sz="1400" b="1" dirty="0">
                          <a:solidFill>
                            <a:schemeClr val="tx1"/>
                          </a:solidFill>
                          <a:latin typeface="Century Gothic"/>
                          <a:cs typeface="Century Gothic"/>
                        </a:rPr>
                        <a:t>ty</a:t>
                      </a:r>
                      <a:r>
                        <a:rPr sz="1400" b="1" spc="-5" dirty="0">
                          <a:solidFill>
                            <a:schemeClr val="tx1"/>
                          </a:solidFill>
                          <a:latin typeface="Century Gothic"/>
                          <a:cs typeface="Century Gothic"/>
                        </a:rPr>
                        <a:t> </a:t>
                      </a:r>
                      <a:r>
                        <a:rPr sz="1400" b="1" spc="-10" dirty="0">
                          <a:solidFill>
                            <a:schemeClr val="tx1"/>
                          </a:solidFill>
                          <a:latin typeface="Century Gothic"/>
                          <a:cs typeface="Century Gothic"/>
                        </a:rPr>
                        <a:t>L</a:t>
                      </a:r>
                      <a:r>
                        <a:rPr sz="1400" b="1" dirty="0">
                          <a:solidFill>
                            <a:schemeClr val="tx1"/>
                          </a:solidFill>
                          <a:latin typeface="Century Gothic"/>
                          <a:cs typeface="Century Gothic"/>
                        </a:rPr>
                        <a:t>o</a:t>
                      </a:r>
                      <a:r>
                        <a:rPr sz="1400" b="1" spc="-15" dirty="0">
                          <a:solidFill>
                            <a:schemeClr val="tx1"/>
                          </a:solidFill>
                          <a:latin typeface="Century Gothic"/>
                          <a:cs typeface="Century Gothic"/>
                        </a:rPr>
                        <a:t>n</a:t>
                      </a:r>
                      <a:r>
                        <a:rPr sz="1400" b="1" dirty="0">
                          <a:solidFill>
                            <a:schemeClr val="tx1"/>
                          </a:solidFill>
                          <a:latin typeface="Century Gothic"/>
                          <a:cs typeface="Century Gothic"/>
                        </a:rPr>
                        <a:t>g</a:t>
                      </a:r>
                      <a:r>
                        <a:rPr sz="1400" b="1" spc="-15" dirty="0">
                          <a:solidFill>
                            <a:schemeClr val="tx1"/>
                          </a:solidFill>
                          <a:latin typeface="Century Gothic"/>
                          <a:cs typeface="Century Gothic"/>
                        </a:rPr>
                        <a:t>e</a:t>
                      </a:r>
                      <a:r>
                        <a:rPr sz="1400" b="1" spc="5" dirty="0">
                          <a:solidFill>
                            <a:schemeClr val="tx1"/>
                          </a:solidFill>
                          <a:latin typeface="Century Gothic"/>
                          <a:cs typeface="Century Gothic"/>
                        </a:rPr>
                        <a:t>v</a:t>
                      </a:r>
                      <a:r>
                        <a:rPr sz="1400" b="1" spc="-5" dirty="0">
                          <a:solidFill>
                            <a:schemeClr val="tx1"/>
                          </a:solidFill>
                          <a:latin typeface="Century Gothic"/>
                          <a:cs typeface="Century Gothic"/>
                        </a:rPr>
                        <a:t>i</a:t>
                      </a:r>
                      <a:r>
                        <a:rPr sz="1400" b="1" dirty="0">
                          <a:solidFill>
                            <a:schemeClr val="tx1"/>
                          </a:solidFill>
                          <a:latin typeface="Century Gothic"/>
                          <a:cs typeface="Century Gothic"/>
                        </a:rPr>
                        <a:t>ty</a:t>
                      </a:r>
                      <a:r>
                        <a:rPr sz="1400" b="1" spc="-15" dirty="0">
                          <a:solidFill>
                            <a:schemeClr val="tx1"/>
                          </a:solidFill>
                          <a:latin typeface="Century Gothic"/>
                          <a:cs typeface="Century Gothic"/>
                        </a:rPr>
                        <a:t> </a:t>
                      </a:r>
                      <a:r>
                        <a:rPr sz="1400" b="1" spc="5" dirty="0">
                          <a:solidFill>
                            <a:schemeClr val="tx1"/>
                          </a:solidFill>
                          <a:latin typeface="Century Gothic"/>
                          <a:cs typeface="Century Gothic"/>
                        </a:rPr>
                        <a:t>P</a:t>
                      </a:r>
                      <a:r>
                        <a:rPr sz="1400" b="1" spc="-20" dirty="0">
                          <a:solidFill>
                            <a:schemeClr val="tx1"/>
                          </a:solidFill>
                          <a:latin typeface="Century Gothic"/>
                          <a:cs typeface="Century Gothic"/>
                        </a:rPr>
                        <a:t>r</a:t>
                      </a:r>
                      <a:r>
                        <a:rPr sz="1400" b="1" dirty="0">
                          <a:solidFill>
                            <a:schemeClr val="tx1"/>
                          </a:solidFill>
                          <a:latin typeface="Century Gothic"/>
                          <a:cs typeface="Century Gothic"/>
                        </a:rPr>
                        <a:t>og</a:t>
                      </a:r>
                      <a:r>
                        <a:rPr sz="1400" b="1" spc="-10" dirty="0">
                          <a:solidFill>
                            <a:schemeClr val="tx1"/>
                          </a:solidFill>
                          <a:latin typeface="Century Gothic"/>
                          <a:cs typeface="Century Gothic"/>
                        </a:rPr>
                        <a:t>r</a:t>
                      </a:r>
                      <a:r>
                        <a:rPr sz="1400" b="1" dirty="0">
                          <a:solidFill>
                            <a:schemeClr val="tx1"/>
                          </a:solidFill>
                          <a:latin typeface="Century Gothic"/>
                          <a:cs typeface="Century Gothic"/>
                        </a:rPr>
                        <a:t>am</a:t>
                      </a:r>
                      <a:endParaRPr sz="1400" dirty="0">
                        <a:solidFill>
                          <a:schemeClr val="tx1"/>
                        </a:solidFill>
                        <a:latin typeface="Century Gothic"/>
                        <a:cs typeface="Century Gothic"/>
                      </a:endParaRPr>
                    </a:p>
                  </a:txBody>
                  <a:tcPr marL="0" marR="0" marT="0" marB="0">
                    <a:solidFill>
                      <a:srgbClr val="FFF4CD"/>
                    </a:solidFill>
                  </a:tcPr>
                </a:tc>
              </a:tr>
              <a:tr h="210010">
                <a:tc>
                  <a:txBody>
                    <a:bodyPr/>
                    <a:lstStyle/>
                    <a:p>
                      <a:endParaRPr sz="1400">
                        <a:solidFill>
                          <a:schemeClr val="tx1"/>
                        </a:solidFill>
                        <a:latin typeface="Century Gothic"/>
                        <a:cs typeface="Century Gothic"/>
                      </a:endParaRPr>
                    </a:p>
                  </a:txBody>
                  <a:tcPr marL="0" marR="0" marT="0" marB="0"/>
                </a:tc>
                <a:tc>
                  <a:txBody>
                    <a:bodyPr/>
                    <a:lstStyle/>
                    <a:p>
                      <a:endParaRPr sz="1400" dirty="0">
                        <a:solidFill>
                          <a:schemeClr val="tx1"/>
                        </a:solidFill>
                        <a:latin typeface="Century Gothic"/>
                        <a:cs typeface="Century Gothic"/>
                      </a:endParaRPr>
                    </a:p>
                  </a:txBody>
                  <a:tcPr marL="0" marR="0" marT="0" marB="0"/>
                </a:tc>
              </a:tr>
              <a:tr h="210010">
                <a:tc>
                  <a:txBody>
                    <a:bodyPr/>
                    <a:lstStyle/>
                    <a:p>
                      <a:pPr marL="45085">
                        <a:lnSpc>
                          <a:spcPct val="100000"/>
                        </a:lnSpc>
                      </a:pPr>
                      <a:r>
                        <a:rPr sz="1400" b="1" dirty="0">
                          <a:solidFill>
                            <a:schemeClr val="tx1"/>
                          </a:solidFill>
                          <a:latin typeface="Century Gothic"/>
                          <a:cs typeface="Century Gothic"/>
                        </a:rPr>
                        <a:t>12.</a:t>
                      </a:r>
                      <a:r>
                        <a:rPr sz="1400" b="1" spc="-220" dirty="0">
                          <a:solidFill>
                            <a:schemeClr val="tx1"/>
                          </a:solidFill>
                          <a:latin typeface="Century Gothic"/>
                          <a:cs typeface="Century Gothic"/>
                        </a:rPr>
                        <a:t> </a:t>
                      </a:r>
                      <a:r>
                        <a:rPr sz="1400" b="1" dirty="0">
                          <a:solidFill>
                            <a:schemeClr val="tx1"/>
                          </a:solidFill>
                          <a:latin typeface="Century Gothic"/>
                          <a:cs typeface="Century Gothic"/>
                        </a:rPr>
                        <a:t>PACE</a:t>
                      </a:r>
                      <a:endParaRPr sz="1400">
                        <a:solidFill>
                          <a:schemeClr val="tx1"/>
                        </a:solidFill>
                        <a:latin typeface="Century Gothic"/>
                        <a:cs typeface="Century Gothic"/>
                      </a:endParaRPr>
                    </a:p>
                  </a:txBody>
                  <a:tcPr marL="0" marR="0" marT="0" marB="0">
                    <a:solidFill>
                      <a:srgbClr val="FFF4CD"/>
                    </a:solidFill>
                  </a:tcPr>
                </a:tc>
                <a:tc>
                  <a:txBody>
                    <a:bodyPr/>
                    <a:lstStyle/>
                    <a:p>
                      <a:pPr marL="294640">
                        <a:lnSpc>
                          <a:spcPct val="100000"/>
                        </a:lnSpc>
                      </a:pPr>
                      <a:r>
                        <a:rPr sz="1400" b="1" spc="5" dirty="0">
                          <a:solidFill>
                            <a:schemeClr val="tx1"/>
                          </a:solidFill>
                          <a:latin typeface="Century Gothic"/>
                          <a:cs typeface="Century Gothic"/>
                        </a:rPr>
                        <a:t>P</a:t>
                      </a:r>
                      <a:r>
                        <a:rPr sz="1400" b="1" dirty="0">
                          <a:solidFill>
                            <a:schemeClr val="tx1"/>
                          </a:solidFill>
                          <a:latin typeface="Century Gothic"/>
                          <a:cs typeface="Century Gothic"/>
                        </a:rPr>
                        <a:t>e</a:t>
                      </a:r>
                      <a:r>
                        <a:rPr sz="1400" b="1" spc="-10" dirty="0">
                          <a:solidFill>
                            <a:schemeClr val="tx1"/>
                          </a:solidFill>
                          <a:latin typeface="Century Gothic"/>
                          <a:cs typeface="Century Gothic"/>
                        </a:rPr>
                        <a:t>rs</a:t>
                      </a:r>
                      <a:r>
                        <a:rPr sz="1400" b="1" dirty="0">
                          <a:solidFill>
                            <a:schemeClr val="tx1"/>
                          </a:solidFill>
                          <a:latin typeface="Century Gothic"/>
                          <a:cs typeface="Century Gothic"/>
                        </a:rPr>
                        <a:t>o</a:t>
                      </a:r>
                      <a:r>
                        <a:rPr sz="1400" b="1" spc="-5" dirty="0">
                          <a:solidFill>
                            <a:schemeClr val="tx1"/>
                          </a:solidFill>
                          <a:latin typeface="Century Gothic"/>
                          <a:cs typeface="Century Gothic"/>
                        </a:rPr>
                        <a:t>n</a:t>
                      </a:r>
                      <a:r>
                        <a:rPr sz="1400" b="1" dirty="0">
                          <a:solidFill>
                            <a:schemeClr val="tx1"/>
                          </a:solidFill>
                          <a:latin typeface="Century Gothic"/>
                          <a:cs typeface="Century Gothic"/>
                        </a:rPr>
                        <a:t>a</a:t>
                      </a:r>
                      <a:r>
                        <a:rPr sz="1400" b="1" spc="-5" dirty="0">
                          <a:solidFill>
                            <a:schemeClr val="tx1"/>
                          </a:solidFill>
                          <a:latin typeface="Century Gothic"/>
                          <a:cs typeface="Century Gothic"/>
                        </a:rPr>
                        <a:t>liz</a:t>
                      </a:r>
                      <a:r>
                        <a:rPr sz="1400" b="1" spc="-15" dirty="0">
                          <a:solidFill>
                            <a:schemeClr val="tx1"/>
                          </a:solidFill>
                          <a:latin typeface="Century Gothic"/>
                          <a:cs typeface="Century Gothic"/>
                        </a:rPr>
                        <a:t>e</a:t>
                      </a:r>
                      <a:r>
                        <a:rPr sz="1400" b="1" dirty="0">
                          <a:solidFill>
                            <a:schemeClr val="tx1"/>
                          </a:solidFill>
                          <a:latin typeface="Century Gothic"/>
                          <a:cs typeface="Century Gothic"/>
                        </a:rPr>
                        <a:t>d</a:t>
                      </a:r>
                      <a:r>
                        <a:rPr sz="1400" b="1" spc="5" dirty="0">
                          <a:solidFill>
                            <a:schemeClr val="tx1"/>
                          </a:solidFill>
                          <a:latin typeface="Century Gothic"/>
                          <a:cs typeface="Century Gothic"/>
                        </a:rPr>
                        <a:t> </a:t>
                      </a:r>
                      <a:r>
                        <a:rPr sz="1400" b="1" spc="-15" dirty="0">
                          <a:solidFill>
                            <a:schemeClr val="tx1"/>
                          </a:solidFill>
                          <a:latin typeface="Century Gothic"/>
                          <a:cs typeface="Century Gothic"/>
                        </a:rPr>
                        <a:t>A</a:t>
                      </a:r>
                      <a:r>
                        <a:rPr sz="1400" b="1" dirty="0">
                          <a:solidFill>
                            <a:schemeClr val="tx1"/>
                          </a:solidFill>
                          <a:latin typeface="Century Gothic"/>
                          <a:cs typeface="Century Gothic"/>
                        </a:rPr>
                        <a:t>c</a:t>
                      </a:r>
                      <a:r>
                        <a:rPr sz="1400" b="1" spc="-10" dirty="0">
                          <a:solidFill>
                            <a:schemeClr val="tx1"/>
                          </a:solidFill>
                          <a:latin typeface="Century Gothic"/>
                          <a:cs typeface="Century Gothic"/>
                        </a:rPr>
                        <a:t>a</a:t>
                      </a:r>
                      <a:r>
                        <a:rPr sz="1400" b="1" dirty="0">
                          <a:solidFill>
                            <a:schemeClr val="tx1"/>
                          </a:solidFill>
                          <a:latin typeface="Century Gothic"/>
                          <a:cs typeface="Century Gothic"/>
                        </a:rPr>
                        <a:t>de</a:t>
                      </a:r>
                      <a:r>
                        <a:rPr sz="1400" b="1" spc="-10" dirty="0">
                          <a:solidFill>
                            <a:schemeClr val="tx1"/>
                          </a:solidFill>
                          <a:latin typeface="Century Gothic"/>
                          <a:cs typeface="Century Gothic"/>
                        </a:rPr>
                        <a:t>m</a:t>
                      </a:r>
                      <a:r>
                        <a:rPr sz="1400" b="1" spc="-15" dirty="0">
                          <a:solidFill>
                            <a:schemeClr val="tx1"/>
                          </a:solidFill>
                          <a:latin typeface="Century Gothic"/>
                          <a:cs typeface="Century Gothic"/>
                        </a:rPr>
                        <a:t>i</a:t>
                      </a:r>
                      <a:r>
                        <a:rPr sz="1400" b="1" dirty="0">
                          <a:solidFill>
                            <a:schemeClr val="tx1"/>
                          </a:solidFill>
                          <a:latin typeface="Century Gothic"/>
                          <a:cs typeface="Century Gothic"/>
                        </a:rPr>
                        <a:t>c</a:t>
                      </a:r>
                      <a:r>
                        <a:rPr sz="1400" b="1" spc="5" dirty="0">
                          <a:solidFill>
                            <a:schemeClr val="tx1"/>
                          </a:solidFill>
                          <a:latin typeface="Century Gothic"/>
                          <a:cs typeface="Century Gothic"/>
                        </a:rPr>
                        <a:t> </a:t>
                      </a:r>
                      <a:r>
                        <a:rPr sz="1400" b="1" dirty="0">
                          <a:solidFill>
                            <a:schemeClr val="tx1"/>
                          </a:solidFill>
                          <a:latin typeface="Century Gothic"/>
                          <a:cs typeface="Century Gothic"/>
                        </a:rPr>
                        <a:t>&amp;</a:t>
                      </a:r>
                      <a:r>
                        <a:rPr sz="1400" b="1" spc="-5" dirty="0">
                          <a:solidFill>
                            <a:schemeClr val="tx1"/>
                          </a:solidFill>
                          <a:latin typeface="Century Gothic"/>
                          <a:cs typeface="Century Gothic"/>
                        </a:rPr>
                        <a:t> </a:t>
                      </a:r>
                      <a:r>
                        <a:rPr sz="1400" b="1" spc="-10" dirty="0">
                          <a:solidFill>
                            <a:schemeClr val="tx1"/>
                          </a:solidFill>
                          <a:latin typeface="Century Gothic"/>
                          <a:cs typeface="Century Gothic"/>
                        </a:rPr>
                        <a:t>C</a:t>
                      </a:r>
                      <a:r>
                        <a:rPr sz="1400" b="1" dirty="0">
                          <a:solidFill>
                            <a:schemeClr val="tx1"/>
                          </a:solidFill>
                          <a:latin typeface="Century Gothic"/>
                          <a:cs typeface="Century Gothic"/>
                        </a:rPr>
                        <a:t>a</a:t>
                      </a:r>
                      <a:r>
                        <a:rPr sz="1400" b="1" spc="-10" dirty="0">
                          <a:solidFill>
                            <a:schemeClr val="tx1"/>
                          </a:solidFill>
                          <a:latin typeface="Century Gothic"/>
                          <a:cs typeface="Century Gothic"/>
                        </a:rPr>
                        <a:t>r</a:t>
                      </a:r>
                      <a:r>
                        <a:rPr sz="1400" b="1" dirty="0">
                          <a:solidFill>
                            <a:schemeClr val="tx1"/>
                          </a:solidFill>
                          <a:latin typeface="Century Gothic"/>
                          <a:cs typeface="Century Gothic"/>
                        </a:rPr>
                        <a:t>eer</a:t>
                      </a:r>
                      <a:r>
                        <a:rPr sz="1400" b="1" spc="-5" dirty="0">
                          <a:solidFill>
                            <a:schemeClr val="tx1"/>
                          </a:solidFill>
                          <a:latin typeface="Century Gothic"/>
                          <a:cs typeface="Century Gothic"/>
                        </a:rPr>
                        <a:t> </a:t>
                      </a:r>
                      <a:r>
                        <a:rPr sz="1400" b="1" spc="-10" dirty="0">
                          <a:solidFill>
                            <a:schemeClr val="tx1"/>
                          </a:solidFill>
                          <a:latin typeface="Century Gothic"/>
                          <a:cs typeface="Century Gothic"/>
                        </a:rPr>
                        <a:t>E</a:t>
                      </a:r>
                      <a:r>
                        <a:rPr sz="1400" b="1" spc="5" dirty="0">
                          <a:solidFill>
                            <a:schemeClr val="tx1"/>
                          </a:solidFill>
                          <a:latin typeface="Century Gothic"/>
                          <a:cs typeface="Century Gothic"/>
                        </a:rPr>
                        <a:t>x</a:t>
                      </a:r>
                      <a:r>
                        <a:rPr sz="1400" b="1" dirty="0">
                          <a:solidFill>
                            <a:schemeClr val="tx1"/>
                          </a:solidFill>
                          <a:latin typeface="Century Gothic"/>
                          <a:cs typeface="Century Gothic"/>
                        </a:rPr>
                        <a:t>p</a:t>
                      </a:r>
                      <a:r>
                        <a:rPr sz="1400" b="1" spc="-15" dirty="0">
                          <a:solidFill>
                            <a:schemeClr val="tx1"/>
                          </a:solidFill>
                          <a:latin typeface="Century Gothic"/>
                          <a:cs typeface="Century Gothic"/>
                        </a:rPr>
                        <a:t>l</a:t>
                      </a:r>
                      <a:r>
                        <a:rPr sz="1400" b="1" dirty="0">
                          <a:solidFill>
                            <a:schemeClr val="tx1"/>
                          </a:solidFill>
                          <a:latin typeface="Century Gothic"/>
                          <a:cs typeface="Century Gothic"/>
                        </a:rPr>
                        <a:t>o</a:t>
                      </a:r>
                      <a:r>
                        <a:rPr sz="1400" b="1" spc="-10" dirty="0">
                          <a:solidFill>
                            <a:schemeClr val="tx1"/>
                          </a:solidFill>
                          <a:latin typeface="Century Gothic"/>
                          <a:cs typeface="Century Gothic"/>
                        </a:rPr>
                        <a:t>r</a:t>
                      </a:r>
                      <a:r>
                        <a:rPr sz="1400" b="1" dirty="0">
                          <a:solidFill>
                            <a:schemeClr val="tx1"/>
                          </a:solidFill>
                          <a:latin typeface="Century Gothic"/>
                          <a:cs typeface="Century Gothic"/>
                        </a:rPr>
                        <a:t>a</a:t>
                      </a:r>
                      <a:r>
                        <a:rPr sz="1400" b="1" spc="-10" dirty="0">
                          <a:solidFill>
                            <a:schemeClr val="tx1"/>
                          </a:solidFill>
                          <a:latin typeface="Century Gothic"/>
                          <a:cs typeface="Century Gothic"/>
                        </a:rPr>
                        <a:t>t</a:t>
                      </a:r>
                      <a:r>
                        <a:rPr sz="1400" b="1" spc="-5" dirty="0">
                          <a:solidFill>
                            <a:schemeClr val="tx1"/>
                          </a:solidFill>
                          <a:latin typeface="Century Gothic"/>
                          <a:cs typeface="Century Gothic"/>
                        </a:rPr>
                        <a:t>i</a:t>
                      </a:r>
                      <a:r>
                        <a:rPr sz="1400" b="1" dirty="0">
                          <a:solidFill>
                            <a:schemeClr val="tx1"/>
                          </a:solidFill>
                          <a:latin typeface="Century Gothic"/>
                          <a:cs typeface="Century Gothic"/>
                        </a:rPr>
                        <a:t>on</a:t>
                      </a:r>
                      <a:endParaRPr sz="1400" dirty="0">
                        <a:solidFill>
                          <a:schemeClr val="tx1"/>
                        </a:solidFill>
                        <a:latin typeface="Century Gothic"/>
                        <a:cs typeface="Century Gothic"/>
                      </a:endParaRPr>
                    </a:p>
                  </a:txBody>
                  <a:tcPr marL="0" marR="0" marT="0" marB="0">
                    <a:solidFill>
                      <a:srgbClr val="FFF4CD"/>
                    </a:solidFill>
                  </a:tcPr>
                </a:tc>
              </a:tr>
              <a:tr h="210010">
                <a:tc>
                  <a:txBody>
                    <a:bodyPr/>
                    <a:lstStyle/>
                    <a:p>
                      <a:endParaRPr sz="1400">
                        <a:solidFill>
                          <a:schemeClr val="tx1"/>
                        </a:solidFill>
                        <a:latin typeface="Century Gothic"/>
                        <a:cs typeface="Century Gothic"/>
                      </a:endParaRPr>
                    </a:p>
                  </a:txBody>
                  <a:tcPr marL="0" marR="0" marT="0" marB="0"/>
                </a:tc>
                <a:tc>
                  <a:txBody>
                    <a:bodyPr/>
                    <a:lstStyle/>
                    <a:p>
                      <a:endParaRPr sz="1400" dirty="0">
                        <a:solidFill>
                          <a:schemeClr val="tx1"/>
                        </a:solidFill>
                        <a:latin typeface="Century Gothic"/>
                        <a:cs typeface="Century Gothic"/>
                      </a:endParaRPr>
                    </a:p>
                  </a:txBody>
                  <a:tcPr marL="0" marR="0" marT="0" marB="0"/>
                </a:tc>
              </a:tr>
              <a:tr h="210010">
                <a:tc>
                  <a:txBody>
                    <a:bodyPr/>
                    <a:lstStyle/>
                    <a:p>
                      <a:pPr marL="45085">
                        <a:lnSpc>
                          <a:spcPct val="100000"/>
                        </a:lnSpc>
                      </a:pPr>
                      <a:r>
                        <a:rPr sz="1400" b="1" dirty="0">
                          <a:solidFill>
                            <a:schemeClr val="tx1"/>
                          </a:solidFill>
                          <a:latin typeface="Century Gothic"/>
                          <a:cs typeface="Century Gothic"/>
                        </a:rPr>
                        <a:t>13.</a:t>
                      </a:r>
                      <a:r>
                        <a:rPr sz="1400" b="1" spc="-220" dirty="0">
                          <a:solidFill>
                            <a:schemeClr val="tx1"/>
                          </a:solidFill>
                          <a:latin typeface="Century Gothic"/>
                          <a:cs typeface="Century Gothic"/>
                        </a:rPr>
                        <a:t> </a:t>
                      </a:r>
                      <a:r>
                        <a:rPr sz="1400" b="1" dirty="0">
                          <a:solidFill>
                            <a:schemeClr val="tx1"/>
                          </a:solidFill>
                          <a:latin typeface="Century Gothic"/>
                          <a:cs typeface="Century Gothic"/>
                        </a:rPr>
                        <a:t>ITAC</a:t>
                      </a:r>
                      <a:endParaRPr sz="1400">
                        <a:solidFill>
                          <a:schemeClr val="tx1"/>
                        </a:solidFill>
                        <a:latin typeface="Century Gothic"/>
                        <a:cs typeface="Century Gothic"/>
                      </a:endParaRPr>
                    </a:p>
                  </a:txBody>
                  <a:tcPr marL="0" marR="0" marT="0" marB="0">
                    <a:solidFill>
                      <a:srgbClr val="FFF4CD"/>
                    </a:solidFill>
                  </a:tcPr>
                </a:tc>
                <a:tc>
                  <a:txBody>
                    <a:bodyPr/>
                    <a:lstStyle/>
                    <a:p>
                      <a:pPr marL="294640">
                        <a:lnSpc>
                          <a:spcPct val="100000"/>
                        </a:lnSpc>
                      </a:pPr>
                      <a:r>
                        <a:rPr sz="1400" b="1" dirty="0">
                          <a:solidFill>
                            <a:schemeClr val="tx1"/>
                          </a:solidFill>
                          <a:latin typeface="Century Gothic"/>
                          <a:cs typeface="Century Gothic"/>
                        </a:rPr>
                        <a:t>IT</a:t>
                      </a:r>
                      <a:r>
                        <a:rPr sz="1400" b="1" spc="5" dirty="0">
                          <a:solidFill>
                            <a:schemeClr val="tx1"/>
                          </a:solidFill>
                          <a:latin typeface="Century Gothic"/>
                          <a:cs typeface="Century Gothic"/>
                        </a:rPr>
                        <a:t> </a:t>
                      </a:r>
                      <a:r>
                        <a:rPr sz="1400" b="1" spc="-5" dirty="0">
                          <a:solidFill>
                            <a:schemeClr val="tx1"/>
                          </a:solidFill>
                          <a:latin typeface="Century Gothic"/>
                          <a:cs typeface="Century Gothic"/>
                        </a:rPr>
                        <a:t>A</a:t>
                      </a:r>
                      <a:r>
                        <a:rPr sz="1400" b="1" spc="-10" dirty="0">
                          <a:solidFill>
                            <a:schemeClr val="tx1"/>
                          </a:solidFill>
                          <a:latin typeface="Century Gothic"/>
                          <a:cs typeface="Century Gothic"/>
                        </a:rPr>
                        <a:t>ss</a:t>
                      </a:r>
                      <a:r>
                        <a:rPr sz="1400" b="1" spc="-5" dirty="0">
                          <a:solidFill>
                            <a:schemeClr val="tx1"/>
                          </a:solidFill>
                          <a:latin typeface="Century Gothic"/>
                          <a:cs typeface="Century Gothic"/>
                        </a:rPr>
                        <a:t>i</a:t>
                      </a:r>
                      <a:r>
                        <a:rPr sz="1400" b="1" spc="-10" dirty="0">
                          <a:solidFill>
                            <a:schemeClr val="tx1"/>
                          </a:solidFill>
                          <a:latin typeface="Century Gothic"/>
                          <a:cs typeface="Century Gothic"/>
                        </a:rPr>
                        <a:t>s</a:t>
                      </a:r>
                      <a:r>
                        <a:rPr sz="1400" b="1" dirty="0">
                          <a:solidFill>
                            <a:schemeClr val="tx1"/>
                          </a:solidFill>
                          <a:latin typeface="Century Gothic"/>
                          <a:cs typeface="Century Gothic"/>
                        </a:rPr>
                        <a:t>ta</a:t>
                      </a:r>
                      <a:r>
                        <a:rPr sz="1400" b="1" spc="-15" dirty="0">
                          <a:solidFill>
                            <a:schemeClr val="tx1"/>
                          </a:solidFill>
                          <a:latin typeface="Century Gothic"/>
                          <a:cs typeface="Century Gothic"/>
                        </a:rPr>
                        <a:t>n</a:t>
                      </a:r>
                      <a:r>
                        <a:rPr sz="1400" b="1" dirty="0">
                          <a:solidFill>
                            <a:schemeClr val="tx1"/>
                          </a:solidFill>
                          <a:latin typeface="Century Gothic"/>
                          <a:cs typeface="Century Gothic"/>
                        </a:rPr>
                        <a:t>ce</a:t>
                      </a:r>
                      <a:r>
                        <a:rPr sz="1400" b="1" spc="-10" dirty="0">
                          <a:solidFill>
                            <a:schemeClr val="tx1"/>
                          </a:solidFill>
                          <a:latin typeface="Century Gothic"/>
                          <a:cs typeface="Century Gothic"/>
                        </a:rPr>
                        <a:t> </a:t>
                      </a:r>
                      <a:r>
                        <a:rPr sz="1400" b="1" dirty="0">
                          <a:solidFill>
                            <a:schemeClr val="tx1"/>
                          </a:solidFill>
                          <a:latin typeface="Century Gothic"/>
                          <a:cs typeface="Century Gothic"/>
                        </a:rPr>
                        <a:t>Ce</a:t>
                      </a:r>
                      <a:r>
                        <a:rPr sz="1400" b="1" spc="-20" dirty="0">
                          <a:solidFill>
                            <a:schemeClr val="tx1"/>
                          </a:solidFill>
                          <a:latin typeface="Century Gothic"/>
                          <a:cs typeface="Century Gothic"/>
                        </a:rPr>
                        <a:t>n</a:t>
                      </a:r>
                      <a:r>
                        <a:rPr sz="1400" b="1" dirty="0">
                          <a:solidFill>
                            <a:schemeClr val="tx1"/>
                          </a:solidFill>
                          <a:latin typeface="Century Gothic"/>
                          <a:cs typeface="Century Gothic"/>
                        </a:rPr>
                        <a:t>ter</a:t>
                      </a:r>
                      <a:endParaRPr sz="1400" dirty="0">
                        <a:solidFill>
                          <a:schemeClr val="tx1"/>
                        </a:solidFill>
                        <a:latin typeface="Century Gothic"/>
                        <a:cs typeface="Century Gothic"/>
                      </a:endParaRPr>
                    </a:p>
                  </a:txBody>
                  <a:tcPr marL="0" marR="0" marT="0" marB="0">
                    <a:solidFill>
                      <a:srgbClr val="FFF4CD"/>
                    </a:solidFill>
                  </a:tcPr>
                </a:tc>
              </a:tr>
              <a:tr h="210010">
                <a:tc>
                  <a:txBody>
                    <a:bodyPr/>
                    <a:lstStyle/>
                    <a:p>
                      <a:endParaRPr sz="1400">
                        <a:solidFill>
                          <a:schemeClr val="tx1"/>
                        </a:solidFill>
                        <a:latin typeface="Century Gothic"/>
                        <a:cs typeface="Century Gothic"/>
                      </a:endParaRPr>
                    </a:p>
                  </a:txBody>
                  <a:tcPr marL="0" marR="0" marT="0" marB="0"/>
                </a:tc>
                <a:tc>
                  <a:txBody>
                    <a:bodyPr/>
                    <a:lstStyle/>
                    <a:p>
                      <a:endParaRPr sz="1400" dirty="0">
                        <a:solidFill>
                          <a:schemeClr val="tx1"/>
                        </a:solidFill>
                        <a:latin typeface="Century Gothic"/>
                        <a:cs typeface="Century Gothic"/>
                      </a:endParaRPr>
                    </a:p>
                  </a:txBody>
                  <a:tcPr marL="0" marR="0" marT="0" marB="0"/>
                </a:tc>
              </a:tr>
              <a:tr h="210010">
                <a:tc>
                  <a:txBody>
                    <a:bodyPr/>
                    <a:lstStyle/>
                    <a:p>
                      <a:pPr marL="45085">
                        <a:lnSpc>
                          <a:spcPct val="100000"/>
                        </a:lnSpc>
                      </a:pPr>
                      <a:r>
                        <a:rPr sz="1400" b="1" dirty="0">
                          <a:solidFill>
                            <a:schemeClr val="tx1"/>
                          </a:solidFill>
                          <a:latin typeface="Century Gothic"/>
                          <a:cs typeface="Century Gothic"/>
                        </a:rPr>
                        <a:t>14.</a:t>
                      </a:r>
                      <a:r>
                        <a:rPr sz="1400" b="1" spc="-220" dirty="0">
                          <a:solidFill>
                            <a:schemeClr val="tx1"/>
                          </a:solidFill>
                          <a:latin typeface="Century Gothic"/>
                          <a:cs typeface="Century Gothic"/>
                        </a:rPr>
                        <a:t> </a:t>
                      </a:r>
                      <a:r>
                        <a:rPr sz="1400" b="1" dirty="0">
                          <a:solidFill>
                            <a:schemeClr val="tx1"/>
                          </a:solidFill>
                          <a:latin typeface="Century Gothic"/>
                          <a:cs typeface="Century Gothic"/>
                        </a:rPr>
                        <a:t>FMLA</a:t>
                      </a:r>
                      <a:endParaRPr sz="1400">
                        <a:solidFill>
                          <a:schemeClr val="tx1"/>
                        </a:solidFill>
                        <a:latin typeface="Century Gothic"/>
                        <a:cs typeface="Century Gothic"/>
                      </a:endParaRPr>
                    </a:p>
                  </a:txBody>
                  <a:tcPr marL="0" marR="0" marT="0" marB="0">
                    <a:solidFill>
                      <a:srgbClr val="FFF4CD"/>
                    </a:solidFill>
                  </a:tcPr>
                </a:tc>
                <a:tc>
                  <a:txBody>
                    <a:bodyPr/>
                    <a:lstStyle/>
                    <a:p>
                      <a:pPr marL="294640">
                        <a:lnSpc>
                          <a:spcPct val="100000"/>
                        </a:lnSpc>
                      </a:pPr>
                      <a:r>
                        <a:rPr sz="1400" b="1" spc="-5" dirty="0">
                          <a:solidFill>
                            <a:schemeClr val="tx1"/>
                          </a:solidFill>
                          <a:latin typeface="Century Gothic"/>
                          <a:cs typeface="Century Gothic"/>
                        </a:rPr>
                        <a:t>F</a:t>
                      </a:r>
                      <a:r>
                        <a:rPr sz="1400" b="1" dirty="0">
                          <a:solidFill>
                            <a:schemeClr val="tx1"/>
                          </a:solidFill>
                          <a:latin typeface="Century Gothic"/>
                          <a:cs typeface="Century Gothic"/>
                        </a:rPr>
                        <a:t>a</a:t>
                      </a:r>
                      <a:r>
                        <a:rPr sz="1400" b="1" spc="-10" dirty="0">
                          <a:solidFill>
                            <a:schemeClr val="tx1"/>
                          </a:solidFill>
                          <a:latin typeface="Century Gothic"/>
                          <a:cs typeface="Century Gothic"/>
                        </a:rPr>
                        <a:t>m</a:t>
                      </a:r>
                      <a:r>
                        <a:rPr sz="1400" b="1" spc="-5" dirty="0">
                          <a:solidFill>
                            <a:schemeClr val="tx1"/>
                          </a:solidFill>
                          <a:latin typeface="Century Gothic"/>
                          <a:cs typeface="Century Gothic"/>
                        </a:rPr>
                        <a:t>il</a:t>
                      </a:r>
                      <a:r>
                        <a:rPr sz="1400" b="1" dirty="0">
                          <a:solidFill>
                            <a:schemeClr val="tx1"/>
                          </a:solidFill>
                          <a:latin typeface="Century Gothic"/>
                          <a:cs typeface="Century Gothic"/>
                        </a:rPr>
                        <a:t>y &amp;</a:t>
                      </a:r>
                      <a:r>
                        <a:rPr sz="1400" b="1" spc="-5" dirty="0">
                          <a:solidFill>
                            <a:schemeClr val="tx1"/>
                          </a:solidFill>
                          <a:latin typeface="Century Gothic"/>
                          <a:cs typeface="Century Gothic"/>
                        </a:rPr>
                        <a:t> </a:t>
                      </a:r>
                      <a:r>
                        <a:rPr sz="1400" b="1" dirty="0">
                          <a:solidFill>
                            <a:schemeClr val="tx1"/>
                          </a:solidFill>
                          <a:latin typeface="Century Gothic"/>
                          <a:cs typeface="Century Gothic"/>
                        </a:rPr>
                        <a:t>M</a:t>
                      </a:r>
                      <a:r>
                        <a:rPr sz="1400" b="1" spc="-15" dirty="0">
                          <a:solidFill>
                            <a:schemeClr val="tx1"/>
                          </a:solidFill>
                          <a:latin typeface="Century Gothic"/>
                          <a:cs typeface="Century Gothic"/>
                        </a:rPr>
                        <a:t>e</a:t>
                      </a:r>
                      <a:r>
                        <a:rPr sz="1400" b="1" dirty="0">
                          <a:solidFill>
                            <a:schemeClr val="tx1"/>
                          </a:solidFill>
                          <a:latin typeface="Century Gothic"/>
                          <a:cs typeface="Century Gothic"/>
                        </a:rPr>
                        <a:t>d</a:t>
                      </a:r>
                      <a:r>
                        <a:rPr sz="1400" b="1" spc="-5" dirty="0">
                          <a:solidFill>
                            <a:schemeClr val="tx1"/>
                          </a:solidFill>
                          <a:latin typeface="Century Gothic"/>
                          <a:cs typeface="Century Gothic"/>
                        </a:rPr>
                        <a:t>i</a:t>
                      </a:r>
                      <a:r>
                        <a:rPr sz="1400" b="1" spc="-15" dirty="0">
                          <a:solidFill>
                            <a:schemeClr val="tx1"/>
                          </a:solidFill>
                          <a:latin typeface="Century Gothic"/>
                          <a:cs typeface="Century Gothic"/>
                        </a:rPr>
                        <a:t>c</a:t>
                      </a:r>
                      <a:r>
                        <a:rPr sz="1400" b="1" dirty="0">
                          <a:solidFill>
                            <a:schemeClr val="tx1"/>
                          </a:solidFill>
                          <a:latin typeface="Century Gothic"/>
                          <a:cs typeface="Century Gothic"/>
                        </a:rPr>
                        <a:t>al </a:t>
                      </a:r>
                      <a:r>
                        <a:rPr sz="1400" b="1" spc="-10" dirty="0">
                          <a:solidFill>
                            <a:schemeClr val="tx1"/>
                          </a:solidFill>
                          <a:latin typeface="Century Gothic"/>
                          <a:cs typeface="Century Gothic"/>
                        </a:rPr>
                        <a:t>L</a:t>
                      </a:r>
                      <a:r>
                        <a:rPr sz="1400" b="1" dirty="0">
                          <a:solidFill>
                            <a:schemeClr val="tx1"/>
                          </a:solidFill>
                          <a:latin typeface="Century Gothic"/>
                          <a:cs typeface="Century Gothic"/>
                        </a:rPr>
                        <a:t>e</a:t>
                      </a:r>
                      <a:r>
                        <a:rPr sz="1400" b="1" spc="-10" dirty="0">
                          <a:solidFill>
                            <a:schemeClr val="tx1"/>
                          </a:solidFill>
                          <a:latin typeface="Century Gothic"/>
                          <a:cs typeface="Century Gothic"/>
                        </a:rPr>
                        <a:t>av</a:t>
                      </a:r>
                      <a:r>
                        <a:rPr sz="1400" b="1" dirty="0">
                          <a:solidFill>
                            <a:schemeClr val="tx1"/>
                          </a:solidFill>
                          <a:latin typeface="Century Gothic"/>
                          <a:cs typeface="Century Gothic"/>
                        </a:rPr>
                        <a:t>e</a:t>
                      </a:r>
                      <a:r>
                        <a:rPr sz="1400" b="1" spc="5" dirty="0">
                          <a:solidFill>
                            <a:schemeClr val="tx1"/>
                          </a:solidFill>
                          <a:latin typeface="Century Gothic"/>
                          <a:cs typeface="Century Gothic"/>
                        </a:rPr>
                        <a:t> </a:t>
                      </a:r>
                      <a:r>
                        <a:rPr sz="1400" b="1" spc="-5" dirty="0">
                          <a:solidFill>
                            <a:schemeClr val="tx1"/>
                          </a:solidFill>
                          <a:latin typeface="Century Gothic"/>
                          <a:cs typeface="Century Gothic"/>
                        </a:rPr>
                        <a:t>A</a:t>
                      </a:r>
                      <a:r>
                        <a:rPr sz="1400" b="1" spc="-15" dirty="0">
                          <a:solidFill>
                            <a:schemeClr val="tx1"/>
                          </a:solidFill>
                          <a:latin typeface="Century Gothic"/>
                          <a:cs typeface="Century Gothic"/>
                        </a:rPr>
                        <a:t>c</a:t>
                      </a:r>
                      <a:r>
                        <a:rPr sz="1400" b="1" dirty="0">
                          <a:solidFill>
                            <a:schemeClr val="tx1"/>
                          </a:solidFill>
                          <a:latin typeface="Century Gothic"/>
                          <a:cs typeface="Century Gothic"/>
                        </a:rPr>
                        <a:t>t</a:t>
                      </a:r>
                      <a:endParaRPr sz="1400" dirty="0">
                        <a:solidFill>
                          <a:schemeClr val="tx1"/>
                        </a:solidFill>
                        <a:latin typeface="Century Gothic"/>
                        <a:cs typeface="Century Gothic"/>
                      </a:endParaRPr>
                    </a:p>
                  </a:txBody>
                  <a:tcPr marL="0" marR="0" marT="0" marB="0">
                    <a:solidFill>
                      <a:srgbClr val="FFF4CD"/>
                    </a:solidFill>
                  </a:tcPr>
                </a:tc>
              </a:tr>
              <a:tr h="210010">
                <a:tc>
                  <a:txBody>
                    <a:bodyPr/>
                    <a:lstStyle/>
                    <a:p>
                      <a:endParaRPr sz="1400">
                        <a:solidFill>
                          <a:schemeClr val="tx1"/>
                        </a:solidFill>
                        <a:latin typeface="Century Gothic"/>
                        <a:cs typeface="Century Gothic"/>
                      </a:endParaRPr>
                    </a:p>
                  </a:txBody>
                  <a:tcPr marL="0" marR="0" marT="0" marB="0"/>
                </a:tc>
                <a:tc>
                  <a:txBody>
                    <a:bodyPr/>
                    <a:lstStyle/>
                    <a:p>
                      <a:endParaRPr sz="1400" dirty="0">
                        <a:solidFill>
                          <a:schemeClr val="tx1"/>
                        </a:solidFill>
                        <a:latin typeface="Century Gothic"/>
                        <a:cs typeface="Century Gothic"/>
                      </a:endParaRPr>
                    </a:p>
                  </a:txBody>
                  <a:tcPr marL="0" marR="0" marT="0" marB="0"/>
                </a:tc>
              </a:tr>
              <a:tr h="215706">
                <a:tc>
                  <a:txBody>
                    <a:bodyPr/>
                    <a:lstStyle/>
                    <a:p>
                      <a:pPr marL="45085">
                        <a:lnSpc>
                          <a:spcPct val="100000"/>
                        </a:lnSpc>
                      </a:pPr>
                      <a:r>
                        <a:rPr sz="1400" b="1" dirty="0">
                          <a:solidFill>
                            <a:schemeClr val="tx1"/>
                          </a:solidFill>
                          <a:latin typeface="Century Gothic"/>
                          <a:cs typeface="Century Gothic"/>
                        </a:rPr>
                        <a:t>15.</a:t>
                      </a:r>
                      <a:r>
                        <a:rPr sz="1400" b="1" spc="-220" dirty="0">
                          <a:solidFill>
                            <a:schemeClr val="tx1"/>
                          </a:solidFill>
                          <a:latin typeface="Century Gothic"/>
                          <a:cs typeface="Century Gothic"/>
                        </a:rPr>
                        <a:t> </a:t>
                      </a:r>
                      <a:r>
                        <a:rPr sz="1400" b="1" dirty="0" smtClean="0">
                          <a:solidFill>
                            <a:schemeClr val="tx1"/>
                          </a:solidFill>
                          <a:latin typeface="Century Gothic"/>
                          <a:cs typeface="Century Gothic"/>
                        </a:rPr>
                        <a:t>RR</a:t>
                      </a:r>
                      <a:r>
                        <a:rPr lang="en-US" sz="1400" b="1" dirty="0" smtClean="0">
                          <a:solidFill>
                            <a:schemeClr val="tx1"/>
                          </a:solidFill>
                          <a:latin typeface="Century Gothic"/>
                          <a:cs typeface="Century Gothic"/>
                        </a:rPr>
                        <a:t>C</a:t>
                      </a:r>
                      <a:endParaRPr sz="1400" dirty="0">
                        <a:solidFill>
                          <a:schemeClr val="tx1"/>
                        </a:solidFill>
                        <a:latin typeface="Century Gothic"/>
                        <a:cs typeface="Century Gothic"/>
                      </a:endParaRPr>
                    </a:p>
                  </a:txBody>
                  <a:tcPr marL="0" marR="0" marT="0" marB="0">
                    <a:lnB w="6096">
                      <a:solidFill>
                        <a:srgbClr val="FFCA08"/>
                      </a:solidFill>
                      <a:prstDash val="solid"/>
                    </a:lnB>
                    <a:solidFill>
                      <a:srgbClr val="FFF4CD"/>
                    </a:solidFill>
                  </a:tcPr>
                </a:tc>
                <a:tc>
                  <a:txBody>
                    <a:bodyPr/>
                    <a:lstStyle/>
                    <a:p>
                      <a:pPr marL="294640">
                        <a:lnSpc>
                          <a:spcPct val="100000"/>
                        </a:lnSpc>
                      </a:pPr>
                      <a:r>
                        <a:rPr sz="1400" b="1" spc="-5" dirty="0">
                          <a:solidFill>
                            <a:schemeClr val="tx1"/>
                          </a:solidFill>
                          <a:latin typeface="Century Gothic"/>
                          <a:cs typeface="Century Gothic"/>
                        </a:rPr>
                        <a:t>R</a:t>
                      </a:r>
                      <a:r>
                        <a:rPr sz="1400" b="1" dirty="0">
                          <a:solidFill>
                            <a:schemeClr val="tx1"/>
                          </a:solidFill>
                          <a:latin typeface="Century Gothic"/>
                          <a:cs typeface="Century Gothic"/>
                        </a:rPr>
                        <a:t>o</a:t>
                      </a:r>
                      <a:r>
                        <a:rPr sz="1400" b="1" spc="-5" dirty="0">
                          <a:solidFill>
                            <a:schemeClr val="tx1"/>
                          </a:solidFill>
                          <a:latin typeface="Century Gothic"/>
                          <a:cs typeface="Century Gothic"/>
                        </a:rPr>
                        <a:t>un</a:t>
                      </a:r>
                      <a:r>
                        <a:rPr sz="1400" b="1" dirty="0">
                          <a:solidFill>
                            <a:schemeClr val="tx1"/>
                          </a:solidFill>
                          <a:latin typeface="Century Gothic"/>
                          <a:cs typeface="Century Gothic"/>
                        </a:rPr>
                        <a:t>d</a:t>
                      </a:r>
                      <a:r>
                        <a:rPr sz="1400" b="1" spc="5" dirty="0">
                          <a:solidFill>
                            <a:schemeClr val="tx1"/>
                          </a:solidFill>
                          <a:latin typeface="Century Gothic"/>
                          <a:cs typeface="Century Gothic"/>
                        </a:rPr>
                        <a:t> </a:t>
                      </a:r>
                      <a:r>
                        <a:rPr sz="1400" b="1" spc="-5" dirty="0" smtClean="0">
                          <a:solidFill>
                            <a:schemeClr val="tx1"/>
                          </a:solidFill>
                          <a:latin typeface="Century Gothic"/>
                          <a:cs typeface="Century Gothic"/>
                        </a:rPr>
                        <a:t>R</a:t>
                      </a:r>
                      <a:r>
                        <a:rPr sz="1400" b="1" dirty="0" smtClean="0">
                          <a:solidFill>
                            <a:schemeClr val="tx1"/>
                          </a:solidFill>
                          <a:latin typeface="Century Gothic"/>
                          <a:cs typeface="Century Gothic"/>
                        </a:rPr>
                        <a:t>ock</a:t>
                      </a:r>
                      <a:r>
                        <a:rPr lang="en-US" sz="1400" b="1" dirty="0" smtClean="0">
                          <a:solidFill>
                            <a:schemeClr val="tx1"/>
                          </a:solidFill>
                          <a:latin typeface="Century Gothic"/>
                          <a:cs typeface="Century Gothic"/>
                        </a:rPr>
                        <a:t> Campus</a:t>
                      </a:r>
                      <a:endParaRPr sz="1400" dirty="0">
                        <a:solidFill>
                          <a:schemeClr val="tx1"/>
                        </a:solidFill>
                        <a:latin typeface="Century Gothic"/>
                        <a:cs typeface="Century Gothic"/>
                      </a:endParaRPr>
                    </a:p>
                  </a:txBody>
                  <a:tcPr marL="0" marR="0" marT="0" marB="0">
                    <a:lnB w="6096">
                      <a:solidFill>
                        <a:srgbClr val="FFCA08"/>
                      </a:solidFill>
                      <a:prstDash val="solid"/>
                    </a:lnB>
                    <a:solidFill>
                      <a:srgbClr val="FFF4CD"/>
                    </a:solidFill>
                  </a:tcPr>
                </a:tc>
              </a:tr>
            </a:tbl>
          </a:graphicData>
        </a:graphic>
      </p:graphicFrame>
    </p:spTree>
    <p:extLst>
      <p:ext uri="{BB962C8B-B14F-4D97-AF65-F5344CB8AC3E}">
        <p14:creationId xmlns:p14="http://schemas.microsoft.com/office/powerpoint/2010/main" val="11525072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457200"/>
            <a:ext cx="3254375" cy="2514600"/>
          </a:xfrm>
        </p:spPr>
      </p:pic>
      <p:sp>
        <p:nvSpPr>
          <p:cNvPr id="322563" name="Rectangle 3"/>
          <p:cNvSpPr txBox="1">
            <a:spLocks noChangeArrowheads="1"/>
          </p:cNvSpPr>
          <p:nvPr/>
        </p:nvSpPr>
        <p:spPr bwMode="auto">
          <a:xfrm>
            <a:off x="1600200" y="2819400"/>
            <a:ext cx="7543800" cy="1447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 typeface="Wingdings" panose="05000000000000000000" pitchFamily="2" charset="2"/>
              <a:buNone/>
            </a:pPr>
            <a:endParaRPr lang="en-US" altLang="en-US" sz="4800" b="1">
              <a:solidFill>
                <a:srgbClr val="800000"/>
              </a:solidFill>
              <a:latin typeface="Adobe Garamond Pro" panose="02020502060506020403" pitchFamily="18" charset="0"/>
            </a:endParaRPr>
          </a:p>
        </p:txBody>
      </p:sp>
      <p:sp>
        <p:nvSpPr>
          <p:cNvPr id="8" name="Rectangle 3"/>
          <p:cNvSpPr txBox="1">
            <a:spLocks noChangeArrowheads="1"/>
          </p:cNvSpPr>
          <p:nvPr/>
        </p:nvSpPr>
        <p:spPr bwMode="auto">
          <a:xfrm>
            <a:off x="1905000" y="1295400"/>
            <a:ext cx="7086600" cy="5486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marL="342900" indent="-342900" algn="l" rtl="0" fontAlgn="base">
              <a:spcBef>
                <a:spcPct val="20000"/>
              </a:spcBef>
              <a:spcAft>
                <a:spcPct val="0"/>
              </a:spcAft>
              <a:buFont typeface="Wingdings" panose="05000000000000000000" pitchFamily="2" charset="2"/>
              <a:buChar char="v"/>
              <a:defRPr sz="1600">
                <a:solidFill>
                  <a:schemeClr val="tx1"/>
                </a:solidFill>
                <a:latin typeface="+mn-lt"/>
                <a:ea typeface="+mn-ea"/>
                <a:cs typeface="+mn-cs"/>
              </a:defRPr>
            </a:lvl1pPr>
            <a:lvl2pPr marL="742950" indent="-285750" algn="l" rtl="0" fontAlgn="base">
              <a:spcBef>
                <a:spcPct val="20000"/>
              </a:spcBef>
              <a:spcAft>
                <a:spcPct val="0"/>
              </a:spcAft>
              <a:buChar char="–"/>
              <a:defRPr sz="1400">
                <a:solidFill>
                  <a:schemeClr val="tx1"/>
                </a:solidFill>
                <a:latin typeface="+mn-lt"/>
                <a:ea typeface="+mn-ea"/>
              </a:defRPr>
            </a:lvl2pPr>
            <a:lvl3pPr marL="1143000" indent="-228600" algn="l" rtl="0" fontAlgn="base">
              <a:spcBef>
                <a:spcPct val="20000"/>
              </a:spcBef>
              <a:spcAft>
                <a:spcPct val="0"/>
              </a:spcAft>
              <a:buChar char="•"/>
              <a:defRPr sz="1200">
                <a:solidFill>
                  <a:schemeClr val="tx1"/>
                </a:solidFill>
                <a:latin typeface="+mn-lt"/>
                <a:ea typeface="+mn-ea"/>
              </a:defRPr>
            </a:lvl3pPr>
            <a:lvl4pPr marL="1600200" indent="-228600" algn="l" rtl="0" fontAlgn="base">
              <a:spcBef>
                <a:spcPct val="20000"/>
              </a:spcBef>
              <a:spcAft>
                <a:spcPct val="0"/>
              </a:spcAft>
              <a:buChar char="–"/>
              <a:defRPr sz="1200">
                <a:solidFill>
                  <a:schemeClr val="tx1"/>
                </a:solidFill>
                <a:latin typeface="+mn-lt"/>
                <a:ea typeface="+mn-ea"/>
              </a:defRPr>
            </a:lvl4pPr>
            <a:lvl5pPr marL="2057400" indent="-228600" algn="l" rtl="0" fontAlgn="base">
              <a:spcBef>
                <a:spcPct val="20000"/>
              </a:spcBef>
              <a:spcAft>
                <a:spcPct val="0"/>
              </a:spcAft>
              <a:buChar char="»"/>
              <a:defRPr sz="1200">
                <a:solidFill>
                  <a:schemeClr val="tx1"/>
                </a:solidFill>
                <a:latin typeface="+mn-lt"/>
                <a:ea typeface="+mn-ea"/>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a:lstStyle>
          <a:p>
            <a:pPr eaLnBrk="1" hangingPunct="1">
              <a:lnSpc>
                <a:spcPct val="90000"/>
              </a:lnSpc>
              <a:buFont typeface="Wingdings" panose="05000000000000000000" pitchFamily="2" charset="2"/>
              <a:buNone/>
              <a:defRPr/>
            </a:pPr>
            <a:endParaRPr lang="en-US" sz="2000" b="1" kern="0" dirty="0" smtClean="0">
              <a:solidFill>
                <a:srgbClr val="000000"/>
              </a:solidFill>
              <a:latin typeface="Helvetica" pitchFamily="34" charset="0"/>
              <a:cs typeface="Helvetica" pitchFamily="34" charset="0"/>
            </a:endParaRPr>
          </a:p>
        </p:txBody>
      </p:sp>
      <p:sp>
        <p:nvSpPr>
          <p:cNvPr id="322565" name="Rectangle 2"/>
          <p:cNvSpPr txBox="1">
            <a:spLocks noChangeArrowheads="1"/>
          </p:cNvSpPr>
          <p:nvPr/>
        </p:nvSpPr>
        <p:spPr bwMode="auto">
          <a:xfrm>
            <a:off x="1616075" y="50800"/>
            <a:ext cx="7375525"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87" tIns="44450" rIns="90487" bIns="44450" anchor="ct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800" b="1">
                <a:solidFill>
                  <a:srgbClr val="800000"/>
                </a:solidFill>
                <a:latin typeface="Helvetica" panose="020B0604020202020204" pitchFamily="34" charset="0"/>
                <a:ea typeface="Times" panose="02020603050405020304" pitchFamily="18" charset="0"/>
                <a:cs typeface="Helvetica" panose="020B0604020202020204" pitchFamily="34" charset="0"/>
              </a:rPr>
              <a:t>Reminders</a:t>
            </a:r>
          </a:p>
        </p:txBody>
      </p:sp>
      <p:sp>
        <p:nvSpPr>
          <p:cNvPr id="9" name="Rectangle 3"/>
          <p:cNvSpPr txBox="1">
            <a:spLocks noChangeArrowheads="1"/>
          </p:cNvSpPr>
          <p:nvPr/>
        </p:nvSpPr>
        <p:spPr bwMode="auto">
          <a:xfrm>
            <a:off x="1828800" y="1371600"/>
            <a:ext cx="7178675" cy="4876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marL="342900" indent="-342900" algn="l" rtl="0" fontAlgn="base">
              <a:spcBef>
                <a:spcPct val="20000"/>
              </a:spcBef>
              <a:spcAft>
                <a:spcPct val="0"/>
              </a:spcAft>
              <a:buFont typeface="Wingdings" panose="05000000000000000000" pitchFamily="2" charset="2"/>
              <a:buChar char="v"/>
              <a:defRPr sz="1600">
                <a:solidFill>
                  <a:schemeClr val="tx1"/>
                </a:solidFill>
                <a:latin typeface="+mn-lt"/>
                <a:ea typeface="+mn-ea"/>
                <a:cs typeface="+mn-cs"/>
              </a:defRPr>
            </a:lvl1pPr>
            <a:lvl2pPr marL="742950" indent="-285750" algn="l" rtl="0" fontAlgn="base">
              <a:spcBef>
                <a:spcPct val="20000"/>
              </a:spcBef>
              <a:spcAft>
                <a:spcPct val="0"/>
              </a:spcAft>
              <a:buChar char="–"/>
              <a:defRPr sz="1400">
                <a:solidFill>
                  <a:schemeClr val="tx1"/>
                </a:solidFill>
                <a:latin typeface="+mn-lt"/>
                <a:ea typeface="+mn-ea"/>
              </a:defRPr>
            </a:lvl2pPr>
            <a:lvl3pPr marL="1143000" indent="-228600" algn="l" rtl="0" fontAlgn="base">
              <a:spcBef>
                <a:spcPct val="20000"/>
              </a:spcBef>
              <a:spcAft>
                <a:spcPct val="0"/>
              </a:spcAft>
              <a:buChar char="•"/>
              <a:defRPr sz="1200">
                <a:solidFill>
                  <a:schemeClr val="tx1"/>
                </a:solidFill>
                <a:latin typeface="+mn-lt"/>
                <a:ea typeface="+mn-ea"/>
              </a:defRPr>
            </a:lvl3pPr>
            <a:lvl4pPr marL="1600200" indent="-228600" algn="l" rtl="0" fontAlgn="base">
              <a:spcBef>
                <a:spcPct val="20000"/>
              </a:spcBef>
              <a:spcAft>
                <a:spcPct val="0"/>
              </a:spcAft>
              <a:buChar char="–"/>
              <a:defRPr sz="1200">
                <a:solidFill>
                  <a:schemeClr val="tx1"/>
                </a:solidFill>
                <a:latin typeface="+mn-lt"/>
                <a:ea typeface="+mn-ea"/>
              </a:defRPr>
            </a:lvl4pPr>
            <a:lvl5pPr marL="2057400" indent="-228600" algn="l" rtl="0" fontAlgn="base">
              <a:spcBef>
                <a:spcPct val="20000"/>
              </a:spcBef>
              <a:spcAft>
                <a:spcPct val="0"/>
              </a:spcAft>
              <a:buChar char="»"/>
              <a:defRPr sz="1200">
                <a:solidFill>
                  <a:schemeClr val="tx1"/>
                </a:solidFill>
                <a:latin typeface="+mn-lt"/>
                <a:ea typeface="+mn-ea"/>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a:lstStyle>
          <a:p>
            <a:pPr eaLnBrk="1" hangingPunct="1">
              <a:buFont typeface="Wingdings" panose="05000000000000000000" pitchFamily="2" charset="2"/>
              <a:buChar char="§"/>
              <a:defRPr/>
            </a:pPr>
            <a:r>
              <a:rPr lang="en-US" altLang="en-US" sz="2500" kern="0" dirty="0" smtClean="0">
                <a:latin typeface="Adobe Garamond Pro" panose="02020502060506020403" pitchFamily="18" charset="0"/>
              </a:rPr>
              <a:t>Please give us your comments on the evaluation form. Leave on your table.</a:t>
            </a:r>
          </a:p>
          <a:p>
            <a:pPr eaLnBrk="1" hangingPunct="1">
              <a:buFont typeface="Wingdings" panose="05000000000000000000" pitchFamily="2" charset="2"/>
              <a:buChar char="§"/>
              <a:defRPr/>
            </a:pPr>
            <a:r>
              <a:rPr lang="en-US" altLang="en-US" sz="2500" kern="0" dirty="0" smtClean="0">
                <a:latin typeface="Adobe Garamond Pro" panose="02020502060506020403" pitchFamily="18" charset="0"/>
              </a:rPr>
              <a:t>Please leave your name tag and place card with edits </a:t>
            </a:r>
            <a:br>
              <a:rPr lang="en-US" altLang="en-US" sz="2500" kern="0" dirty="0" smtClean="0">
                <a:latin typeface="Adobe Garamond Pro" panose="02020502060506020403" pitchFamily="18" charset="0"/>
              </a:rPr>
            </a:br>
            <a:r>
              <a:rPr lang="en-US" altLang="en-US" sz="2500" kern="0" dirty="0" smtClean="0">
                <a:latin typeface="Adobe Garamond Pro" panose="02020502060506020403" pitchFamily="18" charset="0"/>
              </a:rPr>
              <a:t>if necessary.</a:t>
            </a:r>
          </a:p>
          <a:p>
            <a:pPr eaLnBrk="1" hangingPunct="1">
              <a:buFont typeface="Wingdings" panose="05000000000000000000" pitchFamily="2" charset="2"/>
              <a:buChar char="§"/>
              <a:defRPr/>
            </a:pPr>
            <a:r>
              <a:rPr lang="en-US" altLang="en-US" sz="2500" kern="0" dirty="0" smtClean="0">
                <a:latin typeface="Adobe Garamond Pro" panose="02020502060506020403" pitchFamily="18" charset="0"/>
              </a:rPr>
              <a:t>Verification of 9.5 hours NEW credit will be documented in the SAP Portal.</a:t>
            </a:r>
          </a:p>
          <a:p>
            <a:pPr eaLnBrk="1" hangingPunct="1">
              <a:buFont typeface="Wingdings" panose="05000000000000000000" pitchFamily="2" charset="2"/>
              <a:buChar char="§"/>
              <a:defRPr/>
            </a:pPr>
            <a:r>
              <a:rPr lang="en-US" altLang="en-US" sz="2500" kern="0" dirty="0">
                <a:latin typeface="Adobe Garamond Pro" panose="02020502060506020403" pitchFamily="18" charset="0"/>
              </a:rPr>
              <a:t>Human</a:t>
            </a:r>
            <a:r>
              <a:rPr lang="en-US" altLang="en-US" sz="2500" dirty="0" smtClean="0">
                <a:latin typeface="Adobe Garamond Pro" panose="02020502060506020403" pitchFamily="18" charset="0"/>
              </a:rPr>
              <a:t> Resources Office (JCK 360) is available at any time to answer any hold-over questions from NEW I.</a:t>
            </a:r>
          </a:p>
          <a:p>
            <a:pPr eaLnBrk="1" hangingPunct="1">
              <a:buFont typeface="Wingdings" panose="05000000000000000000" pitchFamily="2" charset="2"/>
              <a:buChar char="§"/>
              <a:defRPr/>
            </a:pPr>
            <a:r>
              <a:rPr lang="en-US" altLang="en-US" sz="2500" dirty="0" smtClean="0">
                <a:latin typeface="Adobe Garamond Pro" panose="02020502060506020403" pitchFamily="18" charset="0"/>
              </a:rPr>
              <a:t>Can we assist you in distribution of your office’s information to new employees?</a:t>
            </a:r>
          </a:p>
          <a:p>
            <a:pPr eaLnBrk="1" hangingPunct="1">
              <a:defRPr/>
            </a:pPr>
            <a:endParaRPr lang="en-US" altLang="en-US" sz="2500" kern="0" dirty="0" smtClean="0">
              <a:latin typeface="Helvetica" panose="020B0604020202020204" pitchFamily="34" charset="0"/>
            </a:endParaRPr>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457200"/>
            <a:ext cx="3254375" cy="2514600"/>
          </a:xfrm>
        </p:spPr>
      </p:pic>
      <p:sp>
        <p:nvSpPr>
          <p:cNvPr id="323587" name="Rectangle 3"/>
          <p:cNvSpPr txBox="1">
            <a:spLocks noChangeArrowheads="1"/>
          </p:cNvSpPr>
          <p:nvPr/>
        </p:nvSpPr>
        <p:spPr bwMode="auto">
          <a:xfrm>
            <a:off x="1600200" y="2819400"/>
            <a:ext cx="7543800" cy="1447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 typeface="Wingdings" panose="05000000000000000000" pitchFamily="2" charset="2"/>
              <a:buNone/>
            </a:pPr>
            <a:endParaRPr lang="en-US" altLang="en-US" sz="4800" b="1">
              <a:solidFill>
                <a:srgbClr val="800000"/>
              </a:solidFill>
              <a:latin typeface="Adobe Garamond Pro" panose="02020502060506020403" pitchFamily="18" charset="0"/>
            </a:endParaRPr>
          </a:p>
        </p:txBody>
      </p:sp>
      <p:sp>
        <p:nvSpPr>
          <p:cNvPr id="8" name="Rectangle 3"/>
          <p:cNvSpPr txBox="1">
            <a:spLocks noChangeArrowheads="1"/>
          </p:cNvSpPr>
          <p:nvPr/>
        </p:nvSpPr>
        <p:spPr bwMode="auto">
          <a:xfrm>
            <a:off x="1905000" y="1295400"/>
            <a:ext cx="7086600" cy="5486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marL="342900" indent="-342900" algn="l" rtl="0" fontAlgn="base">
              <a:spcBef>
                <a:spcPct val="20000"/>
              </a:spcBef>
              <a:spcAft>
                <a:spcPct val="0"/>
              </a:spcAft>
              <a:buFont typeface="Wingdings" panose="05000000000000000000" pitchFamily="2" charset="2"/>
              <a:buChar char="v"/>
              <a:defRPr sz="1600">
                <a:solidFill>
                  <a:schemeClr val="tx1"/>
                </a:solidFill>
                <a:latin typeface="+mn-lt"/>
                <a:ea typeface="+mn-ea"/>
                <a:cs typeface="+mn-cs"/>
              </a:defRPr>
            </a:lvl1pPr>
            <a:lvl2pPr marL="742950" indent="-285750" algn="l" rtl="0" fontAlgn="base">
              <a:spcBef>
                <a:spcPct val="20000"/>
              </a:spcBef>
              <a:spcAft>
                <a:spcPct val="0"/>
              </a:spcAft>
              <a:buChar char="–"/>
              <a:defRPr sz="1400">
                <a:solidFill>
                  <a:schemeClr val="tx1"/>
                </a:solidFill>
                <a:latin typeface="+mn-lt"/>
                <a:ea typeface="+mn-ea"/>
              </a:defRPr>
            </a:lvl2pPr>
            <a:lvl3pPr marL="1143000" indent="-228600" algn="l" rtl="0" fontAlgn="base">
              <a:spcBef>
                <a:spcPct val="20000"/>
              </a:spcBef>
              <a:spcAft>
                <a:spcPct val="0"/>
              </a:spcAft>
              <a:buChar char="•"/>
              <a:defRPr sz="1200">
                <a:solidFill>
                  <a:schemeClr val="tx1"/>
                </a:solidFill>
                <a:latin typeface="+mn-lt"/>
                <a:ea typeface="+mn-ea"/>
              </a:defRPr>
            </a:lvl3pPr>
            <a:lvl4pPr marL="1600200" indent="-228600" algn="l" rtl="0" fontAlgn="base">
              <a:spcBef>
                <a:spcPct val="20000"/>
              </a:spcBef>
              <a:spcAft>
                <a:spcPct val="0"/>
              </a:spcAft>
              <a:buChar char="–"/>
              <a:defRPr sz="1200">
                <a:solidFill>
                  <a:schemeClr val="tx1"/>
                </a:solidFill>
                <a:latin typeface="+mn-lt"/>
                <a:ea typeface="+mn-ea"/>
              </a:defRPr>
            </a:lvl4pPr>
            <a:lvl5pPr marL="2057400" indent="-228600" algn="l" rtl="0" fontAlgn="base">
              <a:spcBef>
                <a:spcPct val="20000"/>
              </a:spcBef>
              <a:spcAft>
                <a:spcPct val="0"/>
              </a:spcAft>
              <a:buChar char="»"/>
              <a:defRPr sz="1200">
                <a:solidFill>
                  <a:schemeClr val="tx1"/>
                </a:solidFill>
                <a:latin typeface="+mn-lt"/>
                <a:ea typeface="+mn-ea"/>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a:lstStyle>
          <a:p>
            <a:pPr eaLnBrk="1" hangingPunct="1">
              <a:lnSpc>
                <a:spcPct val="90000"/>
              </a:lnSpc>
              <a:buFont typeface="Wingdings" panose="05000000000000000000" pitchFamily="2" charset="2"/>
              <a:buNone/>
              <a:defRPr/>
            </a:pPr>
            <a:endParaRPr lang="en-US" sz="2000" b="1" kern="0" dirty="0" smtClean="0">
              <a:solidFill>
                <a:srgbClr val="000000"/>
              </a:solidFill>
              <a:latin typeface="Helvetica" pitchFamily="34" charset="0"/>
              <a:cs typeface="Helvetica" pitchFamily="34" charset="0"/>
            </a:endParaRPr>
          </a:p>
        </p:txBody>
      </p:sp>
      <p:sp>
        <p:nvSpPr>
          <p:cNvPr id="9" name="Rectangle 3"/>
          <p:cNvSpPr txBox="1">
            <a:spLocks noChangeArrowheads="1"/>
          </p:cNvSpPr>
          <p:nvPr/>
        </p:nvSpPr>
        <p:spPr bwMode="auto">
          <a:xfrm>
            <a:off x="1828800" y="1371600"/>
            <a:ext cx="7178675" cy="4876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marL="342900" indent="-342900" algn="l" rtl="0" fontAlgn="base">
              <a:spcBef>
                <a:spcPct val="20000"/>
              </a:spcBef>
              <a:spcAft>
                <a:spcPct val="0"/>
              </a:spcAft>
              <a:buFont typeface="Wingdings" panose="05000000000000000000" pitchFamily="2" charset="2"/>
              <a:buChar char="v"/>
              <a:defRPr sz="1600">
                <a:solidFill>
                  <a:schemeClr val="tx1"/>
                </a:solidFill>
                <a:latin typeface="+mn-lt"/>
                <a:ea typeface="+mn-ea"/>
                <a:cs typeface="+mn-cs"/>
              </a:defRPr>
            </a:lvl1pPr>
            <a:lvl2pPr marL="742950" indent="-285750" algn="l" rtl="0" fontAlgn="base">
              <a:spcBef>
                <a:spcPct val="20000"/>
              </a:spcBef>
              <a:spcAft>
                <a:spcPct val="0"/>
              </a:spcAft>
              <a:buChar char="–"/>
              <a:defRPr sz="1400">
                <a:solidFill>
                  <a:schemeClr val="tx1"/>
                </a:solidFill>
                <a:latin typeface="+mn-lt"/>
                <a:ea typeface="+mn-ea"/>
              </a:defRPr>
            </a:lvl2pPr>
            <a:lvl3pPr marL="1143000" indent="-228600" algn="l" rtl="0" fontAlgn="base">
              <a:spcBef>
                <a:spcPct val="20000"/>
              </a:spcBef>
              <a:spcAft>
                <a:spcPct val="0"/>
              </a:spcAft>
              <a:buChar char="•"/>
              <a:defRPr sz="1200">
                <a:solidFill>
                  <a:schemeClr val="tx1"/>
                </a:solidFill>
                <a:latin typeface="+mn-lt"/>
                <a:ea typeface="+mn-ea"/>
              </a:defRPr>
            </a:lvl3pPr>
            <a:lvl4pPr marL="1600200" indent="-228600" algn="l" rtl="0" fontAlgn="base">
              <a:spcBef>
                <a:spcPct val="20000"/>
              </a:spcBef>
              <a:spcAft>
                <a:spcPct val="0"/>
              </a:spcAft>
              <a:buChar char="–"/>
              <a:defRPr sz="1200">
                <a:solidFill>
                  <a:schemeClr val="tx1"/>
                </a:solidFill>
                <a:latin typeface="+mn-lt"/>
                <a:ea typeface="+mn-ea"/>
              </a:defRPr>
            </a:lvl4pPr>
            <a:lvl5pPr marL="2057400" indent="-228600" algn="l" rtl="0" fontAlgn="base">
              <a:spcBef>
                <a:spcPct val="20000"/>
              </a:spcBef>
              <a:spcAft>
                <a:spcPct val="0"/>
              </a:spcAft>
              <a:buChar char="»"/>
              <a:defRPr sz="1200">
                <a:solidFill>
                  <a:schemeClr val="tx1"/>
                </a:solidFill>
                <a:latin typeface="+mn-lt"/>
                <a:ea typeface="+mn-ea"/>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a:lstStyle>
          <a:p>
            <a:pPr eaLnBrk="1" hangingPunct="1">
              <a:defRPr/>
            </a:pPr>
            <a:endParaRPr lang="en-US" altLang="en-US" sz="2500" kern="0" dirty="0" smtClean="0">
              <a:latin typeface="Helvetica" panose="020B0604020202020204" pitchFamily="34" charset="0"/>
            </a:endParaRPr>
          </a:p>
        </p:txBody>
      </p:sp>
      <p:pic>
        <p:nvPicPr>
          <p:cNvPr id="32359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6413" y="1646238"/>
            <a:ext cx="728345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3591" name="Rectangle 3"/>
          <p:cNvSpPr>
            <a:spLocks noChangeArrowheads="1"/>
          </p:cNvSpPr>
          <p:nvPr/>
        </p:nvSpPr>
        <p:spPr bwMode="auto">
          <a:xfrm>
            <a:off x="2566988" y="533400"/>
            <a:ext cx="5302250" cy="341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7200" b="1">
                <a:solidFill>
                  <a:srgbClr val="5A0019"/>
                </a:solidFill>
                <a:latin typeface="Helvetica" panose="020B0604020202020204" pitchFamily="34" charset="0"/>
              </a:rPr>
              <a:t>Welcome </a:t>
            </a:r>
            <a:br>
              <a:rPr lang="en-US" altLang="en-US" sz="7200" b="1">
                <a:solidFill>
                  <a:srgbClr val="5A0019"/>
                </a:solidFill>
                <a:latin typeface="Helvetica" panose="020B0604020202020204" pitchFamily="34" charset="0"/>
              </a:rPr>
            </a:br>
            <a:r>
              <a:rPr lang="en-US" altLang="en-US" sz="7200" b="1">
                <a:solidFill>
                  <a:srgbClr val="5A0019"/>
                </a:solidFill>
                <a:latin typeface="Helvetica" panose="020B0604020202020204" pitchFamily="34" charset="0"/>
              </a:rPr>
              <a:t>to</a:t>
            </a:r>
            <a:br>
              <a:rPr lang="en-US" altLang="en-US" sz="7200" b="1">
                <a:solidFill>
                  <a:srgbClr val="5A0019"/>
                </a:solidFill>
                <a:latin typeface="Helvetica" panose="020B0604020202020204" pitchFamily="34" charset="0"/>
              </a:rPr>
            </a:br>
            <a:r>
              <a:rPr lang="en-US" altLang="en-US" sz="7200" b="1">
                <a:solidFill>
                  <a:srgbClr val="5A0019"/>
                </a:solidFill>
                <a:latin typeface="Helvetica" panose="020B0604020202020204" pitchFamily="34" charset="0"/>
              </a:rPr>
              <a:t>Texas State</a:t>
            </a:r>
            <a:endParaRPr lang="en-US" altLang="en-US" sz="7200" b="1">
              <a:solidFill>
                <a:srgbClr val="000000"/>
              </a:solidFill>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457200"/>
            <a:ext cx="3254375" cy="2514600"/>
          </a:xfrm>
        </p:spPr>
      </p:pic>
      <p:sp>
        <p:nvSpPr>
          <p:cNvPr id="217091" name="Rectangle 3"/>
          <p:cNvSpPr txBox="1">
            <a:spLocks noChangeArrowheads="1"/>
          </p:cNvSpPr>
          <p:nvPr/>
        </p:nvSpPr>
        <p:spPr bwMode="auto">
          <a:xfrm>
            <a:off x="1905000" y="276225"/>
            <a:ext cx="7010400" cy="685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 typeface="Wingdings" panose="05000000000000000000" pitchFamily="2" charset="2"/>
              <a:buNone/>
            </a:pPr>
            <a:r>
              <a:rPr lang="en-US" altLang="en-US" sz="4000" b="1">
                <a:solidFill>
                  <a:srgbClr val="800000"/>
                </a:solidFill>
                <a:latin typeface="Adobe Garamond Pro" panose="02020502060506020403" pitchFamily="18" charset="0"/>
              </a:rPr>
              <a:t>President</a:t>
            </a:r>
          </a:p>
          <a:p>
            <a:pPr algn="ctr" eaLnBrk="1" hangingPunct="1">
              <a:spcBef>
                <a:spcPct val="0"/>
              </a:spcBef>
              <a:buFont typeface="Wingdings" panose="05000000000000000000" pitchFamily="2" charset="2"/>
              <a:buNone/>
            </a:pPr>
            <a:endParaRPr lang="en-US" altLang="en-US" sz="4000" b="1">
              <a:solidFill>
                <a:srgbClr val="800000"/>
              </a:solidFill>
              <a:latin typeface="Adobe Garamond Pro" panose="02020502060506020403" pitchFamily="18" charset="0"/>
            </a:endParaRPr>
          </a:p>
        </p:txBody>
      </p:sp>
      <p:sp>
        <p:nvSpPr>
          <p:cNvPr id="217092" name="Rectangle 1"/>
          <p:cNvSpPr>
            <a:spLocks noChangeArrowheads="1"/>
          </p:cNvSpPr>
          <p:nvPr/>
        </p:nvSpPr>
        <p:spPr bwMode="auto">
          <a:xfrm>
            <a:off x="3414713" y="1795463"/>
            <a:ext cx="5653087" cy="1089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lvl="1" eaLnBrk="1" hangingPunct="1">
              <a:lnSpc>
                <a:spcPct val="90000"/>
              </a:lnSpc>
              <a:buFontTx/>
              <a:buNone/>
            </a:pPr>
            <a:r>
              <a:rPr lang="en-US" altLang="en-US" sz="2400">
                <a:solidFill>
                  <a:srgbClr val="000000"/>
                </a:solidFill>
                <a:latin typeface="Adobe Garamond Pro" panose="02020502060506020403" pitchFamily="18" charset="0"/>
              </a:rPr>
              <a:t>Dr. Denise M. Trauth</a:t>
            </a:r>
            <a:br>
              <a:rPr lang="en-US" altLang="en-US" sz="2400">
                <a:solidFill>
                  <a:srgbClr val="000000"/>
                </a:solidFill>
                <a:latin typeface="Adobe Garamond Pro" panose="02020502060506020403" pitchFamily="18" charset="0"/>
              </a:rPr>
            </a:br>
            <a:r>
              <a:rPr lang="en-US" altLang="en-US" sz="2400">
                <a:solidFill>
                  <a:srgbClr val="000000"/>
                </a:solidFill>
                <a:latin typeface="Adobe Garamond Pro" panose="02020502060506020403" pitchFamily="18" charset="0"/>
              </a:rPr>
              <a:t>President</a:t>
            </a:r>
            <a:br>
              <a:rPr lang="en-US" altLang="en-US" sz="2400">
                <a:solidFill>
                  <a:srgbClr val="000000"/>
                </a:solidFill>
                <a:latin typeface="Adobe Garamond Pro" panose="02020502060506020403" pitchFamily="18" charset="0"/>
              </a:rPr>
            </a:br>
            <a:r>
              <a:rPr lang="en-US" altLang="en-US" sz="2400">
                <a:solidFill>
                  <a:srgbClr val="000000"/>
                </a:solidFill>
                <a:latin typeface="Adobe Garamond Pro" panose="02020502060506020403" pitchFamily="18" charset="0"/>
              </a:rPr>
              <a:t>Texas State University</a:t>
            </a:r>
          </a:p>
        </p:txBody>
      </p:sp>
      <p:sp>
        <p:nvSpPr>
          <p:cNvPr id="217093" name="TextBox 3"/>
          <p:cNvSpPr txBox="1">
            <a:spLocks noChangeArrowheads="1"/>
          </p:cNvSpPr>
          <p:nvPr/>
        </p:nvSpPr>
        <p:spPr bwMode="auto">
          <a:xfrm>
            <a:off x="3886200" y="2806700"/>
            <a:ext cx="67056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000000"/>
                </a:solidFill>
                <a:latin typeface="Adobe Garamond Pro" panose="02020502060506020403" pitchFamily="18" charset="0"/>
              </a:rPr>
              <a:t>August 2002 - </a:t>
            </a:r>
          </a:p>
        </p:txBody>
      </p:sp>
      <p:pic>
        <p:nvPicPr>
          <p:cNvPr id="21709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63650"/>
            <a:ext cx="1509713" cy="2024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7095" name="TextBox 6"/>
          <p:cNvSpPr txBox="1">
            <a:spLocks noChangeArrowheads="1"/>
          </p:cNvSpPr>
          <p:nvPr/>
        </p:nvSpPr>
        <p:spPr bwMode="auto">
          <a:xfrm>
            <a:off x="1981200" y="3857625"/>
            <a:ext cx="6934200"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spcBef>
                <a:spcPct val="0"/>
              </a:spcBef>
              <a:buFont typeface="Arial" panose="020B0604020202020204" pitchFamily="34" charset="0"/>
              <a:buChar char="•"/>
            </a:pPr>
            <a:r>
              <a:rPr lang="en-US" altLang="en-US" sz="2400">
                <a:latin typeface="Adobe Garamond Pro" panose="02020502060506020403" pitchFamily="18" charset="0"/>
              </a:rPr>
              <a:t>Emerging Research University</a:t>
            </a:r>
          </a:p>
          <a:p>
            <a:pPr>
              <a:spcBef>
                <a:spcPct val="0"/>
              </a:spcBef>
              <a:buFont typeface="Arial" panose="020B0604020202020204" pitchFamily="34" charset="0"/>
              <a:buChar char="•"/>
            </a:pPr>
            <a:r>
              <a:rPr lang="en-US" altLang="en-US" sz="2400">
                <a:latin typeface="Adobe Garamond Pro" panose="02020502060506020403" pitchFamily="18" charset="0"/>
              </a:rPr>
              <a:t>Federal Hispanic-Serving Institution</a:t>
            </a:r>
          </a:p>
          <a:p>
            <a:pPr>
              <a:spcBef>
                <a:spcPct val="0"/>
              </a:spcBef>
              <a:buFont typeface="Arial" panose="020B0604020202020204" pitchFamily="34" charset="0"/>
              <a:buChar char="•"/>
            </a:pPr>
            <a:r>
              <a:rPr lang="en-US" altLang="en-US" sz="2400">
                <a:latin typeface="Adobe Garamond Pro" panose="02020502060506020403" pitchFamily="18" charset="0"/>
              </a:rPr>
              <a:t>University’s largest construction program in 116-year history</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457200"/>
            <a:ext cx="3254375" cy="2514600"/>
          </a:xfrm>
        </p:spPr>
      </p:pic>
      <p:sp>
        <p:nvSpPr>
          <p:cNvPr id="218115" name="Rectangle 3"/>
          <p:cNvSpPr txBox="1">
            <a:spLocks noChangeArrowheads="1"/>
          </p:cNvSpPr>
          <p:nvPr/>
        </p:nvSpPr>
        <p:spPr bwMode="auto">
          <a:xfrm>
            <a:off x="1905000" y="276225"/>
            <a:ext cx="7010400" cy="685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 typeface="Wingdings" panose="05000000000000000000" pitchFamily="2" charset="2"/>
              <a:buNone/>
            </a:pPr>
            <a:r>
              <a:rPr lang="en-US" altLang="en-US" sz="4000" b="1">
                <a:solidFill>
                  <a:srgbClr val="800000"/>
                </a:solidFill>
                <a:latin typeface="Adobe Garamond Pro" panose="02020502060506020403" pitchFamily="18" charset="0"/>
              </a:rPr>
              <a:t>Special Assistant to the President</a:t>
            </a:r>
          </a:p>
          <a:p>
            <a:pPr algn="ctr" eaLnBrk="1" hangingPunct="1">
              <a:spcBef>
                <a:spcPct val="0"/>
              </a:spcBef>
              <a:buFont typeface="Wingdings" panose="05000000000000000000" pitchFamily="2" charset="2"/>
              <a:buNone/>
            </a:pPr>
            <a:endParaRPr lang="en-US" altLang="en-US" sz="4000" b="1">
              <a:solidFill>
                <a:srgbClr val="800000"/>
              </a:solidFill>
              <a:latin typeface="Adobe Garamond Pro" panose="02020502060506020403" pitchFamily="18" charset="0"/>
            </a:endParaRPr>
          </a:p>
        </p:txBody>
      </p:sp>
      <p:sp>
        <p:nvSpPr>
          <p:cNvPr id="218116" name="Rectangle 1"/>
          <p:cNvSpPr>
            <a:spLocks noChangeArrowheads="1"/>
          </p:cNvSpPr>
          <p:nvPr/>
        </p:nvSpPr>
        <p:spPr bwMode="auto">
          <a:xfrm>
            <a:off x="3414713" y="1795463"/>
            <a:ext cx="5653087" cy="766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lvl="1" eaLnBrk="1" hangingPunct="1">
              <a:lnSpc>
                <a:spcPct val="90000"/>
              </a:lnSpc>
              <a:buFontTx/>
              <a:buNone/>
            </a:pPr>
            <a:r>
              <a:rPr lang="en-US" altLang="en-US" sz="2400">
                <a:solidFill>
                  <a:srgbClr val="000000"/>
                </a:solidFill>
                <a:latin typeface="Adobe Garamond Pro" panose="02020502060506020403" pitchFamily="18" charset="0"/>
              </a:rPr>
              <a:t>Dr. Vicki Brittain</a:t>
            </a:r>
            <a:br>
              <a:rPr lang="en-US" altLang="en-US" sz="2400">
                <a:solidFill>
                  <a:srgbClr val="000000"/>
                </a:solidFill>
                <a:latin typeface="Adobe Garamond Pro" panose="02020502060506020403" pitchFamily="18" charset="0"/>
              </a:rPr>
            </a:br>
            <a:endParaRPr lang="en-US" altLang="en-US" sz="2400">
              <a:solidFill>
                <a:srgbClr val="000000"/>
              </a:solidFill>
              <a:latin typeface="Adobe Garamond Pro" panose="02020502060506020403" pitchFamily="18" charset="0"/>
            </a:endParaRPr>
          </a:p>
        </p:txBody>
      </p:sp>
      <p:pic>
        <p:nvPicPr>
          <p:cNvPr id="2181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341438"/>
            <a:ext cx="1395413" cy="170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1825943" y="3200400"/>
            <a:ext cx="7029450" cy="3046988"/>
          </a:xfrm>
          <a:prstGeom prst="rect">
            <a:avLst/>
          </a:prstGeom>
          <a:noFill/>
        </p:spPr>
        <p:txBody>
          <a:bodyPr>
            <a:spAutoFit/>
          </a:bodyPr>
          <a:lstStyle/>
          <a:p>
            <a:pPr marL="342900" indent="-342900">
              <a:buFont typeface="Arial" panose="020B0604020202020204" pitchFamily="34" charset="0"/>
              <a:buChar char="•"/>
              <a:defRPr/>
            </a:pPr>
            <a:r>
              <a:rPr lang="en-US" sz="2400" dirty="0">
                <a:latin typeface="Adobe Garamond Pro" panose="02020502060506020403" pitchFamily="18" charset="0"/>
              </a:rPr>
              <a:t>Supervises the of Office of Equity and Access</a:t>
            </a:r>
          </a:p>
          <a:p>
            <a:pPr marL="342900" indent="-342900">
              <a:buFont typeface="Arial" panose="020B0604020202020204" pitchFamily="34" charset="0"/>
              <a:buChar char="•"/>
              <a:defRPr/>
            </a:pPr>
            <a:r>
              <a:rPr lang="en-US" sz="2400" dirty="0" smtClean="0">
                <a:latin typeface="Adobe Garamond Pro" panose="02020502060506020403" pitchFamily="18" charset="0"/>
              </a:rPr>
              <a:t>Serves </a:t>
            </a:r>
            <a:r>
              <a:rPr lang="en-US" sz="2400" dirty="0">
                <a:latin typeface="Adobe Garamond Pro" panose="02020502060506020403" pitchFamily="18" charset="0"/>
              </a:rPr>
              <a:t>as a Liaison to Director of Athletics</a:t>
            </a:r>
          </a:p>
          <a:p>
            <a:pPr>
              <a:defRPr/>
            </a:pPr>
            <a:endParaRPr lang="en-US" sz="2400" dirty="0" smtClean="0">
              <a:latin typeface="Adobe Garamond Pro" panose="02020502060506020403" pitchFamily="18" charset="0"/>
            </a:endParaRPr>
          </a:p>
          <a:p>
            <a:pPr>
              <a:defRPr/>
            </a:pPr>
            <a:r>
              <a:rPr lang="en-US" sz="2400" dirty="0" smtClean="0">
                <a:latin typeface="Adobe Garamond Pro" panose="02020502060506020403" pitchFamily="18" charset="0"/>
              </a:rPr>
              <a:t>Responsible </a:t>
            </a:r>
            <a:r>
              <a:rPr lang="en-US" sz="2400" dirty="0">
                <a:latin typeface="Adobe Garamond Pro" panose="02020502060506020403" pitchFamily="18" charset="0"/>
              </a:rPr>
              <a:t>for support for President’s interactions with:</a:t>
            </a:r>
          </a:p>
          <a:p>
            <a:pPr marL="285750" indent="-285750">
              <a:buFont typeface="Arial" panose="020B0604020202020204" pitchFamily="34" charset="0"/>
              <a:buChar char="•"/>
              <a:defRPr/>
            </a:pPr>
            <a:r>
              <a:rPr lang="en-US" sz="2400" dirty="0">
                <a:latin typeface="Adobe Garamond Pro" panose="02020502060506020403" pitchFamily="18" charset="0"/>
              </a:rPr>
              <a:t>Board of </a:t>
            </a:r>
            <a:r>
              <a:rPr lang="en-US" sz="2400" dirty="0" smtClean="0">
                <a:latin typeface="Adobe Garamond Pro" panose="02020502060506020403" pitchFamily="18" charset="0"/>
              </a:rPr>
              <a:t>Regents of the Texas State University System</a:t>
            </a:r>
            <a:endParaRPr lang="en-US" sz="2400" dirty="0">
              <a:latin typeface="Adobe Garamond Pro" panose="02020502060506020403" pitchFamily="18" charset="0"/>
            </a:endParaRPr>
          </a:p>
          <a:p>
            <a:pPr marL="285750" indent="-285750">
              <a:buFont typeface="Arial" panose="020B0604020202020204" pitchFamily="34" charset="0"/>
              <a:buChar char="•"/>
              <a:defRPr/>
            </a:pPr>
            <a:r>
              <a:rPr lang="en-US" sz="2400" dirty="0" smtClean="0">
                <a:latin typeface="Adobe Garamond Pro" panose="02020502060506020403" pitchFamily="18" charset="0"/>
              </a:rPr>
              <a:t>Chancellor, The </a:t>
            </a:r>
            <a:r>
              <a:rPr lang="en-US" sz="2400" dirty="0">
                <a:latin typeface="Adobe Garamond Pro" panose="02020502060506020403" pitchFamily="18" charset="0"/>
              </a:rPr>
              <a:t>Texas State University System</a:t>
            </a:r>
          </a:p>
          <a:p>
            <a:pPr marL="285750" indent="-285750">
              <a:buFont typeface="Arial" panose="020B0604020202020204" pitchFamily="34" charset="0"/>
              <a:buChar char="•"/>
              <a:defRPr/>
            </a:pPr>
            <a:r>
              <a:rPr lang="en-US" sz="2400" dirty="0">
                <a:latin typeface="Adobe Garamond Pro" panose="02020502060506020403" pitchFamily="18" charset="0"/>
              </a:rPr>
              <a:t>State governmental relations</a:t>
            </a:r>
          </a:p>
          <a:p>
            <a:pPr marL="285750" indent="-285750">
              <a:buFont typeface="Arial" panose="020B0604020202020204" pitchFamily="34" charset="0"/>
              <a:buChar char="•"/>
              <a:defRPr/>
            </a:pPr>
            <a:r>
              <a:rPr lang="en-US" sz="2400" dirty="0">
                <a:latin typeface="Adobe Garamond Pro" panose="02020502060506020403" pitchFamily="18" charset="0"/>
              </a:rPr>
              <a:t>Internal and external councils and committee </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457200"/>
            <a:ext cx="3254375" cy="2514600"/>
          </a:xfrm>
        </p:spPr>
      </p:pic>
      <p:sp>
        <p:nvSpPr>
          <p:cNvPr id="219139" name="Rectangle 3"/>
          <p:cNvSpPr txBox="1">
            <a:spLocks noChangeArrowheads="1"/>
          </p:cNvSpPr>
          <p:nvPr/>
        </p:nvSpPr>
        <p:spPr bwMode="auto">
          <a:xfrm>
            <a:off x="1905000" y="276225"/>
            <a:ext cx="7010400" cy="685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 typeface="Wingdings" panose="05000000000000000000" pitchFamily="2" charset="2"/>
              <a:buNone/>
            </a:pPr>
            <a:r>
              <a:rPr lang="en-US" altLang="en-US" sz="4000" b="1">
                <a:solidFill>
                  <a:srgbClr val="800000"/>
                </a:solidFill>
                <a:latin typeface="Adobe Garamond Pro" panose="02020502060506020403" pitchFamily="18" charset="0"/>
              </a:rPr>
              <a:t>Division of Student Affairs</a:t>
            </a:r>
          </a:p>
          <a:p>
            <a:pPr algn="ctr" eaLnBrk="1" hangingPunct="1">
              <a:spcBef>
                <a:spcPct val="0"/>
              </a:spcBef>
              <a:buFont typeface="Wingdings" panose="05000000000000000000" pitchFamily="2" charset="2"/>
              <a:buNone/>
            </a:pPr>
            <a:endParaRPr lang="en-US" altLang="en-US" sz="4000" b="1">
              <a:solidFill>
                <a:srgbClr val="800000"/>
              </a:solidFill>
              <a:latin typeface="Adobe Garamond Pro" panose="02020502060506020403" pitchFamily="18" charset="0"/>
            </a:endParaRPr>
          </a:p>
        </p:txBody>
      </p:sp>
      <p:sp>
        <p:nvSpPr>
          <p:cNvPr id="219140" name="Rectangle 1"/>
          <p:cNvSpPr>
            <a:spLocks noChangeArrowheads="1"/>
          </p:cNvSpPr>
          <p:nvPr/>
        </p:nvSpPr>
        <p:spPr bwMode="auto">
          <a:xfrm>
            <a:off x="3414713" y="1795463"/>
            <a:ext cx="5653087" cy="1089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Wingdings" panose="05000000000000000000" pitchFamily="2" charset="2"/>
              <a:buChar char="v"/>
              <a:defRPr sz="16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lvl="1" eaLnBrk="1" hangingPunct="1">
              <a:lnSpc>
                <a:spcPct val="90000"/>
              </a:lnSpc>
              <a:buFontTx/>
              <a:buNone/>
            </a:pPr>
            <a:r>
              <a:rPr lang="en-US" altLang="en-US" sz="2400">
                <a:solidFill>
                  <a:srgbClr val="000000"/>
                </a:solidFill>
                <a:latin typeface="Adobe Garamond Pro" panose="02020502060506020403" pitchFamily="18" charset="0"/>
              </a:rPr>
              <a:t>Dr. Joanne Smith </a:t>
            </a:r>
            <a:br>
              <a:rPr lang="en-US" altLang="en-US" sz="2400">
                <a:solidFill>
                  <a:srgbClr val="000000"/>
                </a:solidFill>
                <a:latin typeface="Adobe Garamond Pro" panose="02020502060506020403" pitchFamily="18" charset="0"/>
              </a:rPr>
            </a:br>
            <a:r>
              <a:rPr lang="en-US" altLang="en-US" sz="2400">
                <a:solidFill>
                  <a:srgbClr val="000000"/>
                </a:solidFill>
                <a:latin typeface="Adobe Garamond Pro" panose="02020502060506020403" pitchFamily="18" charset="0"/>
              </a:rPr>
              <a:t>Vice President </a:t>
            </a:r>
            <a:br>
              <a:rPr lang="en-US" altLang="en-US" sz="2400">
                <a:solidFill>
                  <a:srgbClr val="000000"/>
                </a:solidFill>
                <a:latin typeface="Adobe Garamond Pro" panose="02020502060506020403" pitchFamily="18" charset="0"/>
              </a:rPr>
            </a:br>
            <a:r>
              <a:rPr lang="en-US" altLang="en-US" sz="2400">
                <a:solidFill>
                  <a:srgbClr val="000000"/>
                </a:solidFill>
                <a:latin typeface="Adobe Garamond Pro" panose="02020502060506020403" pitchFamily="18" charset="0"/>
              </a:rPr>
              <a:t>Student Affairs</a:t>
            </a:r>
          </a:p>
        </p:txBody>
      </p:sp>
      <p:pic>
        <p:nvPicPr>
          <p:cNvPr id="2191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50950"/>
            <a:ext cx="1509713" cy="1887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nvGraphicFramePr>
        <p:xfrm>
          <a:off x="1905000" y="3427413"/>
          <a:ext cx="6858000" cy="24130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tblGrid>
              <a:tr h="607675">
                <a:tc>
                  <a:txBody>
                    <a:bodyPr/>
                    <a:lstStyle/>
                    <a:p>
                      <a:pPr marL="285750" indent="-285750">
                        <a:buFont typeface="Arial" panose="020B0604020202020204" pitchFamily="34" charset="0"/>
                        <a:buChar char="•"/>
                      </a:pPr>
                      <a:r>
                        <a:rPr lang="en-US" sz="1600" b="0" baseline="0" dirty="0" smtClean="0">
                          <a:solidFill>
                            <a:schemeClr val="tx1"/>
                          </a:solidFill>
                          <a:latin typeface="Adobe Garamond Pro" panose="02020502060506020403" pitchFamily="18" charset="0"/>
                        </a:rPr>
                        <a:t>Campus Recreation</a:t>
                      </a:r>
                    </a:p>
                    <a:p>
                      <a:pPr marL="285750" indent="-285750">
                        <a:buFont typeface="Arial" panose="020B0604020202020204" pitchFamily="34" charset="0"/>
                        <a:buChar char="•"/>
                      </a:pPr>
                      <a:endParaRPr lang="en-US" sz="1600" b="0" baseline="0" dirty="0">
                        <a:solidFill>
                          <a:schemeClr val="tx1"/>
                        </a:solidFill>
                        <a:latin typeface="Adobe Garamond Pro" panose="02020502060506020403" pitchFamily="18" charset="0"/>
                      </a:endParaRPr>
                    </a:p>
                  </a:txBody>
                  <a:tcPr marT="45719" marB="45719">
                    <a:noFill/>
                  </a:tcPr>
                </a:tc>
                <a:tc>
                  <a:txBody>
                    <a:bodyPr/>
                    <a:lstStyle/>
                    <a:p>
                      <a:pPr marL="285750" indent="-285750">
                        <a:buFont typeface="Arial" panose="020B0604020202020204" pitchFamily="34" charset="0"/>
                        <a:buChar char="•"/>
                      </a:pPr>
                      <a:r>
                        <a:rPr lang="en-US" sz="1600" b="0" baseline="0" dirty="0" smtClean="0">
                          <a:solidFill>
                            <a:schemeClr val="tx1"/>
                          </a:solidFill>
                          <a:latin typeface="Adobe Garamond Pro" panose="02020502060506020403" pitchFamily="18" charset="0"/>
                        </a:rPr>
                        <a:t>Career Services</a:t>
                      </a:r>
                      <a:endParaRPr lang="en-US" sz="1600" b="0" baseline="0" dirty="0">
                        <a:solidFill>
                          <a:schemeClr val="tx1"/>
                        </a:solidFill>
                        <a:latin typeface="Adobe Garamond Pro" panose="02020502060506020403" pitchFamily="18" charset="0"/>
                      </a:endParaRPr>
                    </a:p>
                  </a:txBody>
                  <a:tcPr marT="45719" marB="45719">
                    <a:noFill/>
                  </a:tcPr>
                </a:tc>
                <a:tc>
                  <a:txBody>
                    <a:bodyPr/>
                    <a:lstStyle/>
                    <a:p>
                      <a:pPr marL="285750" indent="-285750">
                        <a:buFont typeface="Arial" panose="020B0604020202020204" pitchFamily="34" charset="0"/>
                        <a:buChar char="•"/>
                      </a:pPr>
                      <a:r>
                        <a:rPr lang="en-US" sz="1600" b="0" baseline="0" dirty="0" smtClean="0">
                          <a:solidFill>
                            <a:schemeClr val="tx1"/>
                          </a:solidFill>
                          <a:latin typeface="Adobe Garamond Pro" panose="02020502060506020403" pitchFamily="18" charset="0"/>
                        </a:rPr>
                        <a:t>Counseling Center</a:t>
                      </a:r>
                      <a:endParaRPr lang="en-US" sz="1600" b="0" baseline="0" dirty="0">
                        <a:solidFill>
                          <a:schemeClr val="tx1"/>
                        </a:solidFill>
                        <a:latin typeface="Adobe Garamond Pro" panose="02020502060506020403" pitchFamily="18" charset="0"/>
                      </a:endParaRPr>
                    </a:p>
                  </a:txBody>
                  <a:tcPr marT="45719" marB="45719">
                    <a:noFill/>
                  </a:tcPr>
                </a:tc>
                <a:extLst>
                  <a:ext uri="{0D108BD9-81ED-4DB2-BD59-A6C34878D82A}">
                    <a16:rowId xmlns:a16="http://schemas.microsoft.com/office/drawing/2014/main" xmlns="" val="10000"/>
                  </a:ext>
                </a:extLst>
              </a:tr>
              <a:tr h="607675">
                <a:tc>
                  <a:txBody>
                    <a:bodyPr/>
                    <a:lstStyle/>
                    <a:p>
                      <a:pPr marL="285750" indent="-285750" algn="l" defTabSz="457200" rtl="0" eaLnBrk="1" latinLnBrk="0" hangingPunct="1">
                        <a:buFont typeface="Arial" panose="020B0604020202020204" pitchFamily="34" charset="0"/>
                        <a:buChar char="•"/>
                      </a:pPr>
                      <a:r>
                        <a:rPr lang="en-US" sz="1600" b="0" kern="1200" baseline="0" dirty="0" smtClean="0">
                          <a:solidFill>
                            <a:schemeClr val="tx1"/>
                          </a:solidFill>
                          <a:latin typeface="Adobe Garamond Pro" panose="02020502060506020403" pitchFamily="18" charset="0"/>
                          <a:ea typeface="+mn-ea"/>
                          <a:cs typeface="+mn-cs"/>
                        </a:rPr>
                        <a:t>Dean of Students</a:t>
                      </a:r>
                      <a:endParaRPr lang="en-US" sz="1600" b="0" kern="1200" baseline="0" dirty="0">
                        <a:solidFill>
                          <a:schemeClr val="tx1"/>
                        </a:solidFill>
                        <a:latin typeface="Adobe Garamond Pro" panose="02020502060506020403" pitchFamily="18" charset="0"/>
                        <a:ea typeface="+mn-ea"/>
                        <a:cs typeface="+mn-cs"/>
                      </a:endParaRPr>
                    </a:p>
                  </a:txBody>
                  <a:tcPr marT="45719" marB="45719">
                    <a:noFill/>
                  </a:tcPr>
                </a:tc>
                <a:tc>
                  <a:txBody>
                    <a:bodyPr/>
                    <a:lstStyle/>
                    <a:p>
                      <a:pPr marL="285750" indent="-285750" algn="l" defTabSz="457200" rtl="0" eaLnBrk="1" latinLnBrk="0" hangingPunct="1">
                        <a:buFont typeface="Arial" panose="020B0604020202020204" pitchFamily="34" charset="0"/>
                        <a:buChar char="•"/>
                      </a:pPr>
                      <a:r>
                        <a:rPr lang="en-US" sz="1600" b="0" kern="1200" baseline="0" dirty="0" smtClean="0">
                          <a:solidFill>
                            <a:schemeClr val="tx1"/>
                          </a:solidFill>
                          <a:latin typeface="Adobe Garamond Pro" panose="02020502060506020403" pitchFamily="18" charset="0"/>
                          <a:ea typeface="+mn-ea"/>
                          <a:cs typeface="+mn-cs"/>
                        </a:rPr>
                        <a:t>Disability Services</a:t>
                      </a:r>
                      <a:endParaRPr lang="en-US" sz="1600" b="0" kern="1200" baseline="0" dirty="0">
                        <a:solidFill>
                          <a:schemeClr val="tx1"/>
                        </a:solidFill>
                        <a:latin typeface="Adobe Garamond Pro" panose="02020502060506020403" pitchFamily="18" charset="0"/>
                        <a:ea typeface="+mn-ea"/>
                        <a:cs typeface="+mn-cs"/>
                      </a:endParaRPr>
                    </a:p>
                  </a:txBody>
                  <a:tcPr marT="45719" marB="45719">
                    <a:noFill/>
                  </a:tcPr>
                </a:tc>
                <a:tc>
                  <a:txBody>
                    <a:bodyPr/>
                    <a:lstStyle/>
                    <a:p>
                      <a:pPr marL="285750" indent="-285750" algn="l" defTabSz="457200" rtl="0" eaLnBrk="1" latinLnBrk="0" hangingPunct="1">
                        <a:buFont typeface="Arial" panose="020B0604020202020204" pitchFamily="34" charset="0"/>
                        <a:buChar char="•"/>
                      </a:pPr>
                      <a:r>
                        <a:rPr lang="en-US" sz="1600" b="0" kern="1200" baseline="0" dirty="0" smtClean="0">
                          <a:solidFill>
                            <a:schemeClr val="tx1"/>
                          </a:solidFill>
                          <a:latin typeface="Adobe Garamond Pro" panose="02020502060506020403" pitchFamily="18" charset="0"/>
                          <a:ea typeface="+mn-ea"/>
                          <a:cs typeface="+mn-cs"/>
                        </a:rPr>
                        <a:t>Student Diversity and Inclusion</a:t>
                      </a:r>
                    </a:p>
                  </a:txBody>
                  <a:tcPr marT="45719" marB="45719">
                    <a:noFill/>
                  </a:tcPr>
                </a:tc>
                <a:extLst>
                  <a:ext uri="{0D108BD9-81ED-4DB2-BD59-A6C34878D82A}">
                    <a16:rowId xmlns:a16="http://schemas.microsoft.com/office/drawing/2014/main" xmlns="" val="10001"/>
                  </a:ext>
                </a:extLst>
              </a:tr>
              <a:tr h="589975">
                <a:tc>
                  <a:txBody>
                    <a:bodyPr/>
                    <a:lstStyle/>
                    <a:p>
                      <a:pPr marL="285750" indent="-285750" algn="l" defTabSz="457200" rtl="0" eaLnBrk="1" latinLnBrk="0" hangingPunct="1">
                        <a:buFont typeface="Arial" panose="020B0604020202020204" pitchFamily="34" charset="0"/>
                        <a:buChar char="•"/>
                      </a:pPr>
                      <a:r>
                        <a:rPr lang="en-US" sz="1600" b="0" kern="1200" baseline="0" dirty="0" smtClean="0">
                          <a:solidFill>
                            <a:schemeClr val="tx1"/>
                          </a:solidFill>
                          <a:latin typeface="Adobe Garamond Pro" panose="02020502060506020403" pitchFamily="18" charset="0"/>
                          <a:ea typeface="+mn-ea"/>
                          <a:cs typeface="+mn-cs"/>
                        </a:rPr>
                        <a:t>Housing &amp; Res Life</a:t>
                      </a:r>
                      <a:endParaRPr lang="en-US" sz="1600" b="0" kern="1200" baseline="0" dirty="0">
                        <a:solidFill>
                          <a:schemeClr val="tx1"/>
                        </a:solidFill>
                        <a:latin typeface="Adobe Garamond Pro" panose="02020502060506020403" pitchFamily="18" charset="0"/>
                        <a:ea typeface="+mn-ea"/>
                        <a:cs typeface="+mn-cs"/>
                      </a:endParaRPr>
                    </a:p>
                  </a:txBody>
                  <a:tcPr marT="45719" marB="45719">
                    <a:noFill/>
                  </a:tcPr>
                </a:tc>
                <a:tc>
                  <a:txBody>
                    <a:bodyPr/>
                    <a:lstStyle/>
                    <a:p>
                      <a:pPr marL="285750" indent="-285750" algn="l" defTabSz="457200" rtl="0" eaLnBrk="1" latinLnBrk="0" hangingPunct="1">
                        <a:buFont typeface="Arial" panose="020B0604020202020204" pitchFamily="34" charset="0"/>
                        <a:buChar char="•"/>
                      </a:pPr>
                      <a:r>
                        <a:rPr lang="en-US" sz="1600" b="0" kern="1200" baseline="0" dirty="0" smtClean="0">
                          <a:solidFill>
                            <a:schemeClr val="tx1"/>
                          </a:solidFill>
                          <a:latin typeface="Adobe Garamond Pro" panose="02020502060506020403" pitchFamily="18" charset="0"/>
                          <a:ea typeface="+mn-ea"/>
                          <a:cs typeface="+mn-cs"/>
                        </a:rPr>
                        <a:t>LBJ Student Center</a:t>
                      </a:r>
                      <a:endParaRPr lang="en-US" sz="1600" b="0" kern="1200" baseline="0" dirty="0">
                        <a:solidFill>
                          <a:schemeClr val="tx1"/>
                        </a:solidFill>
                        <a:latin typeface="Adobe Garamond Pro" panose="02020502060506020403" pitchFamily="18" charset="0"/>
                        <a:ea typeface="+mn-ea"/>
                        <a:cs typeface="+mn-cs"/>
                      </a:endParaRPr>
                    </a:p>
                  </a:txBody>
                  <a:tcPr marT="45719" marB="45719">
                    <a:noFill/>
                  </a:tcPr>
                </a:tc>
                <a:tc>
                  <a:txBody>
                    <a:bodyPr/>
                    <a:lstStyle/>
                    <a:p>
                      <a:pPr marL="285750" indent="-285750" algn="l" defTabSz="457200" rtl="0" eaLnBrk="1" latinLnBrk="0" hangingPunct="1">
                        <a:buFont typeface="Arial" panose="020B0604020202020204" pitchFamily="34" charset="0"/>
                        <a:buChar char="•"/>
                      </a:pPr>
                      <a:r>
                        <a:rPr lang="en-US" sz="1600" b="0" kern="1200" baseline="0" dirty="0" smtClean="0">
                          <a:solidFill>
                            <a:schemeClr val="tx1"/>
                          </a:solidFill>
                          <a:latin typeface="Adobe Garamond Pro" panose="02020502060506020403" pitchFamily="18" charset="0"/>
                          <a:ea typeface="+mn-ea"/>
                          <a:cs typeface="+mn-cs"/>
                        </a:rPr>
                        <a:t>Student Health Center</a:t>
                      </a:r>
                      <a:endParaRPr lang="en-US" sz="1600" b="0" kern="1200" baseline="0" dirty="0">
                        <a:solidFill>
                          <a:schemeClr val="tx1"/>
                        </a:solidFill>
                        <a:latin typeface="Adobe Garamond Pro" panose="02020502060506020403" pitchFamily="18" charset="0"/>
                        <a:ea typeface="+mn-ea"/>
                        <a:cs typeface="+mn-cs"/>
                      </a:endParaRPr>
                    </a:p>
                  </a:txBody>
                  <a:tcPr marT="45719" marB="45719">
                    <a:noFill/>
                  </a:tcPr>
                </a:tc>
                <a:extLst>
                  <a:ext uri="{0D108BD9-81ED-4DB2-BD59-A6C34878D82A}">
                    <a16:rowId xmlns:a16="http://schemas.microsoft.com/office/drawing/2014/main" xmlns="" val="10002"/>
                  </a:ext>
                </a:extLst>
              </a:tr>
              <a:tr h="607675">
                <a:tc>
                  <a:txBody>
                    <a:bodyPr/>
                    <a:lstStyle/>
                    <a:p>
                      <a:pPr marL="285750" indent="-285750" algn="l" defTabSz="457200" rtl="0" eaLnBrk="1" latinLnBrk="0" hangingPunct="1">
                        <a:buFont typeface="Arial" panose="020B0604020202020204" pitchFamily="34" charset="0"/>
                        <a:buChar char="•"/>
                      </a:pPr>
                      <a:r>
                        <a:rPr lang="en-US" sz="1600" b="0" kern="1200" baseline="0" dirty="0" smtClean="0">
                          <a:solidFill>
                            <a:schemeClr val="tx1"/>
                          </a:solidFill>
                          <a:latin typeface="Adobe Garamond Pro" panose="02020502060506020403" pitchFamily="18" charset="0"/>
                          <a:ea typeface="+mn-ea"/>
                          <a:cs typeface="+mn-cs"/>
                        </a:rPr>
                        <a:t>Student Support Services</a:t>
                      </a:r>
                      <a:endParaRPr lang="en-US" sz="1600" b="0" kern="1200" baseline="0" dirty="0">
                        <a:solidFill>
                          <a:schemeClr val="tx1"/>
                        </a:solidFill>
                        <a:latin typeface="Adobe Garamond Pro" panose="02020502060506020403" pitchFamily="18" charset="0"/>
                        <a:ea typeface="+mn-ea"/>
                        <a:cs typeface="+mn-cs"/>
                      </a:endParaRPr>
                    </a:p>
                  </a:txBody>
                  <a:tcPr marT="45719" marB="45719">
                    <a:noFill/>
                  </a:tcPr>
                </a:tc>
                <a:tc>
                  <a:txBody>
                    <a:bodyPr/>
                    <a:lstStyle/>
                    <a:p>
                      <a:pPr marL="285750" indent="-285750" algn="l" defTabSz="457200" rtl="0" eaLnBrk="1" latinLnBrk="0" hangingPunct="1">
                        <a:buFont typeface="Arial" panose="020B0604020202020204" pitchFamily="34" charset="0"/>
                        <a:buChar char="•"/>
                      </a:pPr>
                      <a:r>
                        <a:rPr lang="en-US" sz="1600" b="0" kern="1200" baseline="0" dirty="0" smtClean="0">
                          <a:solidFill>
                            <a:schemeClr val="tx1"/>
                          </a:solidFill>
                          <a:latin typeface="Adobe Garamond Pro" panose="02020502060506020403" pitchFamily="18" charset="0"/>
                          <a:ea typeface="+mn-ea"/>
                          <a:cs typeface="+mn-cs"/>
                        </a:rPr>
                        <a:t>University Police</a:t>
                      </a:r>
                      <a:endParaRPr lang="en-US" sz="1600" b="0" kern="1200" baseline="0" dirty="0">
                        <a:solidFill>
                          <a:schemeClr val="tx1"/>
                        </a:solidFill>
                        <a:latin typeface="Adobe Garamond Pro" panose="02020502060506020403" pitchFamily="18" charset="0"/>
                        <a:ea typeface="+mn-ea"/>
                        <a:cs typeface="+mn-cs"/>
                      </a:endParaRPr>
                    </a:p>
                  </a:txBody>
                  <a:tcPr marT="45719" marB="45719">
                    <a:noFill/>
                  </a:tcPr>
                </a:tc>
                <a:tc>
                  <a:txBody>
                    <a:bodyPr/>
                    <a:lstStyle/>
                    <a:p>
                      <a:pPr marL="285750" indent="-285750" algn="l" defTabSz="457200" rtl="0" eaLnBrk="1" latinLnBrk="0" hangingPunct="1">
                        <a:buFont typeface="Arial" panose="020B0604020202020204" pitchFamily="34" charset="0"/>
                        <a:buChar char="•"/>
                      </a:pPr>
                      <a:endParaRPr lang="en-US" sz="1600" b="0" kern="1200" baseline="0" dirty="0">
                        <a:solidFill>
                          <a:schemeClr val="tx1"/>
                        </a:solidFill>
                        <a:latin typeface="Adobe Garamond Pro" panose="02020502060506020403" pitchFamily="18" charset="0"/>
                        <a:ea typeface="+mn-ea"/>
                        <a:cs typeface="+mn-cs"/>
                      </a:endParaRPr>
                    </a:p>
                  </a:txBody>
                  <a:tcPr marT="45719" marB="45719">
                    <a:noFill/>
                  </a:tcPr>
                </a:tc>
                <a:extLst>
                  <a:ext uri="{0D108BD9-81ED-4DB2-BD59-A6C34878D82A}">
                    <a16:rowId xmlns:a16="http://schemas.microsoft.com/office/drawing/2014/main" xmlns="" val="10003"/>
                  </a:ext>
                </a:extLst>
              </a:tr>
            </a:tbl>
          </a:graphicData>
        </a:graphic>
      </p:graphicFrame>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Stack of books design template">
  <a:themeElements>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 of book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pperplate Gothic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pperplate Gothic Bold" pitchFamily="34" charset="0"/>
          </a:defRPr>
        </a:defPPr>
      </a:lstStyle>
    </a:lnDef>
  </a:objectDefaults>
  <a:extraClrSchemeLst>
    <a:extraClrScheme>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 of book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 of book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 of book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 of book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 of book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 of book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 of book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 of book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 of book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 of book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 of book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Template_2">
  <a:themeElements>
    <a:clrScheme name="">
      <a:dk1>
        <a:srgbClr val="000000"/>
      </a:dk1>
      <a:lt1>
        <a:srgbClr val="FFFFFF"/>
      </a:lt1>
      <a:dk2>
        <a:srgbClr val="000000"/>
      </a:dk2>
      <a:lt2>
        <a:srgbClr val="808080"/>
      </a:lt2>
      <a:accent1>
        <a:srgbClr val="FFF700"/>
      </a:accent1>
      <a:accent2>
        <a:srgbClr val="0000FF"/>
      </a:accent2>
      <a:accent3>
        <a:srgbClr val="FFFFFF"/>
      </a:accent3>
      <a:accent4>
        <a:srgbClr val="000000"/>
      </a:accent4>
      <a:accent5>
        <a:srgbClr val="FFFAAA"/>
      </a:accent5>
      <a:accent6>
        <a:srgbClr val="0000E7"/>
      </a:accent6>
      <a:hlink>
        <a:srgbClr val="99CC99"/>
      </a:hlink>
      <a:folHlink>
        <a:srgbClr val="5A0019"/>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Template_2">
  <a:themeElements>
    <a:clrScheme name="">
      <a:dk1>
        <a:srgbClr val="000000"/>
      </a:dk1>
      <a:lt1>
        <a:srgbClr val="FFFFFF"/>
      </a:lt1>
      <a:dk2>
        <a:srgbClr val="000000"/>
      </a:dk2>
      <a:lt2>
        <a:srgbClr val="808080"/>
      </a:lt2>
      <a:accent1>
        <a:srgbClr val="FFF700"/>
      </a:accent1>
      <a:accent2>
        <a:srgbClr val="0000FF"/>
      </a:accent2>
      <a:accent3>
        <a:srgbClr val="FFFFFF"/>
      </a:accent3>
      <a:accent4>
        <a:srgbClr val="000000"/>
      </a:accent4>
      <a:accent5>
        <a:srgbClr val="FFFAAA"/>
      </a:accent5>
      <a:accent6>
        <a:srgbClr val="0000E7"/>
      </a:accent6>
      <a:hlink>
        <a:srgbClr val="99CC99"/>
      </a:hlink>
      <a:folHlink>
        <a:srgbClr val="5A0019"/>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Template_2">
  <a:themeElements>
    <a:clrScheme name="">
      <a:dk1>
        <a:srgbClr val="000000"/>
      </a:dk1>
      <a:lt1>
        <a:srgbClr val="FFFFFF"/>
      </a:lt1>
      <a:dk2>
        <a:srgbClr val="000000"/>
      </a:dk2>
      <a:lt2>
        <a:srgbClr val="808080"/>
      </a:lt2>
      <a:accent1>
        <a:srgbClr val="FFF700"/>
      </a:accent1>
      <a:accent2>
        <a:srgbClr val="0000FF"/>
      </a:accent2>
      <a:accent3>
        <a:srgbClr val="FFFFFF"/>
      </a:accent3>
      <a:accent4>
        <a:srgbClr val="000000"/>
      </a:accent4>
      <a:accent5>
        <a:srgbClr val="FFFAAA"/>
      </a:accent5>
      <a:accent6>
        <a:srgbClr val="0000E7"/>
      </a:accent6>
      <a:hlink>
        <a:srgbClr val="99CC99"/>
      </a:hlink>
      <a:folHlink>
        <a:srgbClr val="5A0019"/>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ack of books design template">
  <a:themeElements>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 of book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pperplate Gothic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pperplate Gothic Bold" pitchFamily="34" charset="0"/>
          </a:defRPr>
        </a:defPPr>
      </a:lstStyle>
    </a:lnDef>
  </a:objectDefaults>
  <a:extraClrSchemeLst>
    <a:extraClrScheme>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 of book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 of book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 of book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 of book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 of book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 of book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 of book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 of book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 of book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 of book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 of book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Stack of books design template">
  <a:themeElements>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 of book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pperplate Gothic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pperplate Gothic Bold" pitchFamily="34" charset="0"/>
          </a:defRPr>
        </a:defPPr>
      </a:lstStyle>
    </a:lnDef>
  </a:objectDefaults>
  <a:extraClrSchemeLst>
    <a:extraClrScheme>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 of book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 of book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 of book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 of book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 of book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 of book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 of book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 of book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 of book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 of book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 of book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Stack of books design template">
  <a:themeElements>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 of book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pperplate Gothic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pperplate Gothic Bold" pitchFamily="34" charset="0"/>
          </a:defRPr>
        </a:defPPr>
      </a:lstStyle>
    </a:lnDef>
  </a:objectDefaults>
  <a:extraClrSchemeLst>
    <a:extraClrScheme>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 of book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 of book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 of book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 of book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 of book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 of book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 of book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 of book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 of book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 of book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 of book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Stack of books design template">
  <a:themeElements>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 of book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pperplate Gothic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pperplate Gothic Bold" pitchFamily="34" charset="0"/>
          </a:defRPr>
        </a:defPPr>
      </a:lstStyle>
    </a:lnDef>
  </a:objectDefaults>
  <a:extraClrSchemeLst>
    <a:extraClrScheme>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 of book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 of book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 of book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 of book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 of book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 of book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 of book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 of book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 of book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 of book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 of book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4905</TotalTime>
  <Words>2641</Words>
  <Application>Microsoft Office PowerPoint</Application>
  <PresentationFormat>On-screen Show (4:3)</PresentationFormat>
  <Paragraphs>598</Paragraphs>
  <Slides>67</Slides>
  <Notes>17</Notes>
  <HiddenSlides>0</HiddenSlides>
  <MMClips>1</MMClips>
  <ScaleCrop>false</ScaleCrop>
  <HeadingPairs>
    <vt:vector size="6" baseType="variant">
      <vt:variant>
        <vt:lpstr>Fonts Used</vt:lpstr>
      </vt:variant>
      <vt:variant>
        <vt:i4>19</vt:i4>
      </vt:variant>
      <vt:variant>
        <vt:lpstr>Theme</vt:lpstr>
      </vt:variant>
      <vt:variant>
        <vt:i4>16</vt:i4>
      </vt:variant>
      <vt:variant>
        <vt:lpstr>Slide Titles</vt:lpstr>
      </vt:variant>
      <vt:variant>
        <vt:i4>67</vt:i4>
      </vt:variant>
    </vt:vector>
  </HeadingPairs>
  <TitlesOfParts>
    <vt:vector size="102" baseType="lpstr">
      <vt:lpstr>ＭＳ Ｐゴシック</vt:lpstr>
      <vt:lpstr>ＭＳ Ｐゴシック</vt:lpstr>
      <vt:lpstr>Adobe Garamond Pro</vt:lpstr>
      <vt:lpstr>Arial</vt:lpstr>
      <vt:lpstr>Arial (Body)</vt:lpstr>
      <vt:lpstr>Avenir Black Oblique</vt:lpstr>
      <vt:lpstr>Calibri</vt:lpstr>
      <vt:lpstr>Calibri Light</vt:lpstr>
      <vt:lpstr>Century Gothic</vt:lpstr>
      <vt:lpstr>Chalkduster</vt:lpstr>
      <vt:lpstr>Garamond</vt:lpstr>
      <vt:lpstr>Helvetica</vt:lpstr>
      <vt:lpstr>News Gothic MT</vt:lpstr>
      <vt:lpstr>Symbol</vt:lpstr>
      <vt:lpstr>Textile</vt:lpstr>
      <vt:lpstr>Times</vt:lpstr>
      <vt:lpstr>Times New Roman</vt:lpstr>
      <vt:lpstr>Wingdings</vt:lpstr>
      <vt:lpstr>Wingdings 2</vt:lpstr>
      <vt:lpstr>3_Default Design</vt:lpstr>
      <vt:lpstr>4_Default Design</vt:lpstr>
      <vt:lpstr>Stack of books design template</vt:lpstr>
      <vt:lpstr>1_Default Design</vt:lpstr>
      <vt:lpstr>2_Default Design</vt:lpstr>
      <vt:lpstr>1_Stack of books design template</vt:lpstr>
      <vt:lpstr>2_Stack of books design template</vt:lpstr>
      <vt:lpstr>3_Stack of books design template</vt:lpstr>
      <vt:lpstr>5_Default Design</vt:lpstr>
      <vt:lpstr>6_Default Design</vt:lpstr>
      <vt:lpstr>4_Stack of books design template</vt:lpstr>
      <vt:lpstr>Office Theme</vt:lpstr>
      <vt:lpstr>3_Template_2</vt:lpstr>
      <vt:lpstr>4_Template_2</vt:lpstr>
      <vt:lpstr>1_Office Theme</vt:lpstr>
      <vt:lpstr>Template_2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Up:</vt:lpstr>
      <vt:lpstr>PowerPoint Presentation</vt:lpstr>
      <vt:lpstr>PowerPoint Presentation</vt:lpstr>
      <vt:lpstr>PowerPoint Presentation</vt:lpstr>
      <vt:lpstr>A Quality IDEA!</vt:lpstr>
      <vt:lpstr>Texas State University  Non-Discrimination Statement</vt:lpstr>
      <vt:lpstr>Key Laws</vt:lpstr>
      <vt:lpstr>Key Laws</vt:lpstr>
      <vt:lpstr>University Policies &amp; Procedures</vt:lpstr>
      <vt:lpstr>PowerPoint Presentation</vt:lpstr>
      <vt:lpstr>Discrimination Prohibition</vt:lpstr>
      <vt:lpstr>Sexual Misconduct Policy</vt:lpstr>
      <vt:lpstr>PowerPoint Presentation</vt:lpstr>
      <vt:lpstr>Factors to Consider Regarding Consent</vt:lpstr>
      <vt:lpstr>Reporting Options</vt:lpstr>
      <vt:lpstr>PowerPoint Presentation</vt:lpstr>
      <vt:lpstr>Sexual Misconduct Web line https://tim.txstate.edu/sexualmisconductwebline/</vt:lpstr>
      <vt:lpstr>Consensual Relationship Policy</vt:lpstr>
      <vt:lpstr>Caution……</vt:lpstr>
      <vt:lpstr>Workplace Accommodations</vt:lpstr>
      <vt:lpstr>Workplace Accommodations</vt:lpstr>
      <vt:lpstr>Retaliation</vt:lpstr>
      <vt:lpstr>Contact List</vt:lpstr>
      <vt:lpstr>Yea! We’re done!!</vt:lpstr>
      <vt:lpstr>PowerPoint Presentation</vt:lpstr>
      <vt:lpstr>OBJECTIVES</vt:lpstr>
      <vt:lpstr>MISSION</vt:lpstr>
      <vt:lpstr>PowerPoint Presentation</vt:lpstr>
      <vt:lpstr>PRIDE &amp; TRADITIONS</vt:lpstr>
      <vt:lpstr>PowerPoint Presentation</vt:lpstr>
      <vt:lpstr>Upcoming Events</vt:lpstr>
      <vt:lpstr>Upcoming Events</vt:lpstr>
      <vt:lpstr>WAYS TO GET INVOLVED</vt:lpstr>
      <vt:lpstr>PowerPoint Presentation</vt:lpstr>
      <vt:lpstr>PowerPoint Presentation</vt:lpstr>
      <vt:lpstr>PowerPoint Presentation</vt:lpstr>
      <vt:lpstr> Higher Education Act  of 1965 </vt:lpstr>
      <vt:lpstr>50th Anniversary  Higher Education 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Texas State University-San Marcos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EMPLOYEE ORIENTATION II</dc:title>
  <dc:creator>tsp</dc:creator>
  <cp:lastModifiedBy>Duran, Patricia A</cp:lastModifiedBy>
  <cp:revision>367</cp:revision>
  <cp:lastPrinted>2016-08-08T20:10:24Z</cp:lastPrinted>
  <dcterms:created xsi:type="dcterms:W3CDTF">2011-04-07T16:33:45Z</dcterms:created>
  <dcterms:modified xsi:type="dcterms:W3CDTF">2016-12-05T22:44:18Z</dcterms:modified>
</cp:coreProperties>
</file>