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87" r:id="rId7"/>
    <p:sldId id="288" r:id="rId8"/>
    <p:sldId id="289" r:id="rId9"/>
    <p:sldId id="290" r:id="rId10"/>
    <p:sldId id="291" r:id="rId11"/>
    <p:sldId id="261" r:id="rId12"/>
    <p:sldId id="315" r:id="rId13"/>
    <p:sldId id="263" r:id="rId14"/>
    <p:sldId id="312" r:id="rId15"/>
    <p:sldId id="307" r:id="rId16"/>
    <p:sldId id="316" r:id="rId17"/>
    <p:sldId id="264" r:id="rId18"/>
    <p:sldId id="265" r:id="rId19"/>
    <p:sldId id="266" r:id="rId20"/>
    <p:sldId id="267" r:id="rId21"/>
    <p:sldId id="268" r:id="rId22"/>
    <p:sldId id="269" r:id="rId23"/>
    <p:sldId id="294" r:id="rId24"/>
    <p:sldId id="270" r:id="rId25"/>
    <p:sldId id="271" r:id="rId26"/>
    <p:sldId id="272" r:id="rId27"/>
    <p:sldId id="273" r:id="rId28"/>
    <p:sldId id="274" r:id="rId29"/>
    <p:sldId id="275" r:id="rId30"/>
    <p:sldId id="308" r:id="rId31"/>
    <p:sldId id="276" r:id="rId32"/>
    <p:sldId id="309" r:id="rId33"/>
    <p:sldId id="277" r:id="rId34"/>
    <p:sldId id="310" r:id="rId35"/>
    <p:sldId id="278" r:id="rId36"/>
    <p:sldId id="311" r:id="rId37"/>
    <p:sldId id="279" r:id="rId38"/>
    <p:sldId id="280" r:id="rId39"/>
    <p:sldId id="313" r:id="rId40"/>
    <p:sldId id="302" r:id="rId41"/>
    <p:sldId id="303" r:id="rId42"/>
    <p:sldId id="292" r:id="rId43"/>
    <p:sldId id="286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AA2581-DD42-4004-8C9A-8DB4DC2926EC}">
          <p14:sldIdLst>
            <p14:sldId id="256"/>
            <p14:sldId id="257"/>
            <p14:sldId id="258"/>
            <p14:sldId id="259"/>
            <p14:sldId id="260"/>
            <p14:sldId id="287"/>
            <p14:sldId id="288"/>
            <p14:sldId id="289"/>
            <p14:sldId id="290"/>
            <p14:sldId id="291"/>
            <p14:sldId id="261"/>
            <p14:sldId id="315"/>
            <p14:sldId id="263"/>
            <p14:sldId id="312"/>
            <p14:sldId id="307"/>
            <p14:sldId id="316"/>
            <p14:sldId id="264"/>
            <p14:sldId id="265"/>
            <p14:sldId id="266"/>
            <p14:sldId id="267"/>
            <p14:sldId id="268"/>
            <p14:sldId id="269"/>
            <p14:sldId id="294"/>
            <p14:sldId id="270"/>
            <p14:sldId id="271"/>
            <p14:sldId id="272"/>
            <p14:sldId id="273"/>
            <p14:sldId id="274"/>
            <p14:sldId id="275"/>
            <p14:sldId id="308"/>
            <p14:sldId id="276"/>
            <p14:sldId id="309"/>
            <p14:sldId id="277"/>
            <p14:sldId id="310"/>
            <p14:sldId id="278"/>
            <p14:sldId id="311"/>
            <p14:sldId id="279"/>
            <p14:sldId id="280"/>
            <p14:sldId id="313"/>
            <p14:sldId id="302"/>
            <p14:sldId id="303"/>
            <p14:sldId id="29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3D35E8-C1DA-4B09-AE54-3A71BD19133A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894B70-CC2C-420F-BAEE-C4066C187C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77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10D72-BE5B-4EF7-88E3-97716AD001FB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4593D-175F-42C4-BF7E-BC0FCF5E0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4593D-175F-42C4-BF7E-BC0FCF5E0F2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9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4593D-175F-42C4-BF7E-BC0FCF5E0F2C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9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titesting.com/teas-prep.aspx?gcli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metrix.com/blog/ati-teas-6-test-breakdown/" TargetMode="External"/><Relationship Id="rId2" Type="http://schemas.openxmlformats.org/officeDocument/2006/relationships/hyperlink" Target="https://www.teas6practicetest.com/teas-reading-practice-tes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state.edu/trec/" TargetMode="External"/><Relationship Id="rId2" Type="http://schemas.openxmlformats.org/officeDocument/2006/relationships/hyperlink" Target="https://atitesting.com/home.asp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xst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57200"/>
            <a:ext cx="216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ATI TEAS 101</a:t>
            </a:r>
          </a:p>
          <a:p>
            <a:pPr marL="0" indent="0"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St. David’s School of Nursing </a:t>
            </a:r>
          </a:p>
          <a:p>
            <a:pPr marL="0" indent="0"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Round Rock, TX</a:t>
            </a:r>
          </a:p>
          <a:p>
            <a:pPr marL="0" indent="0"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Lynn Heimerl, MEd.</a:t>
            </a:r>
          </a:p>
          <a:p>
            <a:pPr marL="0" indent="0"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Coordinator of Admission and Retention </a:t>
            </a:r>
          </a:p>
          <a:p>
            <a:pPr marL="0" indent="0"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6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are the TEAS scores of students who have been accepted into the St. David’s School of Nursing?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Average 2016 scores	Average 2017 scores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Reading:  		91			87	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Math:			93			94	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Science:		87			83	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English:		87			84	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63663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2019 ATI TEAS Admission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If an applicant takes the ATI TEAS two times between 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January 16, 2018 and January 15, 2019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the second attempt must be a different form. To ensure that is the case, follow one of the of the following options: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you are testing at a school site that offers the ATI TEAS, take both your attempts at that location.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   or</a:t>
            </a:r>
          </a:p>
          <a:p>
            <a:pPr marL="514350" indent="-514350">
              <a:buAutoNum type="arabicPeriod" startAt="2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you are testing at a PSI testing center, your second attempt must be at a school site. 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Note:  Submit Individual Performance Profile(s) (page 1) with the application materials.  </a:t>
            </a:r>
          </a:p>
        </p:txBody>
      </p:sp>
    </p:spTree>
    <p:extLst>
      <p:ext uri="{BB962C8B-B14F-4D97-AF65-F5344CB8AC3E}">
        <p14:creationId xmlns:p14="http://schemas.microsoft.com/office/powerpoint/2010/main" val="17715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Applicant’s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When you make your appointment for your second attempt, confirm this attempt will be on a different form.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must also send an official transcript through the ATI store to Texas State University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of Nursing.</a:t>
            </a:r>
          </a:p>
        </p:txBody>
      </p:sp>
    </p:spTree>
    <p:extLst>
      <p:ext uri="{BB962C8B-B14F-4D97-AF65-F5344CB8AC3E}">
        <p14:creationId xmlns:p14="http://schemas.microsoft.com/office/powerpoint/2010/main" val="270270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Take the ATI TEAS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+mj-lt"/>
                <a:cs typeface="Arial" pitchFamily="34" charset="0"/>
              </a:rPr>
              <a:t>After you prepared.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+mj-lt"/>
                <a:cs typeface="Arial" pitchFamily="34" charset="0"/>
              </a:rPr>
              <a:t>During a down time – between semesters, during a holiday break.</a:t>
            </a:r>
          </a:p>
          <a:p>
            <a:pPr marL="0" lvl="1" indent="0">
              <a:buNone/>
            </a:pPr>
            <a:r>
              <a:rPr lang="en-US" sz="4000" dirty="0">
                <a:latin typeface="+mj-l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14851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Resources to earn high ATI TEAS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ATI TEAS SmartPrep Course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Online practice tests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TEAS Study Manual</a:t>
            </a:r>
          </a:p>
          <a:p>
            <a:pPr marL="57150" indent="0">
              <a:buNone/>
            </a:pPr>
            <a:endParaRPr lang="en-US" sz="2400" u="sng" dirty="0">
              <a:hlinkClick r:id="rId2"/>
            </a:endParaRPr>
          </a:p>
          <a:p>
            <a:pPr marL="5715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https://atitesting.com/teas-prep.aspx?gclid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2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second ATI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Basic Package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online practice assessments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TEAS Student Manual 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also purchase the above items separately. </a:t>
            </a:r>
          </a:p>
        </p:txBody>
      </p:sp>
    </p:spTree>
    <p:extLst>
      <p:ext uri="{BB962C8B-B14F-4D97-AF65-F5344CB8AC3E}">
        <p14:creationId xmlns:p14="http://schemas.microsoft.com/office/powerpoint/2010/main" val="394528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Even more TEAS resources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508694"/>
            <a:ext cx="879343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Free ATI TEAS practice questions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https://www.teas6practicetest.com/teas-reading-practice-test/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Breakdown of the ATI TEAS test: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https://www.mometrix.com/blog/ati-teas-6-test-breakdown/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Note:  Amazon.com has 10 plus resources to help you prepare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for ATI TEAS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0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itchFamily="34" charset="0"/>
              </a:rPr>
              <a:t>ATI TEAS Tips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Only a few applicants “naturally” are able to sit for the ATI TEAS and earn high scores.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Most applicants practice answering questions </a:t>
            </a:r>
            <a:r>
              <a:rPr lang="en-US" b="1" dirty="0">
                <a:latin typeface="Arial" panose="020B0604020202020204" pitchFamily="34" charset="0"/>
                <a:cs typeface="Arial" pitchFamily="34" charset="0"/>
              </a:rPr>
              <a:t>using a timer</a:t>
            </a:r>
            <a:r>
              <a:rPr lang="en-US" dirty="0">
                <a:latin typeface="Arial" panose="020B0604020202020204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766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ATI TEAS Tip: Practice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Answer 10 questions – allow 2 minutes for each question</a:t>
            </a:r>
          </a:p>
          <a:p>
            <a:r>
              <a:rPr lang="en-US" dirty="0">
                <a:cs typeface="Arial" panose="020B0604020202020204" pitchFamily="34" charset="0"/>
              </a:rPr>
              <a:t>Focus on question(s) your answered incorrectly – find the correct answers</a:t>
            </a:r>
          </a:p>
          <a:p>
            <a:r>
              <a:rPr lang="en-US" dirty="0">
                <a:cs typeface="Arial" panose="020B0604020202020204" pitchFamily="34" charset="0"/>
              </a:rPr>
              <a:t>Goal:  9 of 10 answers correct</a:t>
            </a:r>
          </a:p>
          <a:p>
            <a:r>
              <a:rPr lang="en-US" dirty="0">
                <a:cs typeface="Arial" panose="020B0604020202020204" pitchFamily="34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83512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 Tip: Continue practicing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Answer 10 questions – allow 1 minute 30 seconds for each question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question(s) your answered incorrectly – find the correct answer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Goal:  9 of 10 answers correct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2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5300" b="1" dirty="0">
                <a:latin typeface="Arial" panose="020B0604020202020204" pitchFamily="34" charset="0"/>
                <a:cs typeface="Arial" panose="020B0604020202020204" pitchFamily="34" charset="0"/>
              </a:rPr>
              <a:t>What is the ATI TEAS?</a:t>
            </a:r>
            <a:br>
              <a:rPr lang="en-US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It is the Test of Essential Academic Skills which evaluates an applicant’s general knowledge of reading, math, science and English. 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Nurse educators determine items assessed.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All applicants must take the ATI TEAS.  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SON expectation:  Conditionally admitted students have solid skills for determining the correct answer on timed knowledge-based assessments.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 Tip: Keep on practicing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Answer 10 questions – allow 1 minute  15 seconds for each question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question(s) your answered incorrectly – find the correct answer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Goal:  9 of 10 answers correct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21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800" b="1" dirty="0">
                <a:latin typeface="Arial" pitchFamily="34" charset="0"/>
                <a:cs typeface="Arial" pitchFamily="34" charset="0"/>
              </a:rPr>
              <a:t>Timing Goals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Reading:  	About 1 minute 20 seconds for 			each question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Math:		About 1 minute 30 seconds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Science:		About 1 minute 20 seconds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English:		About 1 minute 	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71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 Tips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Using practice tests in a timed environment helps reduce anxiety when it is time for the real thing.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Practice 	Practice 		Practice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We are serious about practicing…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97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So how many practice 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100 plus correct answers for each subject.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At the allotted time.</a:t>
            </a:r>
          </a:p>
        </p:txBody>
      </p:sp>
    </p:spTree>
    <p:extLst>
      <p:ext uri="{BB962C8B-B14F-4D97-AF65-F5344CB8AC3E}">
        <p14:creationId xmlns:p14="http://schemas.microsoft.com/office/powerpoint/2010/main" val="653589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5300" b="1" dirty="0">
                <a:latin typeface="Arial" pitchFamily="34" charset="0"/>
                <a:cs typeface="Arial" pitchFamily="34" charset="0"/>
              </a:rPr>
              <a:t>Really </a:t>
            </a:r>
            <a:r>
              <a:rPr lang="en-US" sz="5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bad </a:t>
            </a:r>
            <a:r>
              <a:rPr lang="en-US" sz="5300" b="1" dirty="0">
                <a:latin typeface="Arial" pitchFamily="34" charset="0"/>
                <a:cs typeface="Arial" pitchFamily="34" charset="0"/>
              </a:rPr>
              <a:t>ideas</a:t>
            </a:r>
            <a:br>
              <a:rPr lang="en-US" sz="5300" b="1" dirty="0">
                <a:latin typeface="Arial" pitchFamily="34" charset="0"/>
                <a:cs typeface="Arial" pitchFamily="34" charset="0"/>
              </a:rPr>
            </a:br>
            <a:endParaRPr lang="en-US" sz="5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Taking the ATI TEAS without preparing for it – just to see how hard it is.  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You have just used-up one of your two times to earn high ATI TEAS scores.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Waiting until the second week in January to take the ATI TEAS.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Why?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Bad weather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Technical problems at the test site </a:t>
            </a:r>
          </a:p>
          <a:p>
            <a:pPr lvl="0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29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800" b="1" dirty="0">
                <a:latin typeface="Arial" pitchFamily="34" charset="0"/>
                <a:cs typeface="Arial" pitchFamily="34" charset="0"/>
              </a:rPr>
              <a:t>Attitude is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Assess your attitude toward test-taking.	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Be positive; it makes a difference.</a:t>
            </a:r>
          </a:p>
          <a:p>
            <a:pPr marL="0" lv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Be steadfast – determined. </a:t>
            </a:r>
          </a:p>
          <a:p>
            <a:pPr marL="0" lv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79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" pitchFamily="34" charset="0"/>
                <a:cs typeface="Arial" pitchFamily="34" charset="0"/>
              </a:rPr>
              <a:t>Test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If you have test anxiety, practice harnessing this anxiety.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A little anxiety is good – it helps you do your personal best. 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Anxiety beyond this level interferes with your ability to do your best.  </a:t>
            </a:r>
          </a:p>
        </p:txBody>
      </p:sp>
    </p:spTree>
    <p:extLst>
      <p:ext uri="{BB962C8B-B14F-4D97-AF65-F5344CB8AC3E}">
        <p14:creationId xmlns:p14="http://schemas.microsoft.com/office/powerpoint/2010/main" val="2268436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5300" b="1" dirty="0">
                <a:latin typeface="Arial" pitchFamily="34" charset="0"/>
                <a:cs typeface="Arial" pitchFamily="34" charset="0"/>
              </a:rPr>
              <a:t>On the test day</a:t>
            </a:r>
            <a:br>
              <a:rPr lang="en-US" sz="5300" b="1" dirty="0">
                <a:latin typeface="Arial" pitchFamily="34" charset="0"/>
                <a:cs typeface="Arial" pitchFamily="34" charset="0"/>
              </a:rPr>
            </a:br>
            <a:endParaRPr lang="en-US" sz="5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Get sleep.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Eat what is kind on your digestive system at a time that works well for you.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Wear comfortable clothing and a watch.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Or try wearing a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Sunday</a:t>
            </a:r>
            <a:r>
              <a:rPr lang="en-US" dirty="0">
                <a:latin typeface="Arial" pitchFamily="34" charset="0"/>
                <a:cs typeface="Arial" pitchFamily="34" charset="0"/>
              </a:rPr>
              <a:t> outfit. 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Goal: Be physically and mentally alert at an intensity that feels right to you.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66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4900" b="1" dirty="0">
                <a:latin typeface="Arial" pitchFamily="34" charset="0"/>
                <a:cs typeface="Arial" pitchFamily="34" charset="0"/>
              </a:rPr>
              <a:t>General Test Taking Strategies</a:t>
            </a:r>
            <a:br>
              <a:rPr lang="en-US" sz="4900" b="1" dirty="0">
                <a:latin typeface="Arial" pitchFamily="34" charset="0"/>
                <a:cs typeface="Arial" pitchFamily="34" charset="0"/>
              </a:rPr>
            </a:br>
            <a:endParaRPr lang="en-US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Avoid changing answers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Be systematic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Work at a steady pace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Stay focused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Breathe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Look for logic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44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itchFamily="34" charset="0"/>
              </a:rPr>
              <a:t>ATI TEAS:  The actual exam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Subject:  	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Reading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 Questions:			53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% of test questions:	31%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Time given:			64 minutes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Each question:	About 1 minute and 20 				seconds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9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Qualified applicants must have minimum scores of: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Reading                     80%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Math                           71.%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Science                      68%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English                       70%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         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509439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Reading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600" dirty="0">
                <a:latin typeface="Arial" pitchFamily="34" charset="0"/>
                <a:cs typeface="Arial" pitchFamily="34" charset="0"/>
              </a:rPr>
              <a:t>Key ideas and details</a:t>
            </a:r>
          </a:p>
          <a:p>
            <a:pPr lvl="2"/>
            <a:r>
              <a:rPr lang="en-US" sz="3600" dirty="0">
                <a:latin typeface="Arial" pitchFamily="34" charset="0"/>
                <a:cs typeface="Arial" pitchFamily="34" charset="0"/>
              </a:rPr>
              <a:t>Craft and structure</a:t>
            </a:r>
          </a:p>
          <a:p>
            <a:pPr lvl="2"/>
            <a:r>
              <a:rPr lang="en-US" sz="3600" dirty="0">
                <a:latin typeface="Arial" pitchFamily="34" charset="0"/>
                <a:cs typeface="Arial" pitchFamily="34" charset="0"/>
              </a:rPr>
              <a:t>Integration of knowledge and ideas</a:t>
            </a:r>
          </a:p>
          <a:p>
            <a:pPr marL="914400" lvl="2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36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TEAS:  The actual exam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Subject:  		     		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Math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# Questions:			36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% of test questions:		22%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Time given:			54 minutes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Each question:			About 1 minute 30 					seconds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4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Math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Numbers and algebra</a:t>
            </a: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Measurements and data</a:t>
            </a:r>
          </a:p>
          <a:p>
            <a:pPr marL="914400" lvl="2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Note: May use four function calculator embedded within the exam.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1160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TEAS:  The actual exam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Subject:  		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Science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 Questions:			53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% of test questions:	31%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Time given:			63 minutes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Each question:		About I minute 20 					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51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Science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Human anatomy and physiology</a:t>
            </a: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Life and physical sciences</a:t>
            </a: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Scientific reasoning</a:t>
            </a:r>
          </a:p>
        </p:txBody>
      </p:sp>
    </p:spTree>
    <p:extLst>
      <p:ext uri="{BB962C8B-B14F-4D97-AF65-F5344CB8AC3E}">
        <p14:creationId xmlns:p14="http://schemas.microsoft.com/office/powerpoint/2010/main" val="610691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ATI TEAS:  The actual exam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Subject:  			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English/</a:t>
            </a: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					Language Usage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 Questions:				28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% of test questions:		16%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Time given:				28 minutes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Each question:			1 minute  						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80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English/Language Usage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Conventions of standard English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Knowledge of language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Vocabulary acquisition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itchFamily="34" charset="0"/>
              </a:rPr>
              <a:t>Heads Up: Up to 20 additional unscored pretest items on the ATI TEAS.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3661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 took the ATI TEAS for the first time and earned a score below the required minimum.  What should I do?</a:t>
            </a:r>
          </a:p>
          <a:p>
            <a:pPr lvl="0"/>
            <a:r>
              <a:rPr lang="en-US" sz="2800" b="1" dirty="0">
                <a:latin typeface="Arial" pitchFamily="34" charset="0"/>
                <a:cs typeface="Arial" pitchFamily="34" charset="0"/>
              </a:rPr>
              <a:t>Topics to Review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List items you did not answer correctly.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Find the correct answers.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Refers back to Study Manual and page(s).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Refer to a textbook.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09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Practice	Timed		Focus on questions – 					wrong answer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Practice	Timed		Focus on questions – 					wrong answer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Practice	Timed		Focus on questions – 					wrong answer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Practice	Timed		Focus on questions – 					wrong answer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Allow for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major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remediation.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9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Second (and last)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If an applicant takes the ATI TEAS  two times between January 16, 2017 and January 15, 2018, the second attempt must be a different form. To ensure that is the case, follow one of the following options: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If you are testing at a school site that offers the ATI TEAS, take both your attempts at that location.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If you tested at PSI, you may only test there once. Your second attempt needs to be at a school site location.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Submit Individual Performance Profile(s) (page 1) with the application materials.  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9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Arial" pitchFamily="34" charset="0"/>
                <a:cs typeface="Arial" pitchFamily="34" charset="0"/>
              </a:rPr>
              <a:t>Why are ATI TEAS  scores so important?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Applicants who earn these minimum scores and beyond are highly likely to graduate on time.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admitted to the School of Nursing – all course exams are timed.  Students must earn passing exam grades to progress with their class.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Taking initial steps to prepare for and pass the NCLEX-RN® on first attempt.</a:t>
            </a:r>
          </a:p>
        </p:txBody>
      </p:sp>
    </p:spTree>
    <p:extLst>
      <p:ext uri="{BB962C8B-B14F-4D97-AF65-F5344CB8AC3E}">
        <p14:creationId xmlns:p14="http://schemas.microsoft.com/office/powerpoint/2010/main" val="467397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en-US" sz="3200" b="1" dirty="0"/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ATI TEAS testing sites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Links to locate a testing center: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register with PSI – the national ATI TEAS test center: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https://atitesting.com/home.aspx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Texas State University testing centers:</a:t>
            </a:r>
          </a:p>
          <a:p>
            <a:pPr marL="685800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Testing Evaluation and Center (TEMC) at Texas State University, San Marcos  </a:t>
            </a:r>
          </a:p>
          <a:p>
            <a:pPr marL="40005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512.245.2276</a:t>
            </a:r>
          </a:p>
          <a:p>
            <a:pPr marL="40005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http://www.txstate.edu/trec/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85800"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Testing Center (Avery Building) at Texas State University - Round Rock Campus (RRC)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292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Test taking accommodations for ATI TEAS exams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Students registered with the Office of Disability Services (or the equivalent office at other colleges) with approved testing accommodations should follow the procedures posted by the testing center.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713831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Get into the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 are responsible for a knowledge deficient – starting with preparing for the ATI TEAS  and continuing through nursing school.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88367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Questions????</a:t>
            </a:r>
          </a:p>
        </p:txBody>
      </p:sp>
    </p:spTree>
    <p:extLst>
      <p:ext uri="{BB962C8B-B14F-4D97-AF65-F5344CB8AC3E}">
        <p14:creationId xmlns:p14="http://schemas.microsoft.com/office/powerpoint/2010/main" val="271020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If I take the ATI TEAS  twice – which scores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Answer: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attempt you earned the minimum (and the highest) scores in reading, math, science, English/language usage.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Note:  There is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dirty="0">
                <a:latin typeface="Arial" pitchFamily="34" charset="0"/>
                <a:cs typeface="Arial" pitchFamily="34" charset="0"/>
              </a:rPr>
              <a:t> cherry picking – selecting highest scores between the two attempts.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First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attempt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Reading 78.7%		Math 68.8%	     Science 66.0%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English 66.7%		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 attempt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Reading 83%		Math 78.1%	       Science 80.9%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English 70.8%		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6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would accept the scores from the second attempt.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Why?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All scores  for reading, math, science and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English/Language are either at the required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minimum score or higher. </a:t>
            </a:r>
          </a:p>
        </p:txBody>
      </p:sp>
    </p:spTree>
    <p:extLst>
      <p:ext uri="{BB962C8B-B14F-4D97-AF65-F5344CB8AC3E}">
        <p14:creationId xmlns:p14="http://schemas.microsoft.com/office/powerpoint/2010/main" val="384711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Second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applicant earns the following ATI TEAS  scores: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Reading 	78.7%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Math		78.1%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Science	66.0%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English	70.8%</a:t>
            </a:r>
          </a:p>
          <a:p>
            <a:pPr marL="5715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this applicant qualified?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8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marL="400050" lvl="1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Reading score must be 80% or  higher.</a:t>
            </a:r>
          </a:p>
          <a:p>
            <a:pPr marL="400050" lvl="1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Science score must be 68% or higher.</a:t>
            </a:r>
          </a:p>
          <a:p>
            <a:pPr marL="400050" lvl="1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8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1306</Words>
  <Application>Microsoft Office PowerPoint</Application>
  <PresentationFormat>On-screen Show (4:3)</PresentationFormat>
  <Paragraphs>279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PowerPoint Presentation</vt:lpstr>
      <vt:lpstr> What is the ATI TEAS? </vt:lpstr>
      <vt:lpstr>ATI TEAS Scores</vt:lpstr>
      <vt:lpstr> Why are ATI TEAS  scores so important? </vt:lpstr>
      <vt:lpstr>If I take the ATI TEAS  twice – which scores count?</vt:lpstr>
      <vt:lpstr>First example </vt:lpstr>
      <vt:lpstr>Example continued</vt:lpstr>
      <vt:lpstr>Second example</vt:lpstr>
      <vt:lpstr>PowerPoint Presentation</vt:lpstr>
      <vt:lpstr>What are the TEAS scores of students who have been accepted into the St. David’s School of Nursing? </vt:lpstr>
      <vt:lpstr>2019 ATI TEAS Admission Procedure</vt:lpstr>
      <vt:lpstr>Applicant’s Responsibilities</vt:lpstr>
      <vt:lpstr>Take the ATI TEAS</vt:lpstr>
      <vt:lpstr>Resources to earn high ATI TEAS scores</vt:lpstr>
      <vt:lpstr>A second ATI resource</vt:lpstr>
      <vt:lpstr>Even more TEAS resources</vt:lpstr>
      <vt:lpstr>  ATI TEAS Tips   </vt:lpstr>
      <vt:lpstr>ATI TEAS Tip: Practice</vt:lpstr>
      <vt:lpstr>ATI TEAS Tip: Continue practicing</vt:lpstr>
      <vt:lpstr>ATI TEAS Tip: Keep on practicing </vt:lpstr>
      <vt:lpstr>Timing Goals</vt:lpstr>
      <vt:lpstr>ATI TEAS Tips</vt:lpstr>
      <vt:lpstr>So how many practice questions?</vt:lpstr>
      <vt:lpstr> Really bad ideas </vt:lpstr>
      <vt:lpstr>Attitude is critical</vt:lpstr>
      <vt:lpstr>Test Anxiety</vt:lpstr>
      <vt:lpstr> On the test day </vt:lpstr>
      <vt:lpstr> General Test Taking Strategies </vt:lpstr>
      <vt:lpstr> ATI TEAS:  The actual exam </vt:lpstr>
      <vt:lpstr>Reading Content</vt:lpstr>
      <vt:lpstr>ATI TEAS:  The actual exam</vt:lpstr>
      <vt:lpstr>Math Content</vt:lpstr>
      <vt:lpstr>ATI TEAS:  The actual exam</vt:lpstr>
      <vt:lpstr>Science Content</vt:lpstr>
      <vt:lpstr>ATI TEAS:  The actual exam</vt:lpstr>
      <vt:lpstr>English/Language Usage Content</vt:lpstr>
      <vt:lpstr>Question</vt:lpstr>
      <vt:lpstr>Then</vt:lpstr>
      <vt:lpstr>Second (and last) attempt</vt:lpstr>
      <vt:lpstr> ATI TEAS testing sites</vt:lpstr>
      <vt:lpstr> Test taking accommodations for ATI TEAS exams  </vt:lpstr>
      <vt:lpstr>Get into the swing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Heimerl, Lynn A</dc:creator>
  <cp:lastModifiedBy>Heimerl, Lynn A</cp:lastModifiedBy>
  <cp:revision>225</cp:revision>
  <cp:lastPrinted>2018-05-11T20:58:26Z</cp:lastPrinted>
  <dcterms:created xsi:type="dcterms:W3CDTF">2006-08-16T00:00:00Z</dcterms:created>
  <dcterms:modified xsi:type="dcterms:W3CDTF">2018-05-14T14:45:29Z</dcterms:modified>
</cp:coreProperties>
</file>