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58FBE-39D9-43F4-BEEC-7C34E313609F}" type="datetimeFigureOut">
              <a:rPr lang="en-US" smtClean="0"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3A40A-5D43-4D17-8521-F74EFE84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21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8EE53B-5D67-4D8B-910F-10F049D975C0}" type="datetimeFigureOut">
              <a:rPr lang="en-US" smtClean="0"/>
              <a:pPr/>
              <a:t>9/20/2011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C8EE5A-1BC7-4B17-BCED-BF51F517B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txstate.edu/about/departments/acq/jstor/contentParagraph/00/document/JSTOR+--+14+sept+2011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Journal Retention &amp; JSTOR Journals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6493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Due to diminishing use of print journals, </a:t>
            </a:r>
            <a:r>
              <a:rPr lang="en-US" sz="3200" dirty="0" err="1" smtClean="0">
                <a:solidFill>
                  <a:schemeClr val="tx1"/>
                </a:solidFill>
              </a:rPr>
              <a:t>Alkek</a:t>
            </a:r>
            <a:r>
              <a:rPr lang="en-US" sz="3200" dirty="0" smtClean="0">
                <a:solidFill>
                  <a:schemeClr val="tx1"/>
                </a:solidFill>
              </a:rPr>
              <a:t> Library </a:t>
            </a:r>
            <a:r>
              <a:rPr lang="en-US" sz="3200" dirty="0" smtClean="0">
                <a:solidFill>
                  <a:schemeClr val="tx1"/>
                </a:solidFill>
              </a:rPr>
              <a:t>has reviewed its </a:t>
            </a:r>
            <a:r>
              <a:rPr lang="en-US" sz="3200" dirty="0" smtClean="0">
                <a:solidFill>
                  <a:schemeClr val="tx1"/>
                </a:solidFill>
              </a:rPr>
              <a:t>journal </a:t>
            </a:r>
            <a:r>
              <a:rPr lang="en-US" sz="3200" dirty="0" smtClean="0">
                <a:solidFill>
                  <a:schemeClr val="tx1"/>
                </a:solidFill>
              </a:rPr>
              <a:t>retention policy, </a:t>
            </a:r>
            <a:r>
              <a:rPr lang="en-US" sz="3200" dirty="0" smtClean="0">
                <a:solidFill>
                  <a:schemeClr val="tx1"/>
                </a:solidFill>
              </a:rPr>
              <a:t>i.e. criteria to keep or withdraw journals.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smtClean="0"/>
              <a:t>Make </a:t>
            </a:r>
            <a:r>
              <a:rPr lang="en-US" dirty="0" smtClean="0">
                <a:hlinkClick r:id="rId2"/>
              </a:rPr>
              <a:t>JSTOR Withdrawal List</a:t>
            </a:r>
            <a:r>
              <a:rPr lang="en-US" dirty="0" smtClean="0"/>
              <a:t> </a:t>
            </a:r>
            <a:r>
              <a:rPr lang="en-US" dirty="0" smtClean="0"/>
              <a:t>available to faculty, allow </a:t>
            </a:r>
            <a:r>
              <a:rPr lang="en-US" dirty="0" smtClean="0"/>
              <a:t>feedback through October.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II. </a:t>
            </a:r>
            <a:r>
              <a:rPr lang="en-US" dirty="0" smtClean="0"/>
              <a:t>Contribute withdrawn issues to print repositories or JSTOR. Recycle issues not needed.</a:t>
            </a:r>
          </a:p>
          <a:p>
            <a:pPr>
              <a:buNone/>
            </a:pPr>
            <a:r>
              <a:rPr lang="en-US" dirty="0" smtClean="0"/>
              <a:t>III </a:t>
            </a:r>
            <a:r>
              <a:rPr lang="en-US" dirty="0" smtClean="0"/>
              <a:t>Repeat process </a:t>
            </a:r>
            <a:r>
              <a:rPr lang="en-US" dirty="0" smtClean="0"/>
              <a:t>annually or as needed as </a:t>
            </a:r>
            <a:r>
              <a:rPr lang="en-US" dirty="0" smtClean="0"/>
              <a:t>more journals </a:t>
            </a:r>
            <a:r>
              <a:rPr lang="en-US" dirty="0" smtClean="0"/>
              <a:t>meet the </a:t>
            </a:r>
            <a:r>
              <a:rPr lang="en-US" dirty="0" smtClean="0"/>
              <a:t> </a:t>
            </a:r>
            <a:r>
              <a:rPr lang="en-US" dirty="0" smtClean="0"/>
              <a:t>criteria.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Paivi Rentz 245-3009 / prentz@txstate.edu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Journals to Keep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Journals/issues  to which the library does </a:t>
            </a:r>
            <a:r>
              <a:rPr lang="en-US" u="sng" dirty="0" smtClean="0"/>
              <a:t>not</a:t>
            </a:r>
            <a:r>
              <a:rPr lang="en-US" dirty="0" smtClean="0"/>
              <a:t> have full-text electronic access</a:t>
            </a:r>
          </a:p>
          <a:p>
            <a:pPr lvl="0"/>
            <a:r>
              <a:rPr lang="en-US" dirty="0" smtClean="0"/>
              <a:t>Journals/issues with no permanent/post-cancellation  access rights</a:t>
            </a:r>
          </a:p>
          <a:p>
            <a:pPr lvl="0"/>
            <a:r>
              <a:rPr lang="en-US" dirty="0" smtClean="0"/>
              <a:t>Journals/issues that are </a:t>
            </a:r>
            <a:r>
              <a:rPr lang="en-US" u="sng" dirty="0" smtClean="0"/>
              <a:t>not</a:t>
            </a:r>
            <a:r>
              <a:rPr lang="en-US" dirty="0" smtClean="0"/>
              <a:t> adequately preserved for future access</a:t>
            </a:r>
          </a:p>
          <a:p>
            <a:pPr lvl="0"/>
            <a:r>
              <a:rPr lang="en-US" dirty="0" smtClean="0"/>
              <a:t>High print use journals/issues, and</a:t>
            </a:r>
          </a:p>
          <a:p>
            <a:pPr lvl="0"/>
            <a:r>
              <a:rPr lang="en-US" dirty="0" smtClean="0"/>
              <a:t>Image-rich journals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may withdraw…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478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journals/issues that fulfill </a:t>
            </a:r>
            <a:r>
              <a:rPr lang="en-US" dirty="0" smtClean="0">
                <a:solidFill>
                  <a:srgbClr val="C00000"/>
                </a:solidFill>
              </a:rPr>
              <a:t>every one of these criteria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The library has </a:t>
            </a:r>
            <a:r>
              <a:rPr lang="en-US" dirty="0" smtClean="0"/>
              <a:t>reliable full-text </a:t>
            </a:r>
            <a:r>
              <a:rPr lang="en-US" dirty="0" smtClean="0"/>
              <a:t>access  to the journal, with perpetual/post-cancellation rights</a:t>
            </a:r>
          </a:p>
          <a:p>
            <a:pPr lvl="0"/>
            <a:r>
              <a:rPr lang="en-US" dirty="0" smtClean="0"/>
              <a:t> The digital versions are complete, of high-quality and in formats that facilitate preservation</a:t>
            </a:r>
          </a:p>
          <a:p>
            <a:r>
              <a:rPr lang="en-US" dirty="0" smtClean="0"/>
              <a:t>There is sufficient print and digital backup of content, and a sustainable plan to maintain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We have such content, in JSTOR!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JSTOR (Journal </a:t>
            </a:r>
            <a:r>
              <a:rPr lang="en-US" dirty="0"/>
              <a:t>S</a:t>
            </a:r>
            <a:r>
              <a:rPr lang="en-US" dirty="0" smtClean="0"/>
              <a:t>torage) Project </a:t>
            </a:r>
            <a:r>
              <a:rPr lang="en-US" dirty="0" smtClean="0"/>
              <a:t>is a collaborative preservation </a:t>
            </a:r>
            <a:r>
              <a:rPr lang="en-US" dirty="0" smtClean="0"/>
              <a:t>effort </a:t>
            </a:r>
            <a:r>
              <a:rPr lang="en-US" dirty="0" smtClean="0"/>
              <a:t>by libraries and the Mellon Foundation.  </a:t>
            </a:r>
          </a:p>
          <a:p>
            <a:r>
              <a:rPr lang="en-US" dirty="0" smtClean="0"/>
              <a:t>The </a:t>
            </a:r>
            <a:r>
              <a:rPr lang="en-US" dirty="0"/>
              <a:t>purpose of JSTOR is to convert back issues of print journals into electronic format to save libraries space (and the capital costs </a:t>
            </a:r>
            <a:r>
              <a:rPr lang="en-US" dirty="0" smtClean="0"/>
              <a:t>associated).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JSTOR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Cover-to-cover digitization from vol. 1 </a:t>
            </a:r>
            <a:endParaRPr lang="en-US" dirty="0"/>
          </a:p>
          <a:p>
            <a:r>
              <a:rPr lang="en-US" dirty="0"/>
              <a:t>High-quality digitization process </a:t>
            </a:r>
            <a:endParaRPr lang="en-US" dirty="0" smtClean="0"/>
          </a:p>
          <a:p>
            <a:r>
              <a:rPr lang="en-US" dirty="0" smtClean="0"/>
              <a:t>Content and metadata are in formats that can be converted to new formats as they develop.</a:t>
            </a:r>
            <a:endParaRPr lang="en-US" dirty="0"/>
          </a:p>
          <a:p>
            <a:pPr lvl="0"/>
            <a:r>
              <a:rPr lang="en-US" dirty="0"/>
              <a:t>JSTOR has been certified as a trusted digital repository by the Center for Research </a:t>
            </a:r>
            <a:r>
              <a:rPr lang="en-US" dirty="0" smtClean="0"/>
              <a:t>Libraries.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Electronic files are stored in three redundant data centers. </a:t>
            </a:r>
          </a:p>
          <a:p>
            <a:pPr lvl="0"/>
            <a:r>
              <a:rPr lang="en-US" dirty="0"/>
              <a:t>Archive Capital </a:t>
            </a:r>
            <a:r>
              <a:rPr lang="en-US" dirty="0" smtClean="0"/>
              <a:t>Fees </a:t>
            </a:r>
            <a:r>
              <a:rPr lang="en-US" dirty="0"/>
              <a:t>libraries pay to JSTOR cover the cost for preservation and migration of digital content. </a:t>
            </a:r>
            <a:endParaRPr lang="en-US" dirty="0" smtClean="0"/>
          </a:p>
          <a:p>
            <a:pPr lvl="0"/>
            <a:r>
              <a:rPr lang="en-US" dirty="0"/>
              <a:t>JSTOR works with institutions knowledgeable in the preservation of paper to store multiple copies of the original print publications </a:t>
            </a:r>
            <a:r>
              <a:rPr lang="en-US" dirty="0" smtClean="0"/>
              <a:t>(California </a:t>
            </a:r>
            <a:r>
              <a:rPr lang="en-US" dirty="0"/>
              <a:t>Digital </a:t>
            </a:r>
            <a:r>
              <a:rPr lang="en-US" dirty="0" smtClean="0"/>
              <a:t>Library, Harvard).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Being Withdrawn?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many libraries have withdrawn all JSTOR journals, at this time we are withdrawing only a subset.</a:t>
            </a:r>
          </a:p>
          <a:p>
            <a:r>
              <a:rPr lang="en-US" dirty="0" smtClean="0"/>
              <a:t>Criteria:</a:t>
            </a:r>
          </a:p>
          <a:p>
            <a:pPr lvl="1"/>
            <a:r>
              <a:rPr lang="en-US" dirty="0" smtClean="0"/>
              <a:t>Both </a:t>
            </a:r>
            <a:r>
              <a:rPr lang="en-US" dirty="0"/>
              <a:t>page-verified print repositories, Harvard and </a:t>
            </a:r>
            <a:r>
              <a:rPr lang="en-US" dirty="0" smtClean="0"/>
              <a:t>CDL, </a:t>
            </a:r>
            <a:r>
              <a:rPr lang="en-US" dirty="0"/>
              <a:t>must </a:t>
            </a:r>
            <a:r>
              <a:rPr lang="en-US" dirty="0" smtClean="0"/>
              <a:t>be storing</a:t>
            </a:r>
            <a:r>
              <a:rPr lang="en-US" dirty="0"/>
              <a:t> over 95% of the </a:t>
            </a:r>
            <a:r>
              <a:rPr lang="en-US" dirty="0" smtClean="0"/>
              <a:t>journal issues</a:t>
            </a:r>
            <a:r>
              <a:rPr lang="en-US" dirty="0"/>
              <a:t>.  </a:t>
            </a:r>
            <a:endParaRPr lang="en-US" dirty="0" smtClean="0"/>
          </a:p>
          <a:p>
            <a:pPr lvl="1"/>
            <a:r>
              <a:rPr lang="en-US" dirty="0" smtClean="0"/>
              <a:t>Low number of images: less </a:t>
            </a:r>
            <a:r>
              <a:rPr lang="en-US" dirty="0"/>
              <a:t>than one image per twenty pages. </a:t>
            </a:r>
          </a:p>
          <a:p>
            <a:pPr marL="40233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65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Being Withdrawn?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213 journals that are duplicated in the JSTOR database</a:t>
            </a:r>
          </a:p>
          <a:p>
            <a:r>
              <a:rPr lang="en-US" dirty="0" smtClean="0"/>
              <a:t>Only print volumes currently covered in JSTOR are on the withdraw list</a:t>
            </a:r>
          </a:p>
          <a:p>
            <a:r>
              <a:rPr lang="en-US" dirty="0" smtClean="0"/>
              <a:t>There will be NO LOSS OF ACCESS to the issues</a:t>
            </a:r>
          </a:p>
          <a:p>
            <a:r>
              <a:rPr lang="en-US" dirty="0" smtClean="0"/>
              <a:t>Current subscriptions to these journals are not impacted.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other libraries doing with their JSTOR issues?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SERIALST listserv 2009 – 13 responses:</a:t>
            </a:r>
          </a:p>
          <a:p>
            <a:pPr lvl="0"/>
            <a:r>
              <a:rPr lang="en-US" dirty="0" smtClean="0"/>
              <a:t>9 libraries </a:t>
            </a:r>
            <a:r>
              <a:rPr lang="en-US" dirty="0" smtClean="0"/>
              <a:t>discarded all JSTOR journals except high-use/high-graphics journals</a:t>
            </a:r>
          </a:p>
          <a:p>
            <a:pPr lvl="0"/>
            <a:r>
              <a:rPr lang="en-US" dirty="0" smtClean="0"/>
              <a:t>3 </a:t>
            </a:r>
            <a:r>
              <a:rPr lang="en-US" dirty="0" smtClean="0"/>
              <a:t>libraries moved </a:t>
            </a:r>
            <a:r>
              <a:rPr lang="en-US" dirty="0" smtClean="0"/>
              <a:t>volumes to off-site storage </a:t>
            </a:r>
            <a:r>
              <a:rPr lang="en-US" dirty="0" smtClean="0"/>
              <a:t>(and </a:t>
            </a:r>
            <a:r>
              <a:rPr lang="en-US" dirty="0" smtClean="0"/>
              <a:t>reported minimal use of these volumes)</a:t>
            </a:r>
          </a:p>
          <a:p>
            <a:r>
              <a:rPr lang="en-US" dirty="0" smtClean="0"/>
              <a:t>1 retained for 10 years then discarded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543</TotalTime>
  <Words>432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Journal Retention &amp; JSTOR Journals</vt:lpstr>
      <vt:lpstr>Print Journals to Keep</vt:lpstr>
      <vt:lpstr>Library may withdraw…</vt:lpstr>
      <vt:lpstr>We have such content, in JSTOR!</vt:lpstr>
      <vt:lpstr>JSTOR</vt:lpstr>
      <vt:lpstr>JSTOR</vt:lpstr>
      <vt:lpstr>What Is Being Withdrawn?</vt:lpstr>
      <vt:lpstr>What Is Being Withdrawn?</vt:lpstr>
      <vt:lpstr>What are other libraries doing with their JSTOR issues?</vt:lpstr>
      <vt:lpstr>Our Plan</vt:lpstr>
      <vt:lpstr>Questions?</vt:lpstr>
    </vt:vector>
  </TitlesOfParts>
  <Company>Texas State University-San Marcos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Acquisitions Budget Update</dc:title>
  <dc:creator>pr11</dc:creator>
  <cp:lastModifiedBy>pr11</cp:lastModifiedBy>
  <cp:revision>45</cp:revision>
  <dcterms:created xsi:type="dcterms:W3CDTF">2011-02-22T22:19:56Z</dcterms:created>
  <dcterms:modified xsi:type="dcterms:W3CDTF">2011-09-21T02:08:39Z</dcterms:modified>
</cp:coreProperties>
</file>