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9" r:id="rId12"/>
    <p:sldId id="287" r:id="rId13"/>
    <p:sldId id="291" r:id="rId14"/>
    <p:sldId id="281" r:id="rId15"/>
    <p:sldId id="276" r:id="rId16"/>
    <p:sldId id="275" r:id="rId17"/>
    <p:sldId id="279" r:id="rId18"/>
    <p:sldId id="284" r:id="rId19"/>
    <p:sldId id="285" r:id="rId20"/>
    <p:sldId id="283" r:id="rId21"/>
    <p:sldId id="28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405B04-24E8-C94F-AFA4-7A5FA86D8572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520A16-BCA1-1141-950F-3DE243DB7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5DA713-D032-C746-B0B9-9D5624A39DB1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0F93-DFB3-DB40-8DD3-2169F1B06E4F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946A-3449-1F46-B985-890BA539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AC22-978C-BC4E-9888-09D8D545880C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7CA5-28B7-4442-8E55-A3ADB2A5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CB50-258E-5D4A-BA5B-A3AD589BBE85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5D07-1477-E148-ABB8-5B842D10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7C90-89FB-EA40-9531-47691D7F7068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2917-1EEF-264A-B953-E1019743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5DCE-B6F5-A34F-8E47-6C41464C88BE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2FBB-799A-CB46-B31F-2D8758AA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8EC3-16D9-8C43-8C5D-FC8169309424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54AA-03C8-544C-9650-214E6FE17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442F-BCBA-5442-96B4-D3D7DA270626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41CE-93F0-7B43-B0A6-E8209BB6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CFBE-95FF-DB4B-998E-FBD167DCF253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A047-102A-414F-9BC8-B5BA6392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EEFB-B95D-504F-BADB-C3BA3740B0EE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543-0DBD-CF41-95D6-C909C86C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FCDE-16DE-FE4B-8AF0-BC4482CC8681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1C70-FDC1-5C41-AD38-1D4D76906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F879-65E1-BF4B-B4FA-7C513D134D3B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6DDB-A457-AB43-A331-08C51121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8F1740-DC1A-9B49-93AE-334771189C5D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598671-B463-E840-82E8-4EAC7277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4" r:id="rId1"/>
    <p:sldLayoutId id="2147484416" r:id="rId2"/>
    <p:sldLayoutId id="2147484425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6" r:id="rId9"/>
    <p:sldLayoutId id="2147484422" r:id="rId10"/>
    <p:sldLayoutId id="21474844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950" y="74613"/>
            <a:ext cx="1192213" cy="110013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685800" y="3756025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>
                <a:solidFill>
                  <a:srgbClr val="FFFFFF"/>
                </a:solidFill>
              </a:rPr>
              <a:t>Cody Lovejoy 		Ramsey Doany 		    Kyle Jones</a:t>
            </a: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74613"/>
            <a:ext cx="11588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438"/>
            <a:ext cx="9159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22388" y="1284288"/>
            <a:ext cx="6499225" cy="1724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2.1 RFID Inventory System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821238"/>
            <a:ext cx="33083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5103813" y="2355850"/>
            <a:ext cx="3840162" cy="3597275"/>
          </a:xfrm>
        </p:spPr>
        <p:txBody>
          <a:bodyPr/>
          <a:lstStyle/>
          <a:p>
            <a:pPr fontAlgn="auto">
              <a:defRPr/>
            </a:pPr>
            <a:r>
              <a:rPr lang="en-US" sz="2400">
                <a:latin typeface="News Gothic MT" charset="0"/>
                <a:ea typeface="+mn-ea"/>
                <a:cs typeface="+mn-cs"/>
              </a:rPr>
              <a:t>1 transmission (any number of tags)</a:t>
            </a:r>
          </a:p>
          <a:p>
            <a:pPr fontAlgn="auto">
              <a:defRPr/>
            </a:pPr>
            <a:r>
              <a:rPr lang="en-US" sz="2400">
                <a:latin typeface="News Gothic MT" charset="0"/>
                <a:ea typeface="+mn-ea"/>
                <a:cs typeface="+mn-cs"/>
              </a:rPr>
              <a:t>98.5% less power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400">
                <a:latin typeface="News Gothic MT" charset="0"/>
                <a:ea typeface="+mn-ea"/>
                <a:cs typeface="+mn-cs"/>
              </a:rPr>
              <a:t>“Brute force” method</a:t>
            </a:r>
          </a:p>
          <a:p>
            <a:pPr fontAlgn="auto">
              <a:defRPr/>
            </a:pPr>
            <a:r>
              <a:rPr lang="en-US" sz="2400">
                <a:latin typeface="News Gothic MT" charset="0"/>
                <a:ea typeface="+mn-ea"/>
                <a:cs typeface="+mn-cs"/>
              </a:rPr>
              <a:t>At least 69 transmissions (5 tags, assuming no collisions)</a:t>
            </a:r>
          </a:p>
          <a:p>
            <a:pPr fontAlgn="auto">
              <a:defRPr/>
            </a:pPr>
            <a:r>
              <a:rPr lang="en-US" sz="2400">
                <a:latin typeface="News Gothic MT" charset="0"/>
                <a:ea typeface="+mn-ea"/>
                <a:cs typeface="+mn-cs"/>
              </a:rPr>
              <a:t>Reader constantly scanning</a:t>
            </a:r>
          </a:p>
        </p:txBody>
      </p:sp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282575" y="107950"/>
            <a:ext cx="8661400" cy="1336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900">
                <a:latin typeface="News Gothic MT" charset="0"/>
                <a:ea typeface="+mj-ea"/>
                <a:cs typeface="+mj-cs"/>
              </a:rPr>
              <a:t>Superiority of CDMA-Based System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7713" y="1458913"/>
            <a:ext cx="4656137" cy="75088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TDM-Based System</a:t>
            </a:r>
            <a:endParaRPr lang="en-US" sz="3000" dirty="0"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03850" y="1635125"/>
            <a:ext cx="3740150" cy="5746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CDMA-</a:t>
            </a:r>
            <a:r>
              <a:rPr lang="en-US" sz="3000" dirty="0">
                <a:ea typeface="+mn-ea"/>
                <a:cs typeface="+mn-cs"/>
              </a:rPr>
              <a:t>B</a:t>
            </a:r>
            <a:r>
              <a:rPr lang="en-US" sz="3000" dirty="0" smtClean="0">
                <a:ea typeface="+mn-ea"/>
                <a:cs typeface="+mn-cs"/>
              </a:rPr>
              <a:t>ased System</a:t>
            </a:r>
            <a:endParaRPr lang="en-US" sz="3000" dirty="0"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251325"/>
            <a:ext cx="9017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41" y="4251328"/>
            <a:ext cx="12207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000543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08" y="2718816"/>
            <a:ext cx="2078736" cy="2996184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Budget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$600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Alien RFID hardware, testing equipment, and software provided by Texas State University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None of budget was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Constraints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Technical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</a:rPr>
              <a:t>Limited number of orthogonal spreading codes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Non-Technical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</a:rPr>
              <a:t>Proprietary design/Industry secrets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</a:rPr>
              <a:t>Manufacturability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</a:rPr>
              <a:t>Economies of scale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>
              <a:latin typeface="News Gothic MT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  <a:cs typeface="+mj-cs"/>
              </a:rPr>
              <a:t>System Outline</a:t>
            </a:r>
            <a:endParaRPr lang="en-US" sz="48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5 simulated tags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8 bits of data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Spreading code (Processing Gain of 16)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Transmission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Bit streams summed (128 bits total)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ASK modulation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Reception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ASK demodulation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Re-application of spreading codes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9275" y="1444625"/>
            <a:ext cx="8042275" cy="4343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Alien RFID Development System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Reader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Tags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Oscilloscope &amp; Spectrum Analyzer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Characterization of RFID Signals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RF Signal Generator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Transmission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HackRF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Reception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 descr="BU005259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74" y="1639819"/>
            <a:ext cx="3121152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Software Design &amp; Demo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3463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233">
            <a:off x="2930525" y="1604963"/>
            <a:ext cx="1800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309039" y="2919942"/>
            <a:ext cx="582301" cy="282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23215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33057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728839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692275"/>
            <a:ext cx="28241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Shot 2015-10-07 at 10.25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806575"/>
            <a:ext cx="18049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854222" y="2115609"/>
            <a:ext cx="1001889" cy="338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5856288" y="4926013"/>
            <a:ext cx="242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FUNCTION GENERATOR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027333" y="3422107"/>
            <a:ext cx="324556" cy="901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1212850" y="4926013"/>
            <a:ext cx="103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1888" y="4457700"/>
            <a:ext cx="2071687" cy="1327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71850" y="4457700"/>
            <a:ext cx="2071688" cy="1327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" y="4457700"/>
            <a:ext cx="2071688" cy="1327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07150" y="4802188"/>
            <a:ext cx="156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SW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MOD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95688" y="4803775"/>
            <a:ext cx="1566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SW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DEMOD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55663" y="4694238"/>
            <a:ext cx="1566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DATA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&amp;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AIC</a:t>
            </a:r>
          </a:p>
          <a:p>
            <a:pPr algn="ctr"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599967" y="4924942"/>
            <a:ext cx="510144" cy="2668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779890" y="4924942"/>
            <a:ext cx="479778" cy="2668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Hardware Design &amp; Demo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89547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233">
            <a:off x="2944813" y="1620838"/>
            <a:ext cx="1800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309039" y="2469444"/>
            <a:ext cx="582301" cy="282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7813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8797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728839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81125"/>
            <a:ext cx="33337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Shot 2015-10-07 at 10.25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543050"/>
            <a:ext cx="20716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903611" y="1970617"/>
            <a:ext cx="1001889" cy="338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99967" y="4472886"/>
            <a:ext cx="2934433" cy="1114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56288" y="4813300"/>
            <a:ext cx="242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FUNCTION GENERATOR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027333" y="3422988"/>
            <a:ext cx="324556" cy="901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7288" y="4613275"/>
            <a:ext cx="987425" cy="974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44925" y="4745038"/>
            <a:ext cx="69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HackRF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4854222" y="4843776"/>
            <a:ext cx="550334" cy="3693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20" descr="728839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875088"/>
            <a:ext cx="33337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 Arrow 21"/>
          <p:cNvSpPr/>
          <p:nvPr/>
        </p:nvSpPr>
        <p:spPr>
          <a:xfrm>
            <a:off x="3019778" y="4843776"/>
            <a:ext cx="439589" cy="3693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2850" y="4475163"/>
            <a:ext cx="103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</a:rPr>
              <a:t>DATA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719138"/>
            <a:ext cx="8861425" cy="88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News Gothic MT" charset="0"/>
                <a:ea typeface="+mj-ea"/>
                <a:cs typeface="+mj-cs"/>
              </a:rPr>
              <a:t>Adaptive Interference 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Apply first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despreading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code to extract first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Decode first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Subtract first signal from conglomerate received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Apply second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despreading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code to extract next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Decode second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Subtract second signal from conglomerate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Continue until all signals are decoded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Used in Software Simulation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Proof of CDMA RFID </a:t>
            </a:r>
            <a:r>
              <a:rPr lang="en-US" sz="2400" dirty="0" smtClean="0">
                <a:latin typeface="News Gothic MT" charset="0"/>
                <a:ea typeface="+mn-ea"/>
                <a:cs typeface="+mn-cs"/>
              </a:rPr>
              <a:t>concept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News Gothic MT" charset="0"/>
                <a:ea typeface="+mn-ea"/>
                <a:cs typeface="+mn-cs"/>
              </a:rPr>
              <a:t>Addition of adaptive interference cancellation</a:t>
            </a:r>
            <a:endParaRPr lang="en-US" sz="2400" dirty="0">
              <a:latin typeface="News Gothic MT" charset="0"/>
              <a:ea typeface="+mn-ea"/>
              <a:cs typeface="+mn-cs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Proof of reduction in power consumption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</a:rPr>
              <a:t>92%+ decrease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Feasibility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>
              <a:latin typeface="News Gothic MT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Greater error control capability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</a:rPr>
              <a:t>Coherent PSK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</a:rPr>
              <a:t>Adaptive Interference Cancellation (Hardware)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Class </a:t>
            </a:r>
            <a:r>
              <a:rPr lang="en-US" sz="2200" dirty="0">
                <a:latin typeface="News Gothic MT" charset="0"/>
                <a:ea typeface="+mn-ea"/>
                <a:cs typeface="+mn-cs"/>
              </a:rPr>
              <a:t>I Gen III tags with CDMA capability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  <a:cs typeface="+mn-cs"/>
              </a:rPr>
              <a:t>Use in remote and/or handheld applications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Adding </a:t>
            </a:r>
            <a:r>
              <a:rPr lang="en-US" sz="2200" dirty="0">
                <a:latin typeface="News Gothic MT" charset="0"/>
                <a:ea typeface="+mn-ea"/>
                <a:cs typeface="+mn-cs"/>
              </a:rPr>
              <a:t>Locating capability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Problem Statement</a:t>
            </a:r>
          </a:p>
        </p:txBody>
      </p:sp>
      <p:pic>
        <p:nvPicPr>
          <p:cNvPr id="4" name="Picture 3" descr="16938569907_90b5c8a83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2418050"/>
            <a:ext cx="4667249" cy="3106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127625" y="2132013"/>
            <a:ext cx="36988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The International Space Station (ISS)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Power Consumption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Current RFID Inventory System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Inefficient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Wasteful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At Our Booth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  <a:cs typeface="+mn-cs"/>
              </a:rPr>
              <a:t>Software </a:t>
            </a: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Simulation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</a:rPr>
              <a:t>With adaptive interference calculation</a:t>
            </a:r>
            <a:endParaRPr lang="en-US" sz="2200" dirty="0">
              <a:latin typeface="News Gothic MT" charset="0"/>
              <a:ea typeface="+mn-ea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  <a:cs typeface="+mn-cs"/>
              </a:rPr>
              <a:t>Hardware </a:t>
            </a: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Simulation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Transmitter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CDMA Encoding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Modulated waveform transmission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Receiver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Modulated waveform reception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News Gothic MT" charset="0"/>
                <a:ea typeface="+mn-ea"/>
              </a:rPr>
              <a:t>CDMA </a:t>
            </a:r>
            <a:r>
              <a:rPr lang="en-US" sz="2200" dirty="0" smtClean="0">
                <a:latin typeface="News Gothic MT" charset="0"/>
                <a:ea typeface="+mn-ea"/>
              </a:rPr>
              <a:t>Decoding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News Gothic MT" charset="0"/>
                <a:ea typeface="+mn-ea"/>
                <a:cs typeface="+mn-cs"/>
              </a:rPr>
              <a:t>Mathematical proof of claims</a:t>
            </a:r>
            <a:endParaRPr lang="en-US" sz="2200" dirty="0">
              <a:latin typeface="News Gothic MT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549275" y="2735263"/>
            <a:ext cx="8042275" cy="739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What is RFID?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112963"/>
            <a:ext cx="7408863" cy="344963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Radio Frequency Identification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Credit Cards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Key Cards</a:t>
            </a:r>
          </a:p>
          <a:p>
            <a:pPr lvl="1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Inventory</a:t>
            </a:r>
          </a:p>
          <a:p>
            <a:pPr marL="301943" lvl="1" indent="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4" name="Picture 3" descr="200415231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71" y="1709178"/>
            <a:ext cx="1785408" cy="113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68319" y="3152624"/>
            <a:ext cx="2555875" cy="170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73" y="4003251"/>
            <a:ext cx="2809875" cy="187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027238"/>
            <a:ext cx="455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Passive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RLC Circuit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Induction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Frequency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Antenna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Microchip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Data (128 bit)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Random Number Generators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/>
              <a:t>Handle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/>
              <a:t>Response Delay Time</a:t>
            </a:r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RFID System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417638"/>
            <a:ext cx="795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Tag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0463" y="141763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Reader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38455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233">
            <a:off x="4109245" y="2415381"/>
            <a:ext cx="180181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0463" y="2027238"/>
            <a:ext cx="27765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Antenna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Transceiver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Computer/Software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Modulation/Coding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Demodulation/Decoding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>
                <a:latin typeface="News Gothic MT" charset="0"/>
                <a:ea typeface="+mj-ea"/>
                <a:cs typeface="+mj-cs"/>
              </a:rPr>
              <a:t>Current Operation (TDM)</a:t>
            </a:r>
          </a:p>
        </p:txBody>
      </p:sp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233">
            <a:off x="6571457" y="2523331"/>
            <a:ext cx="180181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654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397125" y="2284413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97125" y="2765425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97125" y="3265488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97125" y="3741738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97125" y="4294188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97125" y="4821238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97125" y="5418138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4788" y="1914525"/>
            <a:ext cx="314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Tag Power-Up/Search Query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54375" y="2397125"/>
            <a:ext cx="2130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Load 2</a:t>
            </a:r>
            <a:r>
              <a:rPr lang="en-US" sz="2200" baseline="30000"/>
              <a:t>Q</a:t>
            </a:r>
            <a:r>
              <a:rPr lang="en-US" sz="2200"/>
              <a:t>-1 Bit RNG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11475" y="2889250"/>
            <a:ext cx="2814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Decrement/Search Query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6300" y="3373438"/>
            <a:ext cx="1804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Handle Number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89388" y="3873500"/>
            <a:ext cx="66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ACK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63963" y="4437063"/>
            <a:ext cx="1109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Tag Data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6575" y="5022850"/>
            <a:ext cx="2486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ACK/Tag Power-Down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Proposal &amp;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TDM             CDMA/DSSS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Conform to Class I Gen. II Specs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75% reduction in power consumption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Read 5 tags simultaneously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80% Accuracy (for initial</a:t>
            </a:r>
          </a:p>
          <a:p>
            <a:pPr marL="349250" lvl="1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prototype)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Alien ALR 9900+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Software simulation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Hardware Simulation (stretch goal)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63973" y="1766888"/>
            <a:ext cx="693543" cy="19685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182813"/>
            <a:ext cx="37576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CDMA/DSSS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Code Division Multiple Access (CDMA)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Multiplexing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Multiple users occupy channel simultaneously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Orthogonal spreading codes</a:t>
            </a:r>
          </a:p>
          <a:p>
            <a:pPr fontAlgn="auto">
              <a:defRPr/>
            </a:pPr>
            <a:r>
              <a:rPr lang="en-US" sz="2400" dirty="0">
                <a:latin typeface="News Gothic MT" charset="0"/>
                <a:ea typeface="+mn-ea"/>
                <a:cs typeface="+mn-cs"/>
              </a:rPr>
              <a:t>Direct Sequence Spread Spectrum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Spreading signal bandwidth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Increase transmission speed</a:t>
            </a:r>
          </a:p>
          <a:p>
            <a:pPr lvl="1" fontAlgn="auto">
              <a:defRPr/>
            </a:pPr>
            <a:r>
              <a:rPr lang="en-US" sz="2400" dirty="0">
                <a:latin typeface="News Gothic MT" charset="0"/>
                <a:ea typeface="+mn-ea"/>
              </a:rPr>
              <a:t>Bit redundancy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MA Diagram.png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4005" r="5556" b="18889"/>
          <a:stretch>
            <a:fillRect/>
          </a:stretch>
        </p:blipFill>
        <p:spPr bwMode="auto">
          <a:xfrm>
            <a:off x="925513" y="274638"/>
            <a:ext cx="715962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News Gothic MT" charset="0"/>
                <a:ea typeface="+mj-ea"/>
                <a:cs typeface="+mj-cs"/>
              </a:rPr>
              <a:t>CDMA-Based RFID System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462338"/>
            <a:ext cx="7924800" cy="243998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Single “beckoning” signal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All tags respond simultaneously (128 bit EPC data)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Reader receives summation of all tag transmissions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Reader demodulates/decodes signal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2621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233">
            <a:off x="6402388" y="1520825"/>
            <a:ext cx="1800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97125" y="2284413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97125" y="2981325"/>
            <a:ext cx="3843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62313" y="1852613"/>
            <a:ext cx="2344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Tag Power-Up/Query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7138" y="2551113"/>
            <a:ext cx="1109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Tag Data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9300</TotalTime>
  <Words>506</Words>
  <Application>Microsoft Macintosh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Narrow</vt:lpstr>
      <vt:lpstr>ＭＳ Ｐゴシック</vt:lpstr>
      <vt:lpstr>Arial</vt:lpstr>
      <vt:lpstr>Calibri</vt:lpstr>
      <vt:lpstr>News Gothic MT</vt:lpstr>
      <vt:lpstr>Wingdings 2</vt:lpstr>
      <vt:lpstr>Horizon</vt:lpstr>
      <vt:lpstr>2.1 RFID Inventory System</vt:lpstr>
      <vt:lpstr>Problem Statement</vt:lpstr>
      <vt:lpstr>What is RFID?</vt:lpstr>
      <vt:lpstr>RFID System</vt:lpstr>
      <vt:lpstr>Current Operation (TDM)</vt:lpstr>
      <vt:lpstr>Proposal &amp; Requirements</vt:lpstr>
      <vt:lpstr>CDMA/DSSS</vt:lpstr>
      <vt:lpstr>PowerPoint Presentation</vt:lpstr>
      <vt:lpstr>CDMA-Based RFID System</vt:lpstr>
      <vt:lpstr>Superiority of CDMA-Based System</vt:lpstr>
      <vt:lpstr>Budget</vt:lpstr>
      <vt:lpstr>Constraints</vt:lpstr>
      <vt:lpstr>System Outline</vt:lpstr>
      <vt:lpstr>Tools</vt:lpstr>
      <vt:lpstr>Software Design &amp; Demo</vt:lpstr>
      <vt:lpstr>Hardware Design &amp; Demo</vt:lpstr>
      <vt:lpstr>Adaptive Interference Cancellation</vt:lpstr>
      <vt:lpstr>Results</vt:lpstr>
      <vt:lpstr>The Future</vt:lpstr>
      <vt:lpstr>At Our Booth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Ramsey Doany</dc:creator>
  <cp:lastModifiedBy>Ramsey Doany</cp:lastModifiedBy>
  <cp:revision>77</cp:revision>
  <dcterms:created xsi:type="dcterms:W3CDTF">2015-05-02T22:08:49Z</dcterms:created>
  <dcterms:modified xsi:type="dcterms:W3CDTF">2015-12-07T01:24:23Z</dcterms:modified>
</cp:coreProperties>
</file>