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4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4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2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9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079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13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3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9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0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FA7C5-2FBD-4E38-A4A6-6022E22430AE}" type="datetimeFigureOut">
              <a:rPr lang="en-US" smtClean="0"/>
              <a:t>8/15/2012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094C8-EEAC-4825-8FF0-39E5EB259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mpusrecreation.txstate.edu/programs/sport-clubs/officer-resources/Club-Document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24400"/>
            <a:ext cx="8724900" cy="1470025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SPORTS CLUB ALLIANCE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2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Who We Is,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Yo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?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An oligarchy of ambassadors representing the entirety of Sports Clubs at Texas State to convene about disciplinary cases, budget hearings, policy changes, and petitioning sport clubs.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1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Bauhaus 93" pitchFamily="82" charset="0"/>
              </a:rPr>
              <a:t>Causes of Disciplinary Hearings</a:t>
            </a:r>
            <a:endParaRPr lang="en-US" sz="5400" dirty="0">
              <a:solidFill>
                <a:schemeClr val="accent4">
                  <a:lumMod val="20000"/>
                  <a:lumOff val="80000"/>
                </a:schemeClr>
              </a:solidFill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22437"/>
            <a:ext cx="51054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Travel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Improper Club Accounting 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Misconduct</a:t>
            </a:r>
          </a:p>
          <a:p>
            <a:r>
              <a:rPr lang="en-US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Drug and Alcohol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845" y="2971800"/>
            <a:ext cx="575910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53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609600"/>
            <a:ext cx="4800600" cy="16002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chemeClr val="bg1"/>
                </a:solidFill>
                <a:latin typeface="Cooper Black" pitchFamily="18" charset="0"/>
                <a:cs typeface="Leelawadee" pitchFamily="34" charset="-34"/>
              </a:rPr>
              <a:t>Disciplinary </a:t>
            </a:r>
            <a:r>
              <a:rPr lang="en-US" sz="4800" dirty="0" err="1" smtClean="0">
                <a:solidFill>
                  <a:schemeClr val="bg1"/>
                </a:solidFill>
                <a:latin typeface="Cooper Black" pitchFamily="18" charset="0"/>
                <a:cs typeface="Leelawadee" pitchFamily="34" charset="-34"/>
              </a:rPr>
              <a:t>HEARings</a:t>
            </a:r>
            <a:endParaRPr lang="en-US" sz="4800" dirty="0">
              <a:solidFill>
                <a:schemeClr val="bg1"/>
              </a:solidFill>
              <a:latin typeface="Cooper Black" pitchFamily="18" charset="0"/>
              <a:cs typeface="Leelawadee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304800"/>
            <a:ext cx="4343400" cy="8991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Request to assemble with Sport Club Director (Cassie) and/or Graduate Assistant (Max)</a:t>
            </a:r>
          </a:p>
          <a:p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Meet with Sport Club Alliance </a:t>
            </a:r>
          </a:p>
          <a:p>
            <a:r>
              <a:rPr lang="en-US" sz="2800" b="1" dirty="0" smtClean="0">
                <a:solidFill>
                  <a:srgbClr val="FF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Consequence Sentencing</a:t>
            </a:r>
          </a:p>
          <a:p>
            <a:pPr lvl="1"/>
            <a:r>
              <a:rPr lang="en-US" sz="2400" b="1" dirty="0" smtClean="0">
                <a:solidFill>
                  <a:srgbClr val="FF97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Probationary period, community service, sanctions, traveling limitations, etc. </a:t>
            </a:r>
          </a:p>
          <a:p>
            <a:endParaRPr lang="en-US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3632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0"/>
            <a:ext cx="5428147" cy="702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Blackadder ITC" pitchFamily="82" charset="0"/>
              </a:rPr>
              <a:t>Policy Changes</a:t>
            </a:r>
            <a:endParaRPr lang="en-US" sz="7200" b="1" dirty="0">
              <a:solidFill>
                <a:schemeClr val="bg1"/>
              </a:solidFill>
              <a:latin typeface="Blackadder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2227" y="2103437"/>
            <a:ext cx="5419173" cy="4373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Candara" pitchFamily="34" charset="0"/>
                <a:cs typeface="Calibri" pitchFamily="34" charset="0"/>
              </a:rPr>
              <a:t>Come to us!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Candara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Candara" pitchFamily="34" charset="0"/>
                <a:cs typeface="Calibri" pitchFamily="34" charset="0"/>
              </a:rPr>
              <a:t>Improve upon any system glitches </a:t>
            </a:r>
          </a:p>
          <a:p>
            <a:pPr algn="ctr"/>
            <a:endParaRPr lang="en-US" sz="3600" dirty="0">
              <a:solidFill>
                <a:schemeClr val="bg1"/>
              </a:solidFill>
              <a:latin typeface="Candara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Candara" pitchFamily="34" charset="0"/>
                <a:cs typeface="Calibri" pitchFamily="34" charset="0"/>
              </a:rPr>
              <a:t>Please have well thought out concerns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2843"/>
            <a:ext cx="819150" cy="375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90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28600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We approve or disapprove of organizations interested in becoming part of our Sport Club family based on :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4813441" y="1372933"/>
            <a:ext cx="2330309" cy="1004385"/>
          </a:xfrm>
          <a:prstGeom prst="wedgeEllipseCallout">
            <a:avLst>
              <a:gd name="adj1" fmla="val -59837"/>
              <a:gd name="adj2" fmla="val 353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15" name="Oval Callout 14"/>
          <p:cNvSpPr/>
          <p:nvPr/>
        </p:nvSpPr>
        <p:spPr>
          <a:xfrm>
            <a:off x="685800" y="1442062"/>
            <a:ext cx="2419350" cy="1413794"/>
          </a:xfrm>
          <a:prstGeom prst="wedgeEllipseCallout">
            <a:avLst>
              <a:gd name="adj1" fmla="val 70255"/>
              <a:gd name="adj2" fmla="val 12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Jokerman" pitchFamily="82" charset="0"/>
              </a:rPr>
              <a:t>Nationwide Interest</a:t>
            </a:r>
            <a:endParaRPr lang="en-US" sz="2000" b="1" dirty="0">
              <a:latin typeface="Jokerman" pitchFamily="82" charset="0"/>
            </a:endParaRPr>
          </a:p>
        </p:txBody>
      </p:sp>
      <p:sp>
        <p:nvSpPr>
          <p:cNvPr id="16" name="Oval Callout 15"/>
          <p:cNvSpPr/>
          <p:nvPr/>
        </p:nvSpPr>
        <p:spPr>
          <a:xfrm>
            <a:off x="2590800" y="3374707"/>
            <a:ext cx="1981200" cy="775632"/>
          </a:xfrm>
          <a:prstGeom prst="wedgeEllipseCallout">
            <a:avLst>
              <a:gd name="adj1" fmla="val 16667"/>
              <a:gd name="adj2" fmla="val -1536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Rockwell Extra Bold" pitchFamily="18" charset="0"/>
              </a:rPr>
              <a:t>BUDGET</a:t>
            </a:r>
            <a:endParaRPr lang="en-US" dirty="0"/>
          </a:p>
        </p:txBody>
      </p:sp>
      <p:sp>
        <p:nvSpPr>
          <p:cNvPr id="17" name="Oval Callout 16"/>
          <p:cNvSpPr/>
          <p:nvPr/>
        </p:nvSpPr>
        <p:spPr>
          <a:xfrm>
            <a:off x="5105400" y="3200400"/>
            <a:ext cx="2057400" cy="762000"/>
          </a:xfrm>
          <a:prstGeom prst="wedgeEllipseCallout">
            <a:avLst>
              <a:gd name="adj1" fmla="val -90278"/>
              <a:gd name="adj2" fmla="val -1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oper Black" pitchFamily="18" charset="0"/>
              </a:rPr>
              <a:t>Calendar</a:t>
            </a:r>
            <a:endParaRPr lang="en-US" dirty="0">
              <a:latin typeface="Cooper Black" pitchFamily="18" charset="0"/>
            </a:endParaRPr>
          </a:p>
        </p:txBody>
      </p:sp>
      <p:sp>
        <p:nvSpPr>
          <p:cNvPr id="18" name="Oval Callout 17"/>
          <p:cNvSpPr/>
          <p:nvPr/>
        </p:nvSpPr>
        <p:spPr>
          <a:xfrm rot="20283111">
            <a:off x="134869" y="3347316"/>
            <a:ext cx="2959987" cy="629053"/>
          </a:xfrm>
          <a:prstGeom prst="wedgeEllipseCallout">
            <a:avLst>
              <a:gd name="adj1" fmla="val 81994"/>
              <a:gd name="adj2" fmla="val -565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ill Sans Ultra Bold" pitchFamily="34" charset="0"/>
              </a:rPr>
              <a:t>Commitment</a:t>
            </a:r>
            <a:endParaRPr lang="en-US" dirty="0">
              <a:latin typeface="Gill Sans Ul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0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260" y="0"/>
            <a:ext cx="462969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761362">
            <a:off x="-112105" y="976466"/>
            <a:ext cx="3657600" cy="11430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Budget Hearings, </a:t>
            </a:r>
            <a:r>
              <a:rPr lang="en-US" sz="5400" b="1" dirty="0" err="1" smtClean="0"/>
              <a:t>Ya’ll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3733800" cy="4525963"/>
          </a:xfrm>
        </p:spPr>
        <p:txBody>
          <a:bodyPr/>
          <a:lstStyle/>
          <a:p>
            <a:r>
              <a:rPr lang="en-US" dirty="0" smtClean="0"/>
              <a:t>Professional Developmental Experience</a:t>
            </a:r>
          </a:p>
          <a:p>
            <a:r>
              <a:rPr lang="en-US" dirty="0" smtClean="0"/>
              <a:t>Bobcat Scoreboard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67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hlinkClick r:id="rId2"/>
              </a:rPr>
              <a:t>Bobcat Scoreboard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66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5400000">
            <a:off x="4381500" y="2574176"/>
            <a:ext cx="701039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Questions</a:t>
            </a:r>
            <a:r>
              <a:rPr lang="en-US" sz="115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115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359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145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SPORTS CLUB ALLIANCE</vt:lpstr>
      <vt:lpstr>Who We Is, Yo?</vt:lpstr>
      <vt:lpstr>Causes of Disciplinary Hearings</vt:lpstr>
      <vt:lpstr>Disciplinary HEARings</vt:lpstr>
      <vt:lpstr>Policy Changes</vt:lpstr>
      <vt:lpstr>PowerPoint Presentation</vt:lpstr>
      <vt:lpstr>Budget Hearings, Ya’ll</vt:lpstr>
      <vt:lpstr>Example:</vt:lpstr>
      <vt:lpstr>PowerPoint Presentation</vt:lpstr>
    </vt:vector>
  </TitlesOfParts>
  <Company>Texas State University-San Marcos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CLUB ALLIANCE</dc:title>
  <dc:creator>tsp</dc:creator>
  <cp:lastModifiedBy>tsp</cp:lastModifiedBy>
  <cp:revision>10</cp:revision>
  <dcterms:created xsi:type="dcterms:W3CDTF">2012-08-15T18:27:39Z</dcterms:created>
  <dcterms:modified xsi:type="dcterms:W3CDTF">2012-08-15T20:12:50Z</dcterms:modified>
</cp:coreProperties>
</file>