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3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A3E37FE-7813-4ADA-8B0F-8E27EBBE81A9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95EEF50-3300-42D7-9D43-BB555454E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F75E-72DE-4610-8FB8-BE5BFC2BCC9E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6745-1AAE-481D-89F9-31DBDADD64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F75E-72DE-4610-8FB8-BE5BFC2BCC9E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6745-1AAE-481D-89F9-31DBDADD6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F75E-72DE-4610-8FB8-BE5BFC2BCC9E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6745-1AAE-481D-89F9-31DBDADD6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F75E-72DE-4610-8FB8-BE5BFC2BCC9E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6745-1AAE-481D-89F9-31DBDADD6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F75E-72DE-4610-8FB8-BE5BFC2BCC9E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6745-1AAE-481D-89F9-31DBDADD6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F75E-72DE-4610-8FB8-BE5BFC2BCC9E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6745-1AAE-481D-89F9-31DBDADD6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F75E-72DE-4610-8FB8-BE5BFC2BCC9E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6745-1AAE-481D-89F9-31DBDADD6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F75E-72DE-4610-8FB8-BE5BFC2BCC9E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6745-1AAE-481D-89F9-31DBDADD6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F75E-72DE-4610-8FB8-BE5BFC2BCC9E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6745-1AAE-481D-89F9-31DBDADD6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F75E-72DE-4610-8FB8-BE5BFC2BCC9E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6745-1AAE-481D-89F9-31DBDADD64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0E7F75E-72DE-4610-8FB8-BE5BFC2BCC9E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2416745-1AAE-481D-89F9-31DBDADD6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0E7F75E-72DE-4610-8FB8-BE5BFC2BCC9E}" type="datetimeFigureOut">
              <a:rPr lang="en-US" smtClean="0"/>
              <a:pPr/>
              <a:t>8/10/2010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416745-1AAE-481D-89F9-31DBDADD6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Caminos Summer Leadership Program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i="1" dirty="0" smtClean="0"/>
              <a:t>-</a:t>
            </a:r>
            <a:r>
              <a:rPr lang="en-US" sz="1400" i="1" dirty="0" smtClean="0"/>
              <a:t>Marcie Revada</a:t>
            </a:r>
            <a:endParaRPr lang="en-US" sz="1400" i="1" dirty="0"/>
          </a:p>
        </p:txBody>
      </p:sp>
      <p:sp>
        <p:nvSpPr>
          <p:cNvPr id="4" name="Right Triangle 3"/>
          <p:cNvSpPr/>
          <p:nvPr/>
        </p:nvSpPr>
        <p:spPr>
          <a:xfrm rot="16200000">
            <a:off x="5905500" y="3619500"/>
            <a:ext cx="3581400" cy="2895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should I join Caminos?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Its an Opportunity you don’t want to miss out on</a:t>
            </a:r>
          </a:p>
          <a:p>
            <a:r>
              <a:rPr lang="en-US" dirty="0" smtClean="0"/>
              <a:t>Helps you get on the right track about High school and also College</a:t>
            </a:r>
          </a:p>
          <a:p>
            <a:r>
              <a:rPr lang="en-US" dirty="0" smtClean="0"/>
              <a:t>The Algebra and English 1 classes prepare you for your freshman year</a:t>
            </a:r>
          </a:p>
        </p:txBody>
      </p:sp>
      <p:pic>
        <p:nvPicPr>
          <p:cNvPr id="31746" name="Picture 2" descr="http://www.pflugerassociates.com/uploads/images/256___Select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3086100" cy="2134905"/>
          </a:xfrm>
          <a:prstGeom prst="rect">
            <a:avLst/>
          </a:prstGeom>
          <a:noFill/>
        </p:spPr>
      </p:pic>
      <p:pic>
        <p:nvPicPr>
          <p:cNvPr id="31748" name="Picture 4" descr="http://www.bigbangballers.org/blog/wp-content/uploads/2009/08/USA-Pierre-at-Texas-State-Univers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038600"/>
            <a:ext cx="3124200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I get all my Credits?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English 1 Credit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You must read ‘’To Kill a Mockingbird’’ and get tested over it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You must have a good consistent average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Last but not lease, take the final exam</a:t>
            </a:r>
          </a:p>
          <a:p>
            <a:r>
              <a:rPr lang="en-US" sz="2400" dirty="0" smtClean="0"/>
              <a:t>Algebra 1 Credit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Quizzes everyday over what we had accomplished the day before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Tests every Friday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Also keep a good consistent average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Complete the Final Exam</a:t>
            </a:r>
          </a:p>
          <a:p>
            <a:r>
              <a:rPr lang="en-US" sz="2400" dirty="0" smtClean="0"/>
              <a:t>BCIS Credit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Follow all Instructions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Pay close Attention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Keep a good Consistent Average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Take your Final Exam</a:t>
            </a:r>
          </a:p>
          <a:p>
            <a:pPr lvl="4">
              <a:buNone/>
            </a:pPr>
            <a:r>
              <a:rPr lang="en-US" sz="2800" dirty="0" smtClean="0"/>
              <a:t>        ALWAYS DO YOUR BEST!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30722" name="Picture 2" descr="http://upsenglish.files.wordpress.com/2009/04/harper-l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4000"/>
            <a:ext cx="1105089" cy="1771650"/>
          </a:xfrm>
          <a:prstGeom prst="rect">
            <a:avLst/>
          </a:prstGeom>
          <a:noFill/>
        </p:spPr>
      </p:pic>
      <p:pic>
        <p:nvPicPr>
          <p:cNvPr id="30723" name="Picture 3" descr="C:\Documents and Settings\mrevada\Local Settings\Temporary Internet Files\Content.IE5\DINY6KLM\MC90004828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733800"/>
            <a:ext cx="1586789" cy="1807037"/>
          </a:xfrm>
          <a:prstGeom prst="rect">
            <a:avLst/>
          </a:prstGeom>
          <a:noFill/>
        </p:spPr>
      </p:pic>
      <p:pic>
        <p:nvPicPr>
          <p:cNvPr id="30724" name="Picture 4" descr="C:\Documents and Settings\mrevada\Local Settings\Temporary Internet Files\Content.IE5\RHU0Q2VK\MC9002132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21601" y="4495800"/>
            <a:ext cx="1822399" cy="175564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Homework is every night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Algebra 1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English 1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BCIS</a:t>
            </a:r>
          </a:p>
          <a:p>
            <a:r>
              <a:rPr lang="en-US" dirty="0" smtClean="0"/>
              <a:t>All homework is expected to be done by due date</a:t>
            </a:r>
          </a:p>
          <a:p>
            <a:r>
              <a:rPr lang="en-US" dirty="0" smtClean="0"/>
              <a:t>Mentors are there to be at your assistance</a:t>
            </a:r>
          </a:p>
          <a:p>
            <a:pPr lvl="1" algn="ctr">
              <a:buNone/>
            </a:pPr>
            <a:r>
              <a:rPr lang="en-US" dirty="0" smtClean="0"/>
              <a:t>Raise your hand and ask nicely </a:t>
            </a:r>
            <a:endParaRPr lang="en-US" dirty="0"/>
          </a:p>
        </p:txBody>
      </p:sp>
      <p:pic>
        <p:nvPicPr>
          <p:cNvPr id="27650" name="Picture 2" descr="36713_106480436069226_1000012181113.jpg picture by caminossum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743200"/>
            <a:ext cx="3886200" cy="2914650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Trips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We have some field trips. Bob Bullock Museum, Semi-Tech, Aquarena Springs, Texas State to learn how to build Computers and Texas Agriculture Museum.</a:t>
            </a:r>
          </a:p>
          <a:p>
            <a:pPr algn="ctr">
              <a:buNone/>
            </a:pPr>
            <a:r>
              <a:rPr lang="en-US" dirty="0" smtClean="0"/>
              <a:t>They’re so much fun.</a:t>
            </a:r>
          </a:p>
          <a:p>
            <a:pPr algn="ctr">
              <a:buNone/>
            </a:pPr>
            <a:r>
              <a:rPr lang="en-US" dirty="0" smtClean="0"/>
              <a:t>Caminos Provides Breakfast and lunch.</a:t>
            </a:r>
          </a:p>
        </p:txBody>
      </p:sp>
      <p:pic>
        <p:nvPicPr>
          <p:cNvPr id="29698" name="Picture 2" descr="34286_109210005796269_1000012181113.jpg picture by caminossum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5257800" y="1828800"/>
            <a:ext cx="2743200" cy="2057400"/>
          </a:xfrm>
          <a:prstGeom prst="rect">
            <a:avLst/>
          </a:prstGeom>
          <a:noFill/>
        </p:spPr>
      </p:pic>
      <p:pic>
        <p:nvPicPr>
          <p:cNvPr id="29700" name="Picture 4" descr="34192_107339765983293_10000121811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962400"/>
            <a:ext cx="2743200" cy="200025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Dorms!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Everyone will be Required to live on Campus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Very fun Experience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Learning how to be away from home</a:t>
            </a:r>
          </a:p>
          <a:p>
            <a:r>
              <a:rPr lang="en-US" dirty="0" smtClean="0"/>
              <a:t>Will I get the Roommate I want?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It all depends on working habits and Behavior</a:t>
            </a:r>
          </a:p>
          <a:p>
            <a:r>
              <a:rPr lang="en-US" dirty="0" smtClean="0"/>
              <a:t>What's a normal day?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normal day consist of breakfast, Leadership class, your first period of the day for 2 hours, Lunch, your second period for 2 hours, your third period class, Free time, Dinner than Tutorials for 2 hours and bed time (10:00 pm)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28674" name="Picture 2" descr="001JacksonHighRiseClub.jpg image by DallasHamm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3249977" cy="4337117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What's Leadership?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Leadership is for 2 hours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It’s an AMAZING program, it helps you find yourself and give you the confidence you need to succeed</a:t>
            </a:r>
          </a:p>
          <a:p>
            <a:r>
              <a:rPr lang="en-US" dirty="0" smtClean="0"/>
              <a:t>What do you do?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Every morning you walk in, grab your spiral and write down a famous quote and reflect on it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Participation is everything in leadership!!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There will be so many funny, ridiculous and emotional activities</a:t>
            </a:r>
          </a:p>
        </p:txBody>
      </p:sp>
      <p:pic>
        <p:nvPicPr>
          <p:cNvPr id="26626" name="Picture 2" descr="34675_107344782649458_1000012181113.jpg picture by caminossum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438400"/>
            <a:ext cx="4267200" cy="3200401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Camino Students from the Past</a:t>
            </a:r>
            <a:endParaRPr lang="en-US" dirty="0"/>
          </a:p>
        </p:txBody>
      </p:sp>
      <p:pic>
        <p:nvPicPr>
          <p:cNvPr id="46082" name="Picture 2" descr="35874_107341272649809_1000012181113.jpg picture by caminossum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3047999" cy="2286000"/>
          </a:xfrm>
          <a:prstGeom prst="rect">
            <a:avLst/>
          </a:prstGeom>
          <a:noFill/>
        </p:spPr>
      </p:pic>
      <p:pic>
        <p:nvPicPr>
          <p:cNvPr id="46084" name="Picture 4" descr="36465_109209319129671_1000012181113.jpg picture by caminossumm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68444">
            <a:off x="5414228" y="1925841"/>
            <a:ext cx="2906074" cy="2179556"/>
          </a:xfrm>
          <a:prstGeom prst="rect">
            <a:avLst/>
          </a:prstGeom>
          <a:noFill/>
        </p:spPr>
      </p:pic>
      <p:pic>
        <p:nvPicPr>
          <p:cNvPr id="46086" name="Picture 6" descr="35151_109210282462908_1000012181113.jpg picture by caminossumm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45032">
            <a:off x="1249872" y="4037944"/>
            <a:ext cx="3098801" cy="2324101"/>
          </a:xfrm>
          <a:prstGeom prst="rect">
            <a:avLst/>
          </a:prstGeom>
          <a:noFill/>
        </p:spPr>
      </p:pic>
      <p:pic>
        <p:nvPicPr>
          <p:cNvPr id="46088" name="Picture 8" descr="34765_109208519129751_1000012181113.jpg picture by caminossumm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4572000"/>
            <a:ext cx="2895600" cy="21717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657600"/>
          </a:xfrm>
        </p:spPr>
        <p:txBody>
          <a:bodyPr/>
          <a:lstStyle/>
          <a:p>
            <a:r>
              <a:rPr lang="en-US" dirty="0" smtClean="0"/>
              <a:t>THINK IT, SAY IT, DO IT!!</a:t>
            </a:r>
            <a:br>
              <a:rPr lang="en-US" dirty="0" smtClean="0"/>
            </a:br>
            <a:r>
              <a:rPr lang="en-US" dirty="0" smtClean="0"/>
              <a:t>                            </a:t>
            </a:r>
            <a:r>
              <a:rPr lang="en-US" sz="1400" dirty="0" smtClean="0"/>
              <a:t>Caminos, San Marcos Texas</a:t>
            </a:r>
            <a:endParaRPr lang="en-US" dirty="0"/>
          </a:p>
        </p:txBody>
      </p:sp>
      <p:pic>
        <p:nvPicPr>
          <p:cNvPr id="25602" name="Picture 2" descr="http://www.sfgate.com/blogs/images/sfgate/davis/2009/09/04/hands_on_wor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267200"/>
            <a:ext cx="2886075" cy="19240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90</TotalTime>
  <Words>387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Caminos Summer Leadership Program</vt:lpstr>
      <vt:lpstr>Why should I join Caminos? </vt:lpstr>
      <vt:lpstr>Will I get all my Credits?</vt:lpstr>
      <vt:lpstr>Homework</vt:lpstr>
      <vt:lpstr>Field Trips</vt:lpstr>
      <vt:lpstr>Dorms!</vt:lpstr>
      <vt:lpstr>LEADERSHIP!</vt:lpstr>
      <vt:lpstr>Camino Students from the Past</vt:lpstr>
      <vt:lpstr>THINK IT, SAY IT, DO IT!!                             Caminos, San Marcos Texas</vt:lpstr>
    </vt:vector>
  </TitlesOfParts>
  <Company>Texas State University-San Marcos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Caminos Summer Leadership Program</dc:title>
  <dc:creator>Instructional Technologies Support</dc:creator>
  <cp:lastModifiedBy>Texas State User</cp:lastModifiedBy>
  <cp:revision>10</cp:revision>
  <dcterms:created xsi:type="dcterms:W3CDTF">2010-07-15T18:13:15Z</dcterms:created>
  <dcterms:modified xsi:type="dcterms:W3CDTF">2010-08-10T16:29:12Z</dcterms:modified>
</cp:coreProperties>
</file>