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71"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6BC4546-8286-4ADC-8327-18E27948F414}">
  <a:tblStyle styleId="{06BC4546-8286-4ADC-8327-18E27948F414}" styleName="Table_0"/>
  <a:tblStyle styleId="{2AF68948-9FF7-46C7-AF62-1386CF05D7AF}"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3" d="100"/>
          <a:sy n="113" d="100"/>
        </p:scale>
        <p:origin x="-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577893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u.dianyuan.com/bbs/u/40/1143862680.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 name="Shape 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rgbClr val="000000"/>
                </a:solidFill>
                <a:latin typeface="Calibri"/>
                <a:ea typeface="Calibri"/>
                <a:cs typeface="Calibri"/>
                <a:sym typeface="Calibri"/>
              </a:rPr>
              <a:t>Welcome.  I am </a:t>
            </a:r>
            <a:r>
              <a:rPr lang="en-US">
                <a:solidFill>
                  <a:srgbClr val="000000"/>
                </a:solidFill>
              </a:rPr>
              <a:t>Guillermo Elizondo</a:t>
            </a:r>
            <a:r>
              <a:rPr lang="en-US" sz="1200" b="0" i="0" u="none" strike="noStrike" cap="none" baseline="0">
                <a:solidFill>
                  <a:srgbClr val="000000"/>
                </a:solidFill>
                <a:latin typeface="Calibri"/>
                <a:ea typeface="Calibri"/>
                <a:cs typeface="Calibri"/>
                <a:sym typeface="Calibri"/>
              </a:rPr>
              <a:t>, the student project manager for the </a:t>
            </a:r>
            <a:r>
              <a:rPr lang="en-US">
                <a:solidFill>
                  <a:srgbClr val="000000"/>
                </a:solidFill>
              </a:rPr>
              <a:t>Plasma Sense Amplifier </a:t>
            </a:r>
            <a:r>
              <a:rPr lang="en-US" sz="1200" b="0" i="0" u="none" strike="noStrike" cap="none" baseline="0">
                <a:solidFill>
                  <a:srgbClr val="000000"/>
                </a:solidFill>
                <a:latin typeface="Calibri"/>
                <a:ea typeface="Calibri"/>
                <a:cs typeface="Calibri"/>
                <a:sym typeface="Calibri"/>
              </a:rPr>
              <a:t> project, sponsored by </a:t>
            </a:r>
            <a:r>
              <a:rPr lang="en-US">
                <a:solidFill>
                  <a:srgbClr val="000000"/>
                </a:solidFill>
              </a:rPr>
              <a:t>Texas State University</a:t>
            </a:r>
            <a:r>
              <a:rPr lang="en-US" sz="1200" b="0" i="0" u="none" strike="noStrike" cap="none" baseline="0">
                <a:solidFill>
                  <a:srgbClr val="000000"/>
                </a:solidFill>
                <a:latin typeface="Calibri"/>
                <a:ea typeface="Calibri"/>
                <a:cs typeface="Calibri"/>
                <a:sym typeface="Calibri"/>
              </a:rPr>
              <a:t>. We would like to </a:t>
            </a:r>
            <a:r>
              <a:rPr lang="en-US">
                <a:solidFill>
                  <a:srgbClr val="000000"/>
                </a:solidFill>
              </a:rPr>
              <a:t>t</a:t>
            </a:r>
            <a:r>
              <a:rPr lang="en-US" sz="1200" b="0" i="0" u="none" strike="noStrike" cap="none" baseline="0">
                <a:solidFill>
                  <a:srgbClr val="000000"/>
                </a:solidFill>
                <a:latin typeface="Calibri"/>
                <a:ea typeface="Calibri"/>
                <a:cs typeface="Calibri"/>
                <a:sym typeface="Calibri"/>
              </a:rPr>
              <a:t>hank you</a:t>
            </a:r>
            <a:r>
              <a:rPr lang="en-US">
                <a:solidFill>
                  <a:srgbClr val="000000"/>
                </a:solidFill>
              </a:rPr>
              <a:t> </a:t>
            </a:r>
            <a:r>
              <a:rPr lang="en-US" sz="1200" b="0" i="0" u="none" strike="noStrike" cap="none" baseline="0">
                <a:solidFill>
                  <a:srgbClr val="000000"/>
                </a:solidFill>
                <a:latin typeface="Calibri"/>
                <a:ea typeface="Calibri"/>
                <a:cs typeface="Calibri"/>
                <a:sym typeface="Calibri"/>
              </a:rPr>
              <a:t>for attending Texas State University</a:t>
            </a:r>
            <a:r>
              <a:rPr lang="en-US">
                <a:solidFill>
                  <a:srgbClr val="000000"/>
                </a:solidFill>
              </a:rPr>
              <a:t>’s Senior Design Day</a:t>
            </a:r>
            <a:r>
              <a:rPr lang="en-US" sz="1200" b="0" i="0" u="none" strike="noStrike" cap="none" baseline="0">
                <a:solidFill>
                  <a:srgbClr val="000000"/>
                </a:solidFill>
                <a:latin typeface="Calibri"/>
                <a:ea typeface="Calibri"/>
                <a:cs typeface="Calibri"/>
                <a:sym typeface="Calibri"/>
              </a:rPr>
              <a:t>.  Our goal today, </a:t>
            </a:r>
            <a:r>
              <a:rPr lang="en-US">
                <a:solidFill>
                  <a:srgbClr val="000000"/>
                </a:solidFill>
              </a:rPr>
              <a:t>is to introduce you to our project, review progress thus far, and give you an overview of our future tasks.</a:t>
            </a:r>
          </a:p>
        </p:txBody>
      </p:sp>
      <p:sp>
        <p:nvSpPr>
          <p:cNvPr id="29" name="Shape 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t>1</a:t>
            </a:fld>
            <a:endParaRPr lang="en-US" sz="1200" b="0" i="0" u="none" strike="noStrike" cap="none" baseline="0">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As the project manager, my roles and responsibilities include: scheduling team meetings, submitting a weekly progress report to our sponsor and instructor. I </a:t>
            </a:r>
            <a:r>
              <a:rPr lang="en-US" dirty="0" smtClean="0"/>
              <a:t>also monitor </a:t>
            </a:r>
            <a:r>
              <a:rPr lang="en-US" dirty="0"/>
              <a:t>and make sure that we complete our project’s milestones. And I will test the performance items of our system as our project progresses. I will now turn it over to my colleague, Justin.</a:t>
            </a: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a:t>The Test Plan describes each test case in detail.  Each performance item in the Functional Specification is a test case in the Test Plan.</a:t>
            </a:r>
          </a:p>
        </p:txBody>
      </p:sp>
      <p:sp>
        <p:nvSpPr>
          <p:cNvPr id="287" name="Shape 2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List the MAJOR deliverables only.</a:t>
            </a: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UL50/50E - Dustproof, waterproof, tamper-proof</a:t>
            </a:r>
          </a:p>
          <a:p>
            <a:pPr marL="0" marR="0" lvl="0" indent="0" algn="l" rtl="0">
              <a:spcBef>
                <a:spcPts val="0"/>
              </a:spcBef>
              <a:buSzPct val="25000"/>
              <a:buNone/>
            </a:pPr>
            <a:r>
              <a:rPr lang="en-US"/>
              <a:t>817 - </a:t>
            </a:r>
            <a:r>
              <a:rPr lang="en-US" u="sng">
                <a:solidFill>
                  <a:schemeClr val="hlink"/>
                </a:solidFill>
                <a:hlinkClick r:id="rId3"/>
              </a:rPr>
              <a:t>http://u.dianyuan.com/bbs/u/40/1143862680.pdf</a:t>
            </a:r>
          </a:p>
          <a:p>
            <a:pPr marL="0" marR="0" lvl="0" indent="0" algn="l" rtl="0">
              <a:spcBef>
                <a:spcPts val="0"/>
              </a:spcBef>
              <a:buNone/>
            </a:pPr>
            <a:endParaRPr/>
          </a:p>
        </p:txBody>
      </p:sp>
      <p:sp>
        <p:nvSpPr>
          <p:cNvPr id="305" name="Shape 3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Consult your Functional Specification, and create a bulletized list of constraints.  Time permitting, say how/why each constraint originates.</a:t>
            </a:r>
          </a:p>
          <a:p>
            <a:pPr marL="0" marR="0" lvl="0" indent="0" algn="l" rtl="0">
              <a:spcBef>
                <a:spcPts val="0"/>
              </a:spcBef>
              <a:buNone/>
            </a:pPr>
            <a:endParaRPr/>
          </a:p>
          <a:p>
            <a:pPr marL="0" marR="0" lvl="0" indent="0" algn="l" rtl="0">
              <a:spcBef>
                <a:spcPts val="0"/>
              </a:spcBef>
              <a:buNone/>
            </a:pPr>
            <a:endParaRPr/>
          </a:p>
          <a:p>
            <a:pPr marL="457200" lvl="0" indent="0" rtl="0">
              <a:spcBef>
                <a:spcPts val="480"/>
              </a:spcBef>
              <a:buClr>
                <a:schemeClr val="dk1"/>
              </a:buClr>
              <a:buFont typeface="Arial"/>
              <a:buNone/>
            </a:pPr>
            <a:endParaRPr sz="1400">
              <a:solidFill>
                <a:srgbClr val="262626"/>
              </a:solidFill>
              <a:latin typeface="Merriweather"/>
              <a:ea typeface="Merriweather"/>
              <a:cs typeface="Merriweather"/>
              <a:sym typeface="Merriweather"/>
            </a:endParaRPr>
          </a:p>
          <a:p>
            <a:pPr marL="457200" lvl="0" indent="0" rtl="0">
              <a:spcBef>
                <a:spcPts val="480"/>
              </a:spcBef>
              <a:buClr>
                <a:schemeClr val="dk1"/>
              </a:buClr>
              <a:buFont typeface="Arial"/>
              <a:buNone/>
            </a:pPr>
            <a:endParaRPr sz="1400">
              <a:solidFill>
                <a:srgbClr val="262626"/>
              </a:solidFill>
              <a:latin typeface="Merriweather"/>
              <a:ea typeface="Merriweather"/>
              <a:cs typeface="Merriweather"/>
              <a:sym typeface="Merriweather"/>
            </a:endParaRPr>
          </a:p>
          <a:p>
            <a:pPr marL="457200" lvl="0" indent="0" rtl="0">
              <a:spcBef>
                <a:spcPts val="480"/>
              </a:spcBef>
              <a:buClr>
                <a:schemeClr val="dk1"/>
              </a:buClr>
              <a:buSzPct val="78571"/>
              <a:buFont typeface="Arial"/>
              <a:buNone/>
            </a:pPr>
            <a:r>
              <a:rPr lang="en-US" sz="1400">
                <a:solidFill>
                  <a:srgbClr val="262626"/>
                </a:solidFill>
                <a:latin typeface="Merriweather"/>
                <a:ea typeface="Merriweather"/>
                <a:cs typeface="Merriweather"/>
                <a:sym typeface="Merriweather"/>
              </a:rPr>
              <a:t>The UL50 standard applies to enclosures for electrical equipment, intended to be installed and used in non-hazardous locations, in accordance with the provisions of the National Electrical Code, NFPA 70 [2]. The UL817 standard states that these requirements cover power-supply cords for use as supply connections for appliances, and also cover cord sets for use in extending a branch circuit supply to the power-supply cord of a portable appliance by means of flexible cord in accordance with the National Electrical Code [3]</a:t>
            </a:r>
          </a:p>
          <a:p>
            <a:pPr marL="0" marR="0" lvl="0" indent="0" algn="l" rtl="0">
              <a:spcBef>
                <a:spcPts val="0"/>
              </a:spcBef>
              <a:buNone/>
            </a:pPr>
            <a:endParaRPr/>
          </a:p>
        </p:txBody>
      </p:sp>
      <p:sp>
        <p:nvSpPr>
          <p:cNvPr id="322" name="Shape 3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40080" lvl="1" indent="-269240" rtl="0">
              <a:spcBef>
                <a:spcPts val="480"/>
              </a:spcBef>
              <a:buClr>
                <a:schemeClr val="accent3"/>
              </a:buClr>
              <a:buSzPct val="100000"/>
              <a:buFont typeface="Noto Sans Symbols"/>
              <a:buChar char="➢"/>
            </a:pPr>
            <a:r>
              <a:rPr lang="en-US" sz="2200">
                <a:latin typeface="Merriweather"/>
                <a:ea typeface="Merriweather"/>
                <a:cs typeface="Merriweather"/>
                <a:sym typeface="Merriweather"/>
              </a:rPr>
              <a:t>Each component is powered at a different voltage level, have different current gain, and consume different current – </a:t>
            </a: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Go through this at a good pace.  You could spend 30 minutes on this alone – don’t.  Just give the overview.</a:t>
            </a:r>
          </a:p>
        </p:txBody>
      </p:sp>
      <p:sp>
        <p:nvSpPr>
          <p:cNvPr id="347" name="Shape 3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I would like to introduce you to our team. Again, my name is Guillermo Elizondo, and my focus is on Simulation &amp; Design. To my left</a:t>
            </a:r>
            <a:r>
              <a:rPr lang="en-US" sz="1200" b="0" i="0" u="none" strike="noStrike" cap="none" baseline="0" dirty="0">
                <a:solidFill>
                  <a:schemeClr val="dk1"/>
                </a:solidFill>
                <a:latin typeface="Calibri"/>
                <a:ea typeface="Calibri"/>
                <a:cs typeface="Calibri"/>
                <a:sym typeface="Calibri"/>
              </a:rPr>
              <a:t> </a:t>
            </a:r>
            <a:r>
              <a:rPr lang="en-US" dirty="0"/>
              <a:t>is Daniel Carroll who will focus on </a:t>
            </a:r>
            <a:r>
              <a:rPr lang="en-US" dirty="0" smtClean="0"/>
              <a:t>Research</a:t>
            </a:r>
            <a:r>
              <a:rPr lang="en-US" baseline="0" dirty="0" smtClean="0"/>
              <a:t> &amp; </a:t>
            </a:r>
            <a:r>
              <a:rPr lang="en-US" dirty="0" smtClean="0"/>
              <a:t>Transistor</a:t>
            </a:r>
            <a:r>
              <a:rPr lang="en-US" dirty="0"/>
              <a:t>-level Design. This is Nathan Russell. He will focus on Simulation &amp; Research. And last but certainly not least, this is Justin </a:t>
            </a:r>
            <a:r>
              <a:rPr lang="en-US" dirty="0" err="1"/>
              <a:t>Tanksley</a:t>
            </a:r>
            <a:r>
              <a:rPr lang="en-US" dirty="0"/>
              <a:t>. He will focus on Fabrication, Drafting, &amp; Assembly. </a:t>
            </a:r>
            <a:r>
              <a:rPr lang="en-US" sz="1200" b="0" i="0" u="none" strike="noStrike" cap="none" baseline="0" dirty="0">
                <a:solidFill>
                  <a:schemeClr val="dk1"/>
                </a:solidFill>
                <a:latin typeface="Calibri"/>
                <a:ea typeface="Calibri"/>
                <a:cs typeface="Calibri"/>
                <a:sym typeface="Calibri"/>
              </a:rPr>
              <a:t> </a:t>
            </a: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Don’t talk to my requirements!  Talk to what YOU need to do to finish your project design.</a:t>
            </a:r>
            <a:r>
              <a:rPr lang="en-US" sz="1200" b="0" i="0" u="none" strike="noStrike" cap="none" baseline="0">
                <a:solidFill>
                  <a:schemeClr val="dk1"/>
                </a:solidFill>
                <a:latin typeface="Calibri"/>
                <a:ea typeface="Calibri"/>
                <a:cs typeface="Calibri"/>
                <a:sym typeface="Calibri"/>
              </a:rPr>
              <a:t> </a:t>
            </a:r>
          </a:p>
        </p:txBody>
      </p:sp>
      <p:sp>
        <p:nvSpPr>
          <p:cNvPr id="355" name="Shape 3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Our presentation today will cover the motivation for our project, a description of our project, our individua</a:t>
            </a:r>
            <a:r>
              <a:rPr lang="en-US"/>
              <a:t>l </a:t>
            </a:r>
            <a:r>
              <a:rPr lang="en-US" sz="1200" b="0" i="0" u="none" strike="noStrike" cap="none" baseline="0">
                <a:solidFill>
                  <a:schemeClr val="dk1"/>
                </a:solidFill>
                <a:latin typeface="Calibri"/>
                <a:ea typeface="Calibri"/>
                <a:cs typeface="Calibri"/>
                <a:sym typeface="Calibri"/>
              </a:rPr>
              <a:t>roles and responsibilities, and our plans for the second semester.</a:t>
            </a: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We are to design and construct a safer, more cost-effective alternative to taking plasma measurements by designing a sense amplifier with an input protection network that will sense the plasma voltage and level shift it to lab ground. We will also design a dual regulated linear high-voltage power supply with low output current to power the sense amplifier. This project is important because current designs the research community are using have either a limited voltage range, a large amount of distortion, and/or a floating high-voltage supply which can be unsafe and cause the system to be unstable.</a:t>
            </a: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This is an existing design of a sweep circuit created by the University of Colorado - Boulder. This is not a floating circuit which means that it is rather stable. However, its sweep range is limited to only 60V. In comparison, our circuit will similarly not float, however, our design will have a sweep range of 300V.</a:t>
            </a:r>
          </a:p>
        </p:txBody>
      </p:sp>
      <p:sp>
        <p:nvSpPr>
          <p:cNvPr id="147" name="Shape 14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Texas State University is the ideal sponsor and is interested in this project because there is a faculty member with previous publications and research interest in the area of plasma. The university has more than adequate facilities for us to design and construct our project, and they will collaborate with the University of New Mexico to examine and assess the system once our project is in the testing phase.</a:t>
            </a: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a:t>Our project goals are to design and construct the sense amplifier along with the power supply. We will also create a printed circuit board for the sense amplifier. A few of our stretch goals include attaching an LCD screen to display the voltage of the potentiometer in the power supply,  to create a printed circuit board for the power supply, and add negative feedback to the sense amplifier to improve linearity.</a:t>
            </a: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is a system-level block diagram.  Our design project encompasses the elements highlighted in yellow.</a:t>
            </a:r>
          </a:p>
        </p:txBody>
      </p:sp>
      <p:sp>
        <p:nvSpPr>
          <p:cNvPr id="255" name="Shape 2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a:t>Designing and constructing this system will touch on mechanical and electrical aspects of engineering. It’ll help us gain hardware and transistor-level analog design experience. This project will also allow us to put the theory that we’re learning in our classrooms into practice.</a:t>
            </a:r>
          </a:p>
          <a:p>
            <a:pPr marL="0" marR="0" lvl="0" indent="0" algn="l" rtl="0">
              <a:spcBef>
                <a:spcPts val="0"/>
              </a:spcBef>
              <a:buNone/>
            </a:pPr>
            <a:endParaRPr/>
          </a:p>
        </p:txBody>
      </p:sp>
      <p:sp>
        <p:nvSpPr>
          <p:cNvPr id="263" name="Shape 2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indent="0" algn="r" rtl="0">
              <a:spcBef>
                <a:spcPts val="0"/>
              </a:spcBef>
              <a:buClr>
                <a:srgbClr val="4CE0EA"/>
              </a:buClr>
              <a:buFont typeface="Calibri"/>
              <a:buNone/>
              <a:defRPr sz="5600" b="1" i="0" u="none" strike="noStrike" cap="none" baseline="0">
                <a:solidFill>
                  <a:srgbClr val="4CE0EA"/>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indent="0" algn="r" rtl="0">
              <a:spcBef>
                <a:spcPts val="520"/>
              </a:spcBef>
              <a:buClr>
                <a:schemeClr val="accent3"/>
              </a:buClr>
              <a:buFont typeface="Noto Sans Symbols"/>
              <a:buNone/>
              <a:defRPr sz="2600" b="0" i="0" u="none" strike="noStrike" cap="none" baseline="0">
                <a:solidFill>
                  <a:schemeClr val="lt1"/>
                </a:solidFill>
                <a:latin typeface="Merriweather"/>
                <a:ea typeface="Merriweather"/>
                <a:cs typeface="Merriweather"/>
                <a:sym typeface="Merriweather"/>
              </a:defRPr>
            </a:lvl1pPr>
            <a:lvl2pPr marL="457200" marR="0" indent="0" algn="ctr" rtl="0">
              <a:spcBef>
                <a:spcPts val="480"/>
              </a:spcBef>
              <a:buClr>
                <a:schemeClr val="accent1"/>
              </a:buClr>
              <a:buFont typeface="Noto Sans Symbols"/>
              <a:buNone/>
              <a:defRPr sz="2400" b="0" i="0" u="none" strike="noStrike" cap="none" baseline="0">
                <a:solidFill>
                  <a:schemeClr val="lt1"/>
                </a:solidFill>
                <a:latin typeface="Merriweather"/>
                <a:ea typeface="Merriweather"/>
                <a:cs typeface="Merriweather"/>
                <a:sym typeface="Merriweather"/>
              </a:defRPr>
            </a:lvl2pPr>
            <a:lvl3pPr marL="914400" marR="0" indent="0" algn="ctr" rtl="0">
              <a:spcBef>
                <a:spcPts val="420"/>
              </a:spcBef>
              <a:buClr>
                <a:schemeClr val="accent2"/>
              </a:buClr>
              <a:buFont typeface="Noto Sans Symbols"/>
              <a:buNone/>
              <a:defRPr sz="2100" b="0" i="0" u="none" strike="noStrike" cap="none" baseline="0">
                <a:solidFill>
                  <a:schemeClr val="lt1"/>
                </a:solidFill>
                <a:latin typeface="Merriweather"/>
                <a:ea typeface="Merriweather"/>
                <a:cs typeface="Merriweather"/>
                <a:sym typeface="Merriweather"/>
              </a:defRPr>
            </a:lvl3pPr>
            <a:lvl4pPr marL="1371600" marR="0" indent="0" algn="ctr" rtl="0">
              <a:spcBef>
                <a:spcPts val="400"/>
              </a:spcBef>
              <a:buClr>
                <a:schemeClr val="accent3"/>
              </a:buClr>
              <a:buFont typeface="Noto Sans Symbols"/>
              <a:buNone/>
              <a:defRPr sz="2000" b="0" i="0" u="none" strike="noStrike" cap="none" baseline="0">
                <a:solidFill>
                  <a:schemeClr val="lt1"/>
                </a:solidFill>
                <a:latin typeface="Merriweather"/>
                <a:ea typeface="Merriweather"/>
                <a:cs typeface="Merriweather"/>
                <a:sym typeface="Merriweather"/>
              </a:defRPr>
            </a:lvl4pPr>
            <a:lvl5pPr marL="1828800" marR="0" indent="0" algn="ctr" rtl="0">
              <a:spcBef>
                <a:spcPts val="400"/>
              </a:spcBef>
              <a:buClr>
                <a:schemeClr val="accent4"/>
              </a:buClr>
              <a:buFont typeface="Noto Sans Symbols"/>
              <a:buNone/>
              <a:defRPr sz="2000" b="0" i="0" u="none" strike="noStrike" cap="none" baseline="0">
                <a:solidFill>
                  <a:schemeClr val="lt1"/>
                </a:solidFill>
                <a:latin typeface="Merriweather"/>
                <a:ea typeface="Merriweather"/>
                <a:cs typeface="Merriweather"/>
                <a:sym typeface="Merriweather"/>
              </a:defRPr>
            </a:lvl5pPr>
            <a:lvl6pPr marL="2286000" marR="0" indent="0" algn="ctr" rtl="0">
              <a:spcBef>
                <a:spcPts val="360"/>
              </a:spcBef>
              <a:buClr>
                <a:schemeClr val="accent5"/>
              </a:buClr>
              <a:buFont typeface="Noto Sans Symbols"/>
              <a:buNone/>
              <a:defRPr sz="1800" b="0" i="0" u="none" strike="noStrike" cap="none" baseline="0">
                <a:solidFill>
                  <a:schemeClr val="lt1"/>
                </a:solidFill>
                <a:latin typeface="Merriweather"/>
                <a:ea typeface="Merriweather"/>
                <a:cs typeface="Merriweather"/>
                <a:sym typeface="Merriweather"/>
              </a:defRPr>
            </a:lvl6pPr>
            <a:lvl7pPr marL="2743200" marR="0" indent="0" algn="ctr" rtl="0">
              <a:spcBef>
                <a:spcPts val="320"/>
              </a:spcBef>
              <a:buClr>
                <a:schemeClr val="accent6"/>
              </a:buClr>
              <a:buFont typeface="Noto Sans Symbols"/>
              <a:buNone/>
              <a:defRPr sz="1600" b="0" i="0" u="none" strike="noStrike" cap="none" baseline="0">
                <a:solidFill>
                  <a:schemeClr val="lt1"/>
                </a:solidFill>
                <a:latin typeface="Merriweather"/>
                <a:ea typeface="Merriweather"/>
                <a:cs typeface="Merriweather"/>
                <a:sym typeface="Merriweather"/>
              </a:defRPr>
            </a:lvl7pPr>
            <a:lvl8pPr marL="3200400" marR="0" indent="0" algn="ctr" rtl="0">
              <a:spcBef>
                <a:spcPts val="320"/>
              </a:spcBef>
              <a:buClr>
                <a:schemeClr val="lt2"/>
              </a:buClr>
              <a:buFont typeface="Merriweather"/>
              <a:buNone/>
              <a:defRPr sz="1600" b="0" i="0" u="none" strike="noStrike" cap="none" baseline="0">
                <a:solidFill>
                  <a:schemeClr val="lt1"/>
                </a:solidFill>
                <a:latin typeface="Merriweather"/>
                <a:ea typeface="Merriweather"/>
                <a:cs typeface="Merriweather"/>
                <a:sym typeface="Merriweather"/>
              </a:defRPr>
            </a:lvl8pPr>
            <a:lvl9pPr marL="3657600" marR="0" indent="0" algn="ctr" rtl="0">
              <a:spcBef>
                <a:spcPts val="280"/>
              </a:spcBef>
              <a:buClr>
                <a:schemeClr val="lt2"/>
              </a:buClr>
              <a:buFont typeface="Merriweather"/>
              <a:buNone/>
              <a:defRPr sz="1400" b="0" i="0" u="none" strike="noStrike" cap="none" baseline="0">
                <a:solidFill>
                  <a:schemeClr val="lt1"/>
                </a:solidFill>
                <a:latin typeface="Merriweather"/>
                <a:ea typeface="Merriweather"/>
                <a:cs typeface="Merriweather"/>
                <a:sym typeface="Merriweathe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D0E9ED"/>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24" name="Shape 2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ctr" rtl="0">
              <a:spcBef>
                <a:spcPts val="0"/>
              </a:spcBef>
              <a:defRPr sz="1400" b="0" i="0" u="none" strike="noStrike" cap="none" baseline="0">
                <a:solidFill>
                  <a:schemeClr val="dk1"/>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25" name="Shape 25"/>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D0E9ED"/>
                </a:solidFill>
                <a:latin typeface="Merriweather"/>
                <a:ea typeface="Merriweather"/>
                <a:cs typeface="Merriweather"/>
                <a:sym typeface="Merriweather"/>
              </a:rPr>
              <a:t>‹#›</a:t>
            </a:fld>
            <a:endParaRPr lang="en-US" sz="1200" b="0" i="0" u="none" strike="noStrike" cap="none" baseline="0">
              <a:solidFill>
                <a:srgbClr val="D0E9ED"/>
              </a:solidFill>
              <a:latin typeface="Merriweather"/>
              <a:ea typeface="Merriweather"/>
              <a:cs typeface="Merriweather"/>
              <a:sym typeface="Merriweath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body" idx="1"/>
          </p:nvPr>
        </p:nvSpPr>
        <p:spPr>
          <a:xfrm rot="5400000">
            <a:off x="2377499" y="15180"/>
            <a:ext cx="4389000" cy="8229600"/>
          </a:xfrm>
          <a:prstGeom prst="rect">
            <a:avLst/>
          </a:prstGeom>
          <a:noFill/>
          <a:ln>
            <a:noFill/>
          </a:ln>
        </p:spPr>
        <p:txBody>
          <a:bodyPr lIns="91425" tIns="91425" rIns="91425" bIns="91425" anchor="t" anchorCtr="0"/>
          <a:lstStyle>
            <a:lvl1pPr marL="274320" indent="-117475" algn="l" rtl="0">
              <a:spcBef>
                <a:spcPts val="520"/>
              </a:spcBef>
              <a:buClr>
                <a:schemeClr val="accent3"/>
              </a:buClr>
              <a:buFont typeface="Noto Sans Symbols"/>
              <a:buChar char="●"/>
              <a:defRPr sz="2600">
                <a:solidFill>
                  <a:schemeClr val="dk1"/>
                </a:solidFill>
                <a:latin typeface="Merriweather"/>
                <a:ea typeface="Merriweather"/>
                <a:cs typeface="Merriweather"/>
                <a:sym typeface="Merriweather"/>
              </a:defRPr>
            </a:lvl1pPr>
            <a:lvl2pPr marL="640080" indent="-129540" algn="l" rtl="0">
              <a:spcBef>
                <a:spcPts val="480"/>
              </a:spcBef>
              <a:buClr>
                <a:schemeClr val="accent1"/>
              </a:buClr>
              <a:buFont typeface="Noto Sans Symbols"/>
              <a:buChar char="●"/>
              <a:defRPr sz="2400">
                <a:solidFill>
                  <a:schemeClr val="dk1"/>
                </a:solidFill>
                <a:latin typeface="Merriweather"/>
                <a:ea typeface="Merriweather"/>
                <a:cs typeface="Merriweather"/>
                <a:sym typeface="Merriweather"/>
              </a:defRPr>
            </a:lvl2pPr>
            <a:lvl3pPr marL="914400" indent="-160655" algn="l" rtl="0">
              <a:spcBef>
                <a:spcPts val="420"/>
              </a:spcBef>
              <a:buClr>
                <a:schemeClr val="accent2"/>
              </a:buClr>
              <a:buFont typeface="Noto Sans Symbols"/>
              <a:buChar char="●"/>
              <a:defRPr sz="2100">
                <a:solidFill>
                  <a:schemeClr val="dk1"/>
                </a:solidFill>
                <a:latin typeface="Merriweather"/>
                <a:ea typeface="Merriweather"/>
                <a:cs typeface="Merriweather"/>
                <a:sym typeface="Merriweather"/>
              </a:defRPr>
            </a:lvl3pPr>
            <a:lvl4pPr marL="1188720" indent="-128269" algn="l" rtl="0">
              <a:spcBef>
                <a:spcPts val="400"/>
              </a:spcBef>
              <a:buClr>
                <a:schemeClr val="accent3"/>
              </a:buClr>
              <a:buFont typeface="Noto Sans Symbols"/>
              <a:buChar char="●"/>
              <a:defRPr sz="2000">
                <a:solidFill>
                  <a:schemeClr val="dk1"/>
                </a:solidFill>
                <a:latin typeface="Merriweather"/>
                <a:ea typeface="Merriweather"/>
                <a:cs typeface="Merriweather"/>
                <a:sym typeface="Merriweather"/>
              </a:defRPr>
            </a:lvl4pPr>
            <a:lvl5pPr marL="1463040" indent="-135889" algn="l" rtl="0">
              <a:spcBef>
                <a:spcPts val="400"/>
              </a:spcBef>
              <a:buClr>
                <a:schemeClr val="accent4"/>
              </a:buClr>
              <a:buFont typeface="Noto Sans Symbols"/>
              <a:buChar char="●"/>
              <a:defRPr sz="2000">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ans Symbols"/>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ans Symbols"/>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105" name="Shape 105"/>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06" name="Shape 106"/>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07" name="Shape 107"/>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rot="5400000">
            <a:off x="5052149" y="2491651"/>
            <a:ext cx="5211900" cy="20574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1"/>
          </p:nvPr>
        </p:nvSpPr>
        <p:spPr>
          <a:xfrm rot="5400000">
            <a:off x="861150" y="510451"/>
            <a:ext cx="5211900" cy="6019799"/>
          </a:xfrm>
          <a:prstGeom prst="rect">
            <a:avLst/>
          </a:prstGeom>
          <a:noFill/>
          <a:ln>
            <a:noFill/>
          </a:ln>
        </p:spPr>
        <p:txBody>
          <a:bodyPr lIns="91425" tIns="91425" rIns="91425" bIns="91425" anchor="t" anchorCtr="0"/>
          <a:lstStyle>
            <a:lvl1pPr marL="274320" indent="-117475" algn="l" rtl="0">
              <a:spcBef>
                <a:spcPts val="520"/>
              </a:spcBef>
              <a:buClr>
                <a:schemeClr val="accent3"/>
              </a:buClr>
              <a:buFont typeface="Noto Sans Symbols"/>
              <a:buChar char="●"/>
              <a:defRPr sz="2600">
                <a:solidFill>
                  <a:schemeClr val="dk1"/>
                </a:solidFill>
                <a:latin typeface="Merriweather"/>
                <a:ea typeface="Merriweather"/>
                <a:cs typeface="Merriweather"/>
                <a:sym typeface="Merriweather"/>
              </a:defRPr>
            </a:lvl1pPr>
            <a:lvl2pPr marL="640080" indent="-129540" algn="l" rtl="0">
              <a:spcBef>
                <a:spcPts val="480"/>
              </a:spcBef>
              <a:buClr>
                <a:schemeClr val="accent1"/>
              </a:buClr>
              <a:buFont typeface="Noto Sans Symbols"/>
              <a:buChar char="●"/>
              <a:defRPr sz="2400">
                <a:solidFill>
                  <a:schemeClr val="dk1"/>
                </a:solidFill>
                <a:latin typeface="Merriweather"/>
                <a:ea typeface="Merriweather"/>
                <a:cs typeface="Merriweather"/>
                <a:sym typeface="Merriweather"/>
              </a:defRPr>
            </a:lvl2pPr>
            <a:lvl3pPr marL="914400" indent="-160655" algn="l" rtl="0">
              <a:spcBef>
                <a:spcPts val="420"/>
              </a:spcBef>
              <a:buClr>
                <a:schemeClr val="accent2"/>
              </a:buClr>
              <a:buFont typeface="Noto Sans Symbols"/>
              <a:buChar char="●"/>
              <a:defRPr sz="2100">
                <a:solidFill>
                  <a:schemeClr val="dk1"/>
                </a:solidFill>
                <a:latin typeface="Merriweather"/>
                <a:ea typeface="Merriweather"/>
                <a:cs typeface="Merriweather"/>
                <a:sym typeface="Merriweather"/>
              </a:defRPr>
            </a:lvl3pPr>
            <a:lvl4pPr marL="1188720" indent="-128269" algn="l" rtl="0">
              <a:spcBef>
                <a:spcPts val="400"/>
              </a:spcBef>
              <a:buClr>
                <a:schemeClr val="accent3"/>
              </a:buClr>
              <a:buFont typeface="Noto Sans Symbols"/>
              <a:buChar char="●"/>
              <a:defRPr sz="2000">
                <a:solidFill>
                  <a:schemeClr val="dk1"/>
                </a:solidFill>
                <a:latin typeface="Merriweather"/>
                <a:ea typeface="Merriweather"/>
                <a:cs typeface="Merriweather"/>
                <a:sym typeface="Merriweather"/>
              </a:defRPr>
            </a:lvl4pPr>
            <a:lvl5pPr marL="1463040" indent="-135889" algn="l" rtl="0">
              <a:spcBef>
                <a:spcPts val="400"/>
              </a:spcBef>
              <a:buClr>
                <a:schemeClr val="accent4"/>
              </a:buClr>
              <a:buFont typeface="Noto Sans Symbols"/>
              <a:buChar char="●"/>
              <a:defRPr sz="2000">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ans Symbols"/>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ans Symbols"/>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111" name="Shape 111"/>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12" name="Shape 112"/>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13" name="Shape 113"/>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7" name="Shape 187"/>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indent="-117475" algn="l" rtl="0">
              <a:spcBef>
                <a:spcPts val="520"/>
              </a:spcBef>
              <a:buClr>
                <a:schemeClr val="accent3"/>
              </a:buClr>
              <a:buFont typeface="Noto Sans Symbols"/>
              <a:buChar char="●"/>
              <a:defRPr sz="2600">
                <a:solidFill>
                  <a:schemeClr val="dk1"/>
                </a:solidFill>
                <a:latin typeface="Merriweather"/>
                <a:ea typeface="Merriweather"/>
                <a:cs typeface="Merriweather"/>
                <a:sym typeface="Merriweather"/>
              </a:defRPr>
            </a:lvl1pPr>
            <a:lvl2pPr marL="640080" indent="-129540" algn="l" rtl="0">
              <a:spcBef>
                <a:spcPts val="480"/>
              </a:spcBef>
              <a:buClr>
                <a:schemeClr val="accent1"/>
              </a:buClr>
              <a:buFont typeface="Noto Sans Symbols"/>
              <a:buChar char="●"/>
              <a:defRPr sz="2400">
                <a:solidFill>
                  <a:schemeClr val="dk1"/>
                </a:solidFill>
                <a:latin typeface="Merriweather"/>
                <a:ea typeface="Merriweather"/>
                <a:cs typeface="Merriweather"/>
                <a:sym typeface="Merriweather"/>
              </a:defRPr>
            </a:lvl2pPr>
            <a:lvl3pPr marL="914400" indent="-160655" algn="l" rtl="0">
              <a:spcBef>
                <a:spcPts val="420"/>
              </a:spcBef>
              <a:buClr>
                <a:schemeClr val="accent2"/>
              </a:buClr>
              <a:buFont typeface="Noto Sans Symbols"/>
              <a:buChar char="●"/>
              <a:defRPr sz="2100">
                <a:solidFill>
                  <a:schemeClr val="dk1"/>
                </a:solidFill>
                <a:latin typeface="Merriweather"/>
                <a:ea typeface="Merriweather"/>
                <a:cs typeface="Merriweather"/>
                <a:sym typeface="Merriweather"/>
              </a:defRPr>
            </a:lvl3pPr>
            <a:lvl4pPr marL="1188720" indent="-128269" algn="l" rtl="0">
              <a:spcBef>
                <a:spcPts val="400"/>
              </a:spcBef>
              <a:buClr>
                <a:schemeClr val="accent3"/>
              </a:buClr>
              <a:buFont typeface="Noto Sans Symbols"/>
              <a:buChar char="●"/>
              <a:defRPr sz="2000">
                <a:solidFill>
                  <a:schemeClr val="dk1"/>
                </a:solidFill>
                <a:latin typeface="Merriweather"/>
                <a:ea typeface="Merriweather"/>
                <a:cs typeface="Merriweather"/>
                <a:sym typeface="Merriweather"/>
              </a:defRPr>
            </a:lvl4pPr>
            <a:lvl5pPr marL="1463040" indent="-135889" algn="l" rtl="0">
              <a:spcBef>
                <a:spcPts val="400"/>
              </a:spcBef>
              <a:buClr>
                <a:schemeClr val="accent4"/>
              </a:buClr>
              <a:buFont typeface="Noto Sans Symbols"/>
              <a:buChar char="●"/>
              <a:defRPr sz="2000">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ans Symbols"/>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ans Symbols"/>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188" name="Shape 188"/>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89" name="Shape 189"/>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ctr" rtl="0">
              <a:spcBef>
                <a:spcPts val="0"/>
              </a:spcBef>
              <a:defRPr sz="1400" b="1" i="0" u="none" strike="noStrike" cap="none" baseline="0">
                <a:solidFill>
                  <a:schemeClr val="dk1"/>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90" name="Shape 190"/>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
          </p:nvPr>
        </p:nvSpPr>
        <p:spPr>
          <a:xfrm>
            <a:off x="457200" y="1855248"/>
            <a:ext cx="4040099" cy="659399"/>
          </a:xfrm>
          <a:prstGeom prst="rect">
            <a:avLst/>
          </a:prstGeom>
          <a:noFill/>
          <a:ln>
            <a:noFill/>
          </a:ln>
        </p:spPr>
        <p:txBody>
          <a:bodyPr lIns="91425" tIns="91425" rIns="91425" bIns="91425" anchor="ctr" anchorCtr="0"/>
          <a:lstStyle>
            <a:lvl1pPr marL="0" indent="0" rtl="0">
              <a:spcBef>
                <a:spcPts val="0"/>
              </a:spcBef>
              <a:buClr>
                <a:schemeClr val="dk2"/>
              </a:buClr>
              <a:buFont typeface="Merriweather"/>
              <a:buNone/>
              <a:defRPr sz="2400" b="1" cap="none" baseline="0">
                <a:solidFill>
                  <a:schemeClr val="dk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194" name="Shape 194"/>
          <p:cNvSpPr txBox="1">
            <a:spLocks noGrp="1"/>
          </p:cNvSpPr>
          <p:nvPr>
            <p:ph type="body" idx="2"/>
          </p:nvPr>
        </p:nvSpPr>
        <p:spPr>
          <a:xfrm>
            <a:off x="4645025" y="1859757"/>
            <a:ext cx="4041900" cy="654899"/>
          </a:xfrm>
          <a:prstGeom prst="rect">
            <a:avLst/>
          </a:prstGeom>
          <a:noFill/>
          <a:ln>
            <a:noFill/>
          </a:ln>
        </p:spPr>
        <p:txBody>
          <a:bodyPr lIns="91425" tIns="91425" rIns="91425" bIns="91425" anchor="ctr" anchorCtr="0"/>
          <a:lstStyle>
            <a:lvl1pPr marL="0" indent="0" rtl="0">
              <a:spcBef>
                <a:spcPts val="0"/>
              </a:spcBef>
              <a:buClr>
                <a:schemeClr val="dk2"/>
              </a:buClr>
              <a:buFont typeface="Merriweather"/>
              <a:buNone/>
              <a:defRPr sz="2400" b="1" cap="none" baseline="0">
                <a:solidFill>
                  <a:schemeClr val="dk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195" name="Shape 195"/>
          <p:cNvSpPr txBox="1">
            <a:spLocks noGrp="1"/>
          </p:cNvSpPr>
          <p:nvPr>
            <p:ph type="body" idx="3"/>
          </p:nvPr>
        </p:nvSpPr>
        <p:spPr>
          <a:xfrm>
            <a:off x="457200" y="2514600"/>
            <a:ext cx="4040099" cy="3845700"/>
          </a:xfrm>
          <a:prstGeom prst="rect">
            <a:avLst/>
          </a:prstGeom>
          <a:noFill/>
          <a:ln>
            <a:noFill/>
          </a:ln>
        </p:spPr>
        <p:txBody>
          <a:bodyPr lIns="91425" tIns="91425" rIns="91425" bIns="91425" anchor="t" anchorCtr="0"/>
          <a:lstStyle>
            <a:lvl1pPr rtl="0">
              <a:spcBef>
                <a:spcPts val="0"/>
              </a:spcBef>
              <a:defRPr sz="22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196" name="Shape 196"/>
          <p:cNvSpPr txBox="1">
            <a:spLocks noGrp="1"/>
          </p:cNvSpPr>
          <p:nvPr>
            <p:ph type="body" idx="4"/>
          </p:nvPr>
        </p:nvSpPr>
        <p:spPr>
          <a:xfrm>
            <a:off x="4645025" y="2514600"/>
            <a:ext cx="4041900" cy="3845700"/>
          </a:xfrm>
          <a:prstGeom prst="rect">
            <a:avLst/>
          </a:prstGeom>
          <a:noFill/>
          <a:ln>
            <a:noFill/>
          </a:ln>
        </p:spPr>
        <p:txBody>
          <a:bodyPr lIns="91425" tIns="91425" rIns="91425" bIns="91425" anchor="t" anchorCtr="0"/>
          <a:lstStyle>
            <a:lvl1pPr rtl="0">
              <a:spcBef>
                <a:spcPts val="0"/>
              </a:spcBef>
              <a:defRPr sz="22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197" name="Shape 197"/>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98" name="Shape 198"/>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99" name="Shape 199"/>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530352" y="1316736"/>
            <a:ext cx="7772400" cy="1362599"/>
          </a:xfrm>
          <a:prstGeom prst="rect">
            <a:avLst/>
          </a:prstGeom>
          <a:noFill/>
          <a:ln>
            <a:noFill/>
          </a:ln>
        </p:spPr>
        <p:txBody>
          <a:bodyPr lIns="91425" tIns="91425" rIns="91425" bIns="91425" anchor="b" anchorCtr="0"/>
          <a:lstStyle>
            <a:lvl1pPr algn="l" rtl="0">
              <a:spcBef>
                <a:spcPts val="0"/>
              </a:spcBef>
              <a:buClr>
                <a:srgbClr val="4AE3AC"/>
              </a:buClr>
              <a:buFont typeface="Calibri"/>
              <a:buNone/>
              <a:defRPr sz="5600" b="1" cap="none" baseline="0">
                <a:solidFill>
                  <a:srgbClr val="4AE3AC"/>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2" name="Shape 202"/>
          <p:cNvSpPr txBox="1">
            <a:spLocks noGrp="1"/>
          </p:cNvSpPr>
          <p:nvPr>
            <p:ph type="body" idx="1"/>
          </p:nvPr>
        </p:nvSpPr>
        <p:spPr>
          <a:xfrm>
            <a:off x="530352" y="2704664"/>
            <a:ext cx="7772400" cy="1509599"/>
          </a:xfrm>
          <a:prstGeom prst="rect">
            <a:avLst/>
          </a:prstGeom>
          <a:noFill/>
          <a:ln>
            <a:noFill/>
          </a:ln>
        </p:spPr>
        <p:txBody>
          <a:bodyPr lIns="91425" tIns="91425" rIns="91425" bIns="91425" anchor="t" anchorCtr="0"/>
          <a:lstStyle>
            <a:lvl1pPr marL="0" indent="0" rtl="0">
              <a:spcBef>
                <a:spcPts val="0"/>
              </a:spcBef>
              <a:buClr>
                <a:schemeClr val="lt1"/>
              </a:buClr>
              <a:buFont typeface="Merriweather"/>
              <a:buNone/>
              <a:defRPr sz="2200">
                <a:solidFill>
                  <a:schemeClr val="lt1"/>
                </a:solidFill>
              </a:defRPr>
            </a:lvl1pPr>
            <a:lvl2pPr rtl="0">
              <a:spcBef>
                <a:spcPts val="0"/>
              </a:spcBef>
              <a:buClr>
                <a:schemeClr val="lt1"/>
              </a:buClr>
              <a:buFont typeface="Merriweather"/>
              <a:buNone/>
              <a:defRPr sz="1800">
                <a:solidFill>
                  <a:schemeClr val="lt1"/>
                </a:solidFill>
              </a:defRPr>
            </a:lvl2pPr>
            <a:lvl3pPr rtl="0">
              <a:spcBef>
                <a:spcPts val="0"/>
              </a:spcBef>
              <a:buClr>
                <a:schemeClr val="lt1"/>
              </a:buClr>
              <a:buFont typeface="Merriweather"/>
              <a:buNone/>
              <a:defRPr sz="1600">
                <a:solidFill>
                  <a:schemeClr val="lt1"/>
                </a:solidFill>
              </a:defRPr>
            </a:lvl3pPr>
            <a:lvl4pPr rtl="0">
              <a:spcBef>
                <a:spcPts val="0"/>
              </a:spcBef>
              <a:buClr>
                <a:schemeClr val="lt1"/>
              </a:buClr>
              <a:buFont typeface="Merriweather"/>
              <a:buNone/>
              <a:defRPr sz="1400">
                <a:solidFill>
                  <a:schemeClr val="lt1"/>
                </a:solidFill>
              </a:defRPr>
            </a:lvl4pPr>
            <a:lvl5pPr rtl="0">
              <a:spcBef>
                <a:spcPts val="0"/>
              </a:spcBef>
              <a:buClr>
                <a:schemeClr val="lt1"/>
              </a:buClr>
              <a:buFont typeface="Merriweather"/>
              <a:buNone/>
              <a:defRPr sz="1400">
                <a:solidFill>
                  <a:schemeClr val="lt1"/>
                </a:solidFill>
              </a:defRPr>
            </a:lvl5pPr>
            <a:lvl6pPr rtl="0">
              <a:spcBef>
                <a:spcPts val="0"/>
              </a:spcBef>
              <a:defRPr sz="1800">
                <a:solidFill>
                  <a:schemeClr val="lt1"/>
                </a:solidFill>
                <a:latin typeface="Merriweather"/>
                <a:ea typeface="Merriweather"/>
                <a:cs typeface="Merriweather"/>
                <a:sym typeface="Merriweather"/>
              </a:defRPr>
            </a:lvl6pPr>
            <a:lvl7pPr rtl="0">
              <a:spcBef>
                <a:spcPts val="0"/>
              </a:spcBef>
              <a:defRPr sz="1600" baseline="0">
                <a:solidFill>
                  <a:schemeClr val="lt1"/>
                </a:solidFill>
                <a:latin typeface="Merriweather"/>
                <a:ea typeface="Merriweather"/>
                <a:cs typeface="Merriweather"/>
                <a:sym typeface="Merriweather"/>
              </a:defRPr>
            </a:lvl7pPr>
            <a:lvl8pPr rtl="0">
              <a:spcBef>
                <a:spcPts val="0"/>
              </a:spcBef>
              <a:defRPr sz="1600">
                <a:solidFill>
                  <a:schemeClr val="lt1"/>
                </a:solidFill>
                <a:latin typeface="Merriweather"/>
                <a:ea typeface="Merriweather"/>
                <a:cs typeface="Merriweather"/>
                <a:sym typeface="Merriweather"/>
              </a:defRPr>
            </a:lvl8pPr>
            <a:lvl9pPr rtl="0">
              <a:spcBef>
                <a:spcPts val="0"/>
              </a:spcBef>
              <a:defRPr sz="1400" baseline="0">
                <a:solidFill>
                  <a:schemeClr val="lt1"/>
                </a:solidFill>
                <a:latin typeface="Merriweather"/>
                <a:ea typeface="Merriweather"/>
                <a:cs typeface="Merriweather"/>
                <a:sym typeface="Merriweather"/>
              </a:defRPr>
            </a:lvl9pPr>
          </a:lstStyle>
          <a:p>
            <a:endParaRPr/>
          </a:p>
        </p:txBody>
      </p:sp>
      <p:sp>
        <p:nvSpPr>
          <p:cNvPr id="203" name="Shape 203"/>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D0E9ED"/>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204" name="Shape 204"/>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D0E9ED"/>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205" name="Shape 205"/>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D0E9ED"/>
                </a:solidFill>
                <a:latin typeface="Merriweather"/>
                <a:ea typeface="Merriweather"/>
                <a:cs typeface="Merriweather"/>
                <a:sym typeface="Merriweather"/>
              </a:rPr>
              <a:t>‹#›</a:t>
            </a:fld>
            <a:endParaRPr lang="en-US" sz="1200" b="0" i="0" u="none" strike="noStrike" cap="none" baseline="0">
              <a:solidFill>
                <a:srgbClr val="D0E9ED"/>
              </a:solidFill>
              <a:latin typeface="Merriweather"/>
              <a:ea typeface="Merriweather"/>
              <a:cs typeface="Merriweather"/>
              <a:sym typeface="Merriweath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8" name="Shape 208"/>
          <p:cNvSpPr txBox="1">
            <a:spLocks noGrp="1"/>
          </p:cNvSpPr>
          <p:nvPr>
            <p:ph type="body" idx="1"/>
          </p:nvPr>
        </p:nvSpPr>
        <p:spPr>
          <a:xfrm>
            <a:off x="457200" y="1920084"/>
            <a:ext cx="4038599" cy="4434899"/>
          </a:xfrm>
          <a:prstGeom prst="rect">
            <a:avLst/>
          </a:prstGeom>
          <a:noFill/>
          <a:ln>
            <a:noFill/>
          </a:ln>
        </p:spPr>
        <p:txBody>
          <a:bodyPr lIns="91425" tIns="91425" rIns="91425" bIns="91425" anchor="t" anchorCtr="0"/>
          <a:lstStyle>
            <a:lvl1pPr rtl="0">
              <a:spcBef>
                <a:spcPts val="0"/>
              </a:spcBef>
              <a:defRPr sz="26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209" name="Shape 209"/>
          <p:cNvSpPr txBox="1">
            <a:spLocks noGrp="1"/>
          </p:cNvSpPr>
          <p:nvPr>
            <p:ph type="body" idx="2"/>
          </p:nvPr>
        </p:nvSpPr>
        <p:spPr>
          <a:xfrm>
            <a:off x="4648200" y="1920084"/>
            <a:ext cx="4038599" cy="4434899"/>
          </a:xfrm>
          <a:prstGeom prst="rect">
            <a:avLst/>
          </a:prstGeom>
          <a:noFill/>
          <a:ln>
            <a:noFill/>
          </a:ln>
        </p:spPr>
        <p:txBody>
          <a:bodyPr lIns="91425" tIns="91425" rIns="91425" bIns="91425" anchor="t" anchorCtr="0"/>
          <a:lstStyle>
            <a:lvl1pPr rtl="0">
              <a:spcBef>
                <a:spcPts val="0"/>
              </a:spcBef>
              <a:defRPr sz="26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210" name="Shape 210"/>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11" name="Shape 211"/>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12" name="Shape 212"/>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5" name="Shape 215"/>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16" name="Shape 216"/>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17" name="Shape 217"/>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8"/>
        <p:cNvGrpSpPr/>
        <p:nvPr/>
      </p:nvGrpSpPr>
      <p:grpSpPr>
        <a:xfrm>
          <a:off x="0" y="0"/>
          <a:ext cx="0" cy="0"/>
          <a:chOff x="0" y="0"/>
          <a:chExt cx="0" cy="0"/>
        </a:xfrm>
      </p:grpSpPr>
      <p:sp>
        <p:nvSpPr>
          <p:cNvPr id="219" name="Shape 219"/>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20" name="Shape 220"/>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21" name="Shape 221"/>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685800" y="514352"/>
            <a:ext cx="2743199" cy="11619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26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4" name="Shape 224"/>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indent="0" algn="l" rtl="0">
              <a:spcBef>
                <a:spcPts val="0"/>
              </a:spcBef>
              <a:buFont typeface="Merriweather"/>
              <a:buNone/>
              <a:defRPr sz="1400"/>
            </a:lvl1pPr>
            <a:lvl2pPr indent="0" algn="l" rtl="0">
              <a:spcBef>
                <a:spcPts val="0"/>
              </a:spcBef>
              <a:buFont typeface="Merriweather"/>
              <a:buNone/>
              <a:defRPr sz="1200"/>
            </a:lvl2pPr>
            <a:lvl3pPr indent="0" algn="l" rtl="0">
              <a:spcBef>
                <a:spcPts val="0"/>
              </a:spcBef>
              <a:buFont typeface="Merriweather"/>
              <a:buNone/>
              <a:defRPr sz="1000"/>
            </a:lvl3pPr>
            <a:lvl4pPr indent="0" algn="l" rtl="0">
              <a:spcBef>
                <a:spcPts val="0"/>
              </a:spcBef>
              <a:buFont typeface="Merriweather"/>
              <a:buNone/>
              <a:defRPr sz="900"/>
            </a:lvl4pPr>
            <a:lvl5pPr indent="0" algn="l" rtl="0">
              <a:spcBef>
                <a:spcPts val="0"/>
              </a:spcBef>
              <a:buFont typeface="Merriweather"/>
              <a:buNone/>
              <a:defRPr sz="9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225" name="Shape 225"/>
          <p:cNvSpPr txBox="1">
            <a:spLocks noGrp="1"/>
          </p:cNvSpPr>
          <p:nvPr>
            <p:ph type="body" idx="2"/>
          </p:nvPr>
        </p:nvSpPr>
        <p:spPr>
          <a:xfrm>
            <a:off x="3575050" y="1676400"/>
            <a:ext cx="5111699" cy="45720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600"/>
            </a:lvl2pPr>
            <a:lvl3pPr rtl="0">
              <a:spcBef>
                <a:spcPts val="0"/>
              </a:spcBef>
              <a:defRPr sz="2400"/>
            </a:lvl3pPr>
            <a:lvl4pPr rtl="0">
              <a:spcBef>
                <a:spcPts val="0"/>
              </a:spcBef>
              <a:defRPr sz="20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226" name="Shape 226"/>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27" name="Shape 227"/>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28" name="Shape 228"/>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9"/>
        <p:cNvGrpSpPr/>
        <p:nvPr/>
      </p:nvGrpSpPr>
      <p:grpSpPr>
        <a:xfrm>
          <a:off x="0" y="0"/>
          <a:ext cx="0" cy="0"/>
          <a:chOff x="0" y="0"/>
          <a:chExt cx="0" cy="0"/>
        </a:xfrm>
      </p:grpSpPr>
      <p:sp>
        <p:nvSpPr>
          <p:cNvPr id="230" name="Shape 230"/>
          <p:cNvSpPr/>
          <p:nvPr/>
        </p:nvSpPr>
        <p:spPr>
          <a:xfrm rot="-10379968" flipH="1">
            <a:off x="3165816" y="1108015"/>
            <a:ext cx="5257696" cy="4114886"/>
          </a:xfrm>
          <a:prstGeom prst="snipRoundRect">
            <a:avLst>
              <a:gd name="adj1" fmla="val 0"/>
              <a:gd name="adj2" fmla="val 3646"/>
            </a:avLst>
          </a:prstGeom>
          <a:solidFill>
            <a:srgbClr val="FFFFFF"/>
          </a:solidFill>
          <a:ln w="9525" cap="rnd" cmpd="sng">
            <a:solidFill>
              <a:srgbClr val="C0C0C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Merriweather"/>
              <a:ea typeface="Merriweather"/>
              <a:cs typeface="Merriweather"/>
              <a:sym typeface="Merriweather"/>
            </a:endParaRPr>
          </a:p>
        </p:txBody>
      </p:sp>
      <p:sp>
        <p:nvSpPr>
          <p:cNvPr id="231" name="Shape 231"/>
          <p:cNvSpPr/>
          <p:nvPr/>
        </p:nvSpPr>
        <p:spPr>
          <a:xfrm rot="-10380733" flipH="1">
            <a:off x="8004114" y="5359838"/>
            <a:ext cx="155353" cy="155353"/>
          </a:xfrm>
          <a:prstGeom prst="rtTriangle">
            <a:avLst/>
          </a:prstGeom>
          <a:solidFill>
            <a:srgbClr val="FFFFFF"/>
          </a:solidFill>
          <a:ln w="12700" cap="flat" cmpd="sng">
            <a:solidFill>
              <a:srgbClr val="FFFFFF"/>
            </a:solidFill>
            <a:prstDash val="solid"/>
            <a:bevel/>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Merriweather"/>
              <a:ea typeface="Merriweather"/>
              <a:cs typeface="Merriweather"/>
              <a:sym typeface="Merriweather"/>
            </a:endParaRPr>
          </a:p>
        </p:txBody>
      </p:sp>
      <p:sp>
        <p:nvSpPr>
          <p:cNvPr id="232" name="Shape 232"/>
          <p:cNvSpPr txBox="1">
            <a:spLocks noGrp="1"/>
          </p:cNvSpPr>
          <p:nvPr>
            <p:ph type="title"/>
          </p:nvPr>
        </p:nvSpPr>
        <p:spPr>
          <a:xfrm>
            <a:off x="609600" y="1176995"/>
            <a:ext cx="2212800" cy="1582499"/>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2000" b="1">
                <a:solidFill>
                  <a:schemeClr val="dk2"/>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3" name="Shape 233"/>
          <p:cNvSpPr txBox="1">
            <a:spLocks noGrp="1"/>
          </p:cNvSpPr>
          <p:nvPr>
            <p:ph type="body" idx="1"/>
          </p:nvPr>
        </p:nvSpPr>
        <p:spPr>
          <a:xfrm>
            <a:off x="609600" y="2828784"/>
            <a:ext cx="2209799" cy="2179200"/>
          </a:xfrm>
          <a:prstGeom prst="rect">
            <a:avLst/>
          </a:prstGeom>
          <a:noFill/>
          <a:ln>
            <a:noFill/>
          </a:ln>
        </p:spPr>
        <p:txBody>
          <a:bodyPr lIns="91425" tIns="91425" rIns="91425" bIns="91425" anchor="t" anchorCtr="0"/>
          <a:lstStyle>
            <a:lvl1pPr marL="0" indent="0" algn="l" rtl="0">
              <a:spcBef>
                <a:spcPts val="250"/>
              </a:spcBef>
              <a:buFont typeface="Merriweather"/>
              <a:buNone/>
              <a:defRPr sz="1300"/>
            </a:lvl1pPr>
            <a:lvl2pPr rtl="0">
              <a:spcBef>
                <a:spcPts val="0"/>
              </a:spcBef>
              <a:defRPr sz="1200"/>
            </a:lvl2pPr>
            <a:lvl3pPr rtl="0">
              <a:spcBef>
                <a:spcPts val="0"/>
              </a:spcBef>
              <a:defRPr sz="1000"/>
            </a:lvl3pPr>
            <a:lvl4pPr rtl="0">
              <a:spcBef>
                <a:spcPts val="0"/>
              </a:spcBef>
              <a:defRPr sz="900"/>
            </a:lvl4pPr>
            <a:lvl5pPr rtl="0">
              <a:spcBef>
                <a:spcPts val="0"/>
              </a:spcBef>
              <a:defRPr sz="9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234" name="Shape 234"/>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35" name="Shape 235"/>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36" name="Shape 236"/>
          <p:cNvSpPr txBox="1">
            <a:spLocks noGrp="1"/>
          </p:cNvSpPr>
          <p:nvPr>
            <p:ph type="sldNum" idx="12"/>
          </p:nvPr>
        </p:nvSpPr>
        <p:spPr>
          <a:xfrm>
            <a:off x="8077200" y="6356350"/>
            <a:ext cx="609599"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
        <p:nvSpPr>
          <p:cNvPr id="237" name="Shape 237"/>
          <p:cNvSpPr>
            <a:spLocks noGrp="1"/>
          </p:cNvSpPr>
          <p:nvPr>
            <p:ph type="pic" idx="2"/>
          </p:nvPr>
        </p:nvSpPr>
        <p:spPr>
          <a:xfrm rot="420022">
            <a:off x="3485830" y="1199542"/>
            <a:ext cx="4617823" cy="3931997"/>
          </a:xfrm>
          <a:prstGeom prst="rect">
            <a:avLst/>
          </a:prstGeom>
          <a:solidFill>
            <a:schemeClr val="lt2"/>
          </a:solidFill>
          <a:ln w="9525" cap="rnd" cmpd="sng">
            <a:solidFill>
              <a:srgbClr val="C0C0C0"/>
            </a:solidFill>
            <a:prstDash val="solid"/>
            <a:round/>
            <a:headEnd type="none" w="med" len="med"/>
            <a:tailEnd type="none" w="med" len="med"/>
          </a:ln>
        </p:spPr>
        <p:txBody>
          <a:bodyPr lIns="91425" tIns="91425" rIns="91425" bIns="91425" anchor="b" anchorCtr="0"/>
          <a:lstStyle>
            <a:lvl1pPr marL="0" marR="0" indent="0" algn="l" rtl="0">
              <a:spcBef>
                <a:spcPts val="0"/>
              </a:spcBef>
              <a:buClr>
                <a:srgbClr val="035C75"/>
              </a:buClr>
              <a:buFont typeface="Merriweather"/>
              <a:buNone/>
              <a:defRPr sz="3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38" name="Shape 238"/>
          <p:cNvSpPr/>
          <p:nvPr/>
        </p:nvSpPr>
        <p:spPr>
          <a:xfrm rot="10800000" flipH="1">
            <a:off x="-9525" y="5816700"/>
            <a:ext cx="9162900" cy="1041299"/>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
        <p:nvSpPr>
          <p:cNvPr id="239" name="Shape 239"/>
          <p:cNvSpPr/>
          <p:nvPr/>
        </p:nvSpPr>
        <p:spPr>
          <a:xfrm rot="10800000" flipH="1">
            <a:off x="4381500" y="6219900"/>
            <a:ext cx="4762499" cy="638099"/>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indent="-117475" algn="l" rtl="0">
              <a:spcBef>
                <a:spcPts val="0"/>
              </a:spcBef>
              <a:buClr>
                <a:schemeClr val="accent3"/>
              </a:buClr>
              <a:buSzPct val="95000"/>
              <a:buFont typeface="Noto Sans Symbols"/>
              <a:buChar char="➢"/>
              <a:defRPr sz="2600">
                <a:solidFill>
                  <a:schemeClr val="dk1"/>
                </a:solidFill>
                <a:latin typeface="Arial"/>
                <a:ea typeface="Arial"/>
                <a:cs typeface="Arial"/>
                <a:sym typeface="Arial"/>
              </a:defRPr>
            </a:lvl1pPr>
            <a:lvl2pPr marL="640080" indent="-129540" algn="l" rtl="0">
              <a:spcBef>
                <a:spcPts val="480"/>
              </a:spcBef>
              <a:buClr>
                <a:schemeClr val="accent3"/>
              </a:buClr>
              <a:buSzPct val="85000"/>
              <a:buFont typeface="Noto Sans Symbols"/>
              <a:buChar char="➢"/>
              <a:defRPr sz="2400">
                <a:solidFill>
                  <a:schemeClr val="dk1"/>
                </a:solidFill>
                <a:latin typeface="Merriweather"/>
                <a:ea typeface="Merriweather"/>
                <a:cs typeface="Merriweather"/>
                <a:sym typeface="Merriweather"/>
              </a:defRPr>
            </a:lvl2pPr>
            <a:lvl3pPr marL="914400" indent="-160655" algn="l" rtl="0">
              <a:spcBef>
                <a:spcPts val="420"/>
              </a:spcBef>
              <a:buClr>
                <a:schemeClr val="accent2"/>
              </a:buClr>
              <a:buFont typeface="Noto Sans Symbols"/>
              <a:buChar char="●"/>
              <a:defRPr sz="2100">
                <a:solidFill>
                  <a:schemeClr val="dk1"/>
                </a:solidFill>
                <a:latin typeface="Merriweather"/>
                <a:ea typeface="Merriweather"/>
                <a:cs typeface="Merriweather"/>
                <a:sym typeface="Merriweather"/>
              </a:defRPr>
            </a:lvl3pPr>
            <a:lvl4pPr marL="1188720" indent="-128269" algn="l" rtl="0">
              <a:spcBef>
                <a:spcPts val="400"/>
              </a:spcBef>
              <a:buClr>
                <a:schemeClr val="accent3"/>
              </a:buClr>
              <a:buFont typeface="Noto Sans Symbols"/>
              <a:buChar char="●"/>
              <a:defRPr sz="2000">
                <a:solidFill>
                  <a:schemeClr val="dk1"/>
                </a:solidFill>
                <a:latin typeface="Merriweather"/>
                <a:ea typeface="Merriweather"/>
                <a:cs typeface="Merriweather"/>
                <a:sym typeface="Merriweather"/>
              </a:defRPr>
            </a:lvl4pPr>
            <a:lvl5pPr marL="1463040" indent="-135889" algn="l" rtl="0">
              <a:spcBef>
                <a:spcPts val="400"/>
              </a:spcBef>
              <a:buClr>
                <a:schemeClr val="accent4"/>
              </a:buClr>
              <a:buFont typeface="Noto Sans Symbols"/>
              <a:buChar char="●"/>
              <a:defRPr sz="2000">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ans Symbols"/>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ans Symbols"/>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50" name="Shape 50"/>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51" name="Shape 51"/>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52" name="Shape 52"/>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2" name="Shape 242"/>
          <p:cNvSpPr txBox="1">
            <a:spLocks noGrp="1"/>
          </p:cNvSpPr>
          <p:nvPr>
            <p:ph type="body" idx="1"/>
          </p:nvPr>
        </p:nvSpPr>
        <p:spPr>
          <a:xfrm rot="5400000">
            <a:off x="2377499" y="15180"/>
            <a:ext cx="4389000" cy="8229600"/>
          </a:xfrm>
          <a:prstGeom prst="rect">
            <a:avLst/>
          </a:prstGeom>
          <a:noFill/>
          <a:ln>
            <a:noFill/>
          </a:ln>
        </p:spPr>
        <p:txBody>
          <a:bodyPr lIns="91425" tIns="91425" rIns="91425" bIns="91425" anchor="t" anchorCtr="0"/>
          <a:lstStyle>
            <a:lvl1pPr marL="274320" indent="-117475" algn="l" rtl="0">
              <a:spcBef>
                <a:spcPts val="520"/>
              </a:spcBef>
              <a:buClr>
                <a:schemeClr val="accent3"/>
              </a:buClr>
              <a:buFont typeface="Noto Sans Symbols"/>
              <a:buChar char="●"/>
              <a:defRPr sz="2600">
                <a:solidFill>
                  <a:schemeClr val="dk1"/>
                </a:solidFill>
                <a:latin typeface="Merriweather"/>
                <a:ea typeface="Merriweather"/>
                <a:cs typeface="Merriweather"/>
                <a:sym typeface="Merriweather"/>
              </a:defRPr>
            </a:lvl1pPr>
            <a:lvl2pPr marL="640080" indent="-129540" algn="l" rtl="0">
              <a:spcBef>
                <a:spcPts val="480"/>
              </a:spcBef>
              <a:buClr>
                <a:schemeClr val="accent1"/>
              </a:buClr>
              <a:buFont typeface="Noto Sans Symbols"/>
              <a:buChar char="●"/>
              <a:defRPr sz="2400">
                <a:solidFill>
                  <a:schemeClr val="dk1"/>
                </a:solidFill>
                <a:latin typeface="Merriweather"/>
                <a:ea typeface="Merriweather"/>
                <a:cs typeface="Merriweather"/>
                <a:sym typeface="Merriweather"/>
              </a:defRPr>
            </a:lvl2pPr>
            <a:lvl3pPr marL="914400" indent="-160655" algn="l" rtl="0">
              <a:spcBef>
                <a:spcPts val="420"/>
              </a:spcBef>
              <a:buClr>
                <a:schemeClr val="accent2"/>
              </a:buClr>
              <a:buFont typeface="Noto Sans Symbols"/>
              <a:buChar char="●"/>
              <a:defRPr sz="2100">
                <a:solidFill>
                  <a:schemeClr val="dk1"/>
                </a:solidFill>
                <a:latin typeface="Merriweather"/>
                <a:ea typeface="Merriweather"/>
                <a:cs typeface="Merriweather"/>
                <a:sym typeface="Merriweather"/>
              </a:defRPr>
            </a:lvl3pPr>
            <a:lvl4pPr marL="1188720" indent="-128269" algn="l" rtl="0">
              <a:spcBef>
                <a:spcPts val="400"/>
              </a:spcBef>
              <a:buClr>
                <a:schemeClr val="accent3"/>
              </a:buClr>
              <a:buFont typeface="Noto Sans Symbols"/>
              <a:buChar char="●"/>
              <a:defRPr sz="2000">
                <a:solidFill>
                  <a:schemeClr val="dk1"/>
                </a:solidFill>
                <a:latin typeface="Merriweather"/>
                <a:ea typeface="Merriweather"/>
                <a:cs typeface="Merriweather"/>
                <a:sym typeface="Merriweather"/>
              </a:defRPr>
            </a:lvl4pPr>
            <a:lvl5pPr marL="1463040" indent="-135889" algn="l" rtl="0">
              <a:spcBef>
                <a:spcPts val="400"/>
              </a:spcBef>
              <a:buClr>
                <a:schemeClr val="accent4"/>
              </a:buClr>
              <a:buFont typeface="Noto Sans Symbols"/>
              <a:buChar char="●"/>
              <a:defRPr sz="2000">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ans Symbols"/>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ans Symbols"/>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243" name="Shape 243"/>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44" name="Shape 244"/>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45" name="Shape 245"/>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rot="5400000">
            <a:off x="5052149" y="2491651"/>
            <a:ext cx="5211900" cy="20574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8" name="Shape 248"/>
          <p:cNvSpPr txBox="1">
            <a:spLocks noGrp="1"/>
          </p:cNvSpPr>
          <p:nvPr>
            <p:ph type="body" idx="1"/>
          </p:nvPr>
        </p:nvSpPr>
        <p:spPr>
          <a:xfrm rot="5400000">
            <a:off x="861150" y="510451"/>
            <a:ext cx="5211900" cy="6019799"/>
          </a:xfrm>
          <a:prstGeom prst="rect">
            <a:avLst/>
          </a:prstGeom>
          <a:noFill/>
          <a:ln>
            <a:noFill/>
          </a:ln>
        </p:spPr>
        <p:txBody>
          <a:bodyPr lIns="91425" tIns="91425" rIns="91425" bIns="91425" anchor="t" anchorCtr="0"/>
          <a:lstStyle>
            <a:lvl1pPr marL="274320" indent="-117475" algn="l" rtl="0">
              <a:spcBef>
                <a:spcPts val="520"/>
              </a:spcBef>
              <a:buClr>
                <a:schemeClr val="accent3"/>
              </a:buClr>
              <a:buFont typeface="Noto Sans Symbols"/>
              <a:buChar char="●"/>
              <a:defRPr sz="2600">
                <a:solidFill>
                  <a:schemeClr val="dk1"/>
                </a:solidFill>
                <a:latin typeface="Merriweather"/>
                <a:ea typeface="Merriweather"/>
                <a:cs typeface="Merriweather"/>
                <a:sym typeface="Merriweather"/>
              </a:defRPr>
            </a:lvl1pPr>
            <a:lvl2pPr marL="640080" indent="-129540" algn="l" rtl="0">
              <a:spcBef>
                <a:spcPts val="480"/>
              </a:spcBef>
              <a:buClr>
                <a:schemeClr val="accent1"/>
              </a:buClr>
              <a:buFont typeface="Noto Sans Symbols"/>
              <a:buChar char="●"/>
              <a:defRPr sz="2400">
                <a:solidFill>
                  <a:schemeClr val="dk1"/>
                </a:solidFill>
                <a:latin typeface="Merriweather"/>
                <a:ea typeface="Merriweather"/>
                <a:cs typeface="Merriweather"/>
                <a:sym typeface="Merriweather"/>
              </a:defRPr>
            </a:lvl2pPr>
            <a:lvl3pPr marL="914400" indent="-160655" algn="l" rtl="0">
              <a:spcBef>
                <a:spcPts val="420"/>
              </a:spcBef>
              <a:buClr>
                <a:schemeClr val="accent2"/>
              </a:buClr>
              <a:buFont typeface="Noto Sans Symbols"/>
              <a:buChar char="●"/>
              <a:defRPr sz="2100">
                <a:solidFill>
                  <a:schemeClr val="dk1"/>
                </a:solidFill>
                <a:latin typeface="Merriweather"/>
                <a:ea typeface="Merriweather"/>
                <a:cs typeface="Merriweather"/>
                <a:sym typeface="Merriweather"/>
              </a:defRPr>
            </a:lvl3pPr>
            <a:lvl4pPr marL="1188720" indent="-128269" algn="l" rtl="0">
              <a:spcBef>
                <a:spcPts val="400"/>
              </a:spcBef>
              <a:buClr>
                <a:schemeClr val="accent3"/>
              </a:buClr>
              <a:buFont typeface="Noto Sans Symbols"/>
              <a:buChar char="●"/>
              <a:defRPr sz="2000">
                <a:solidFill>
                  <a:schemeClr val="dk1"/>
                </a:solidFill>
                <a:latin typeface="Merriweather"/>
                <a:ea typeface="Merriweather"/>
                <a:cs typeface="Merriweather"/>
                <a:sym typeface="Merriweather"/>
              </a:defRPr>
            </a:lvl4pPr>
            <a:lvl5pPr marL="1463040" indent="-135889" algn="l" rtl="0">
              <a:spcBef>
                <a:spcPts val="400"/>
              </a:spcBef>
              <a:buClr>
                <a:schemeClr val="accent4"/>
              </a:buClr>
              <a:buFont typeface="Noto Sans Symbols"/>
              <a:buChar char="●"/>
              <a:defRPr sz="2000">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ans Symbols"/>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ans Symbols"/>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249" name="Shape 249"/>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50" name="Shape 250"/>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251" name="Shape 251"/>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457200" y="1855248"/>
            <a:ext cx="4040099" cy="659399"/>
          </a:xfrm>
          <a:prstGeom prst="rect">
            <a:avLst/>
          </a:prstGeom>
          <a:noFill/>
          <a:ln>
            <a:noFill/>
          </a:ln>
        </p:spPr>
        <p:txBody>
          <a:bodyPr lIns="91425" tIns="91425" rIns="91425" bIns="91425" anchor="ctr" anchorCtr="0"/>
          <a:lstStyle>
            <a:lvl1pPr marL="0" indent="0" rtl="0">
              <a:spcBef>
                <a:spcPts val="0"/>
              </a:spcBef>
              <a:buClr>
                <a:schemeClr val="dk2"/>
              </a:buClr>
              <a:buFont typeface="Merriweather"/>
              <a:buNone/>
              <a:defRPr sz="2400" b="1" cap="none" baseline="0">
                <a:solidFill>
                  <a:schemeClr val="dk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56" name="Shape 56"/>
          <p:cNvSpPr txBox="1">
            <a:spLocks noGrp="1"/>
          </p:cNvSpPr>
          <p:nvPr>
            <p:ph type="body" idx="2"/>
          </p:nvPr>
        </p:nvSpPr>
        <p:spPr>
          <a:xfrm>
            <a:off x="4645025" y="1859757"/>
            <a:ext cx="4041900" cy="654899"/>
          </a:xfrm>
          <a:prstGeom prst="rect">
            <a:avLst/>
          </a:prstGeom>
          <a:noFill/>
          <a:ln>
            <a:noFill/>
          </a:ln>
        </p:spPr>
        <p:txBody>
          <a:bodyPr lIns="91425" tIns="91425" rIns="91425" bIns="91425" anchor="ctr" anchorCtr="0"/>
          <a:lstStyle>
            <a:lvl1pPr marL="0" indent="0" rtl="0">
              <a:spcBef>
                <a:spcPts val="0"/>
              </a:spcBef>
              <a:buClr>
                <a:schemeClr val="dk2"/>
              </a:buClr>
              <a:buFont typeface="Merriweather"/>
              <a:buNone/>
              <a:defRPr sz="2400" b="1" cap="none" baseline="0">
                <a:solidFill>
                  <a:schemeClr val="dk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57" name="Shape 57"/>
          <p:cNvSpPr txBox="1">
            <a:spLocks noGrp="1"/>
          </p:cNvSpPr>
          <p:nvPr>
            <p:ph type="body" idx="3"/>
          </p:nvPr>
        </p:nvSpPr>
        <p:spPr>
          <a:xfrm>
            <a:off x="457200" y="2514600"/>
            <a:ext cx="4040099" cy="3845700"/>
          </a:xfrm>
          <a:prstGeom prst="rect">
            <a:avLst/>
          </a:prstGeom>
          <a:noFill/>
          <a:ln>
            <a:noFill/>
          </a:ln>
        </p:spPr>
        <p:txBody>
          <a:bodyPr lIns="91425" tIns="91425" rIns="91425" bIns="91425" anchor="t" anchorCtr="0"/>
          <a:lstStyle>
            <a:lvl1pPr rtl="0">
              <a:spcBef>
                <a:spcPts val="0"/>
              </a:spcBef>
              <a:defRPr sz="22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58" name="Shape 58"/>
          <p:cNvSpPr txBox="1">
            <a:spLocks noGrp="1"/>
          </p:cNvSpPr>
          <p:nvPr>
            <p:ph type="body" idx="4"/>
          </p:nvPr>
        </p:nvSpPr>
        <p:spPr>
          <a:xfrm>
            <a:off x="4645025" y="2514600"/>
            <a:ext cx="4041900" cy="3845700"/>
          </a:xfrm>
          <a:prstGeom prst="rect">
            <a:avLst/>
          </a:prstGeom>
          <a:noFill/>
          <a:ln>
            <a:noFill/>
          </a:ln>
        </p:spPr>
        <p:txBody>
          <a:bodyPr lIns="91425" tIns="91425" rIns="91425" bIns="91425" anchor="t" anchorCtr="0"/>
          <a:lstStyle>
            <a:lvl1pPr rtl="0">
              <a:spcBef>
                <a:spcPts val="0"/>
              </a:spcBef>
              <a:defRPr sz="22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59" name="Shape 59"/>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60" name="Shape 60"/>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61" name="Shape 61"/>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530352" y="1316736"/>
            <a:ext cx="7772400" cy="1362599"/>
          </a:xfrm>
          <a:prstGeom prst="rect">
            <a:avLst/>
          </a:prstGeom>
          <a:noFill/>
          <a:ln>
            <a:noFill/>
          </a:ln>
        </p:spPr>
        <p:txBody>
          <a:bodyPr lIns="91425" tIns="91425" rIns="91425" bIns="91425" anchor="b" anchorCtr="0"/>
          <a:lstStyle>
            <a:lvl1pPr algn="l" rtl="0">
              <a:spcBef>
                <a:spcPts val="0"/>
              </a:spcBef>
              <a:buClr>
                <a:srgbClr val="4AE3AC"/>
              </a:buClr>
              <a:buFont typeface="Calibri"/>
              <a:buNone/>
              <a:defRPr sz="5600" b="1" cap="none" baseline="0">
                <a:solidFill>
                  <a:srgbClr val="4AE3AC"/>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530352" y="2704664"/>
            <a:ext cx="7772400" cy="1509599"/>
          </a:xfrm>
          <a:prstGeom prst="rect">
            <a:avLst/>
          </a:prstGeom>
          <a:noFill/>
          <a:ln>
            <a:noFill/>
          </a:ln>
        </p:spPr>
        <p:txBody>
          <a:bodyPr lIns="91425" tIns="91425" rIns="91425" bIns="91425" anchor="t" anchorCtr="0"/>
          <a:lstStyle>
            <a:lvl1pPr marL="0" indent="0" rtl="0">
              <a:spcBef>
                <a:spcPts val="0"/>
              </a:spcBef>
              <a:buClr>
                <a:schemeClr val="lt1"/>
              </a:buClr>
              <a:buFont typeface="Merriweather"/>
              <a:buNone/>
              <a:defRPr sz="2200">
                <a:solidFill>
                  <a:schemeClr val="lt1"/>
                </a:solidFill>
              </a:defRPr>
            </a:lvl1pPr>
            <a:lvl2pPr rtl="0">
              <a:spcBef>
                <a:spcPts val="0"/>
              </a:spcBef>
              <a:buClr>
                <a:schemeClr val="lt1"/>
              </a:buClr>
              <a:buFont typeface="Merriweather"/>
              <a:buNone/>
              <a:defRPr sz="1800">
                <a:solidFill>
                  <a:schemeClr val="lt1"/>
                </a:solidFill>
              </a:defRPr>
            </a:lvl2pPr>
            <a:lvl3pPr rtl="0">
              <a:spcBef>
                <a:spcPts val="0"/>
              </a:spcBef>
              <a:buClr>
                <a:schemeClr val="lt1"/>
              </a:buClr>
              <a:buFont typeface="Merriweather"/>
              <a:buNone/>
              <a:defRPr sz="1600">
                <a:solidFill>
                  <a:schemeClr val="lt1"/>
                </a:solidFill>
              </a:defRPr>
            </a:lvl3pPr>
            <a:lvl4pPr rtl="0">
              <a:spcBef>
                <a:spcPts val="0"/>
              </a:spcBef>
              <a:buClr>
                <a:schemeClr val="lt1"/>
              </a:buClr>
              <a:buFont typeface="Merriweather"/>
              <a:buNone/>
              <a:defRPr sz="1400">
                <a:solidFill>
                  <a:schemeClr val="lt1"/>
                </a:solidFill>
              </a:defRPr>
            </a:lvl4pPr>
            <a:lvl5pPr rtl="0">
              <a:spcBef>
                <a:spcPts val="0"/>
              </a:spcBef>
              <a:buClr>
                <a:schemeClr val="lt1"/>
              </a:buClr>
              <a:buFont typeface="Merriweather"/>
              <a:buNone/>
              <a:defRPr sz="1400">
                <a:solidFill>
                  <a:schemeClr val="lt1"/>
                </a:solidFill>
              </a:defRPr>
            </a:lvl5pPr>
            <a:lvl6pPr rtl="0">
              <a:spcBef>
                <a:spcPts val="0"/>
              </a:spcBef>
              <a:defRPr sz="1800">
                <a:solidFill>
                  <a:schemeClr val="lt1"/>
                </a:solidFill>
                <a:latin typeface="Merriweather"/>
                <a:ea typeface="Merriweather"/>
                <a:cs typeface="Merriweather"/>
                <a:sym typeface="Merriweather"/>
              </a:defRPr>
            </a:lvl6pPr>
            <a:lvl7pPr rtl="0">
              <a:spcBef>
                <a:spcPts val="0"/>
              </a:spcBef>
              <a:defRPr sz="1600" baseline="0">
                <a:solidFill>
                  <a:schemeClr val="lt1"/>
                </a:solidFill>
                <a:latin typeface="Merriweather"/>
                <a:ea typeface="Merriweather"/>
                <a:cs typeface="Merriweather"/>
                <a:sym typeface="Merriweather"/>
              </a:defRPr>
            </a:lvl7pPr>
            <a:lvl8pPr rtl="0">
              <a:spcBef>
                <a:spcPts val="0"/>
              </a:spcBef>
              <a:defRPr sz="1600">
                <a:solidFill>
                  <a:schemeClr val="lt1"/>
                </a:solidFill>
                <a:latin typeface="Merriweather"/>
                <a:ea typeface="Merriweather"/>
                <a:cs typeface="Merriweather"/>
                <a:sym typeface="Merriweather"/>
              </a:defRPr>
            </a:lvl8pPr>
            <a:lvl9pPr rtl="0">
              <a:spcBef>
                <a:spcPts val="0"/>
              </a:spcBef>
              <a:defRPr sz="1400" baseline="0">
                <a:solidFill>
                  <a:schemeClr val="lt1"/>
                </a:solidFill>
                <a:latin typeface="Merriweather"/>
                <a:ea typeface="Merriweather"/>
                <a:cs typeface="Merriweather"/>
                <a:sym typeface="Merriweather"/>
              </a:defRPr>
            </a:lvl9pPr>
          </a:lstStyle>
          <a:p>
            <a:endParaRPr/>
          </a:p>
        </p:txBody>
      </p:sp>
      <p:sp>
        <p:nvSpPr>
          <p:cNvPr id="65" name="Shape 65"/>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D0E9ED"/>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66" name="Shape 66"/>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D0E9ED"/>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67" name="Shape 67"/>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D0E9ED"/>
                </a:solidFill>
                <a:latin typeface="Merriweather"/>
                <a:ea typeface="Merriweather"/>
                <a:cs typeface="Merriweather"/>
                <a:sym typeface="Merriweather"/>
              </a:rPr>
              <a:t>‹#›</a:t>
            </a:fld>
            <a:endParaRPr lang="en-US" sz="1200" b="0" i="0" u="none" strike="noStrike" cap="none" baseline="0">
              <a:solidFill>
                <a:srgbClr val="D0E9ED"/>
              </a:solidFill>
              <a:latin typeface="Merriweather"/>
              <a:ea typeface="Merriweather"/>
              <a:cs typeface="Merriweather"/>
              <a:sym typeface="Merriweathe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1"/>
          </p:nvPr>
        </p:nvSpPr>
        <p:spPr>
          <a:xfrm>
            <a:off x="457200" y="1920084"/>
            <a:ext cx="4038599" cy="4434899"/>
          </a:xfrm>
          <a:prstGeom prst="rect">
            <a:avLst/>
          </a:prstGeom>
          <a:noFill/>
          <a:ln>
            <a:noFill/>
          </a:ln>
        </p:spPr>
        <p:txBody>
          <a:bodyPr lIns="91425" tIns="91425" rIns="91425" bIns="91425" anchor="t" anchorCtr="0"/>
          <a:lstStyle>
            <a:lvl1pPr rtl="0">
              <a:spcBef>
                <a:spcPts val="0"/>
              </a:spcBef>
              <a:defRPr sz="26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71" name="Shape 71"/>
          <p:cNvSpPr txBox="1">
            <a:spLocks noGrp="1"/>
          </p:cNvSpPr>
          <p:nvPr>
            <p:ph type="body" idx="2"/>
          </p:nvPr>
        </p:nvSpPr>
        <p:spPr>
          <a:xfrm>
            <a:off x="4648200" y="1920084"/>
            <a:ext cx="4038599" cy="4434899"/>
          </a:xfrm>
          <a:prstGeom prst="rect">
            <a:avLst/>
          </a:prstGeom>
          <a:noFill/>
          <a:ln>
            <a:noFill/>
          </a:ln>
        </p:spPr>
        <p:txBody>
          <a:bodyPr lIns="91425" tIns="91425" rIns="91425" bIns="91425" anchor="t" anchorCtr="0"/>
          <a:lstStyle>
            <a:lvl1pPr rtl="0">
              <a:spcBef>
                <a:spcPts val="0"/>
              </a:spcBef>
              <a:defRPr sz="26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72" name="Shape 72"/>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73" name="Shape 73"/>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74" name="Shape 74"/>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78" name="Shape 78"/>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79" name="Shape 79"/>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82" name="Shape 82"/>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83" name="Shape 83"/>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85800" y="514352"/>
            <a:ext cx="2743199" cy="11619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2600" b="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indent="0" algn="l" rtl="0">
              <a:spcBef>
                <a:spcPts val="0"/>
              </a:spcBef>
              <a:buFont typeface="Merriweather"/>
              <a:buNone/>
              <a:defRPr sz="1400"/>
            </a:lvl1pPr>
            <a:lvl2pPr indent="0" algn="l" rtl="0">
              <a:spcBef>
                <a:spcPts val="0"/>
              </a:spcBef>
              <a:buFont typeface="Merriweather"/>
              <a:buNone/>
              <a:defRPr sz="1200"/>
            </a:lvl2pPr>
            <a:lvl3pPr indent="0" algn="l" rtl="0">
              <a:spcBef>
                <a:spcPts val="0"/>
              </a:spcBef>
              <a:buFont typeface="Merriweather"/>
              <a:buNone/>
              <a:defRPr sz="1000"/>
            </a:lvl3pPr>
            <a:lvl4pPr indent="0" algn="l" rtl="0">
              <a:spcBef>
                <a:spcPts val="0"/>
              </a:spcBef>
              <a:buFont typeface="Merriweather"/>
              <a:buNone/>
              <a:defRPr sz="900"/>
            </a:lvl4pPr>
            <a:lvl5pPr indent="0" algn="l" rtl="0">
              <a:spcBef>
                <a:spcPts val="0"/>
              </a:spcBef>
              <a:buFont typeface="Merriweather"/>
              <a:buNone/>
              <a:defRPr sz="9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87" name="Shape 87"/>
          <p:cNvSpPr txBox="1">
            <a:spLocks noGrp="1"/>
          </p:cNvSpPr>
          <p:nvPr>
            <p:ph type="body" idx="2"/>
          </p:nvPr>
        </p:nvSpPr>
        <p:spPr>
          <a:xfrm>
            <a:off x="3575050" y="1676400"/>
            <a:ext cx="5111699" cy="45720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600"/>
            </a:lvl2pPr>
            <a:lvl3pPr rtl="0">
              <a:spcBef>
                <a:spcPts val="0"/>
              </a:spcBef>
              <a:defRPr sz="2400"/>
            </a:lvl3pPr>
            <a:lvl4pPr rtl="0">
              <a:spcBef>
                <a:spcPts val="0"/>
              </a:spcBef>
              <a:defRPr sz="20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88" name="Shape 88"/>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89" name="Shape 89"/>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90" name="Shape 90"/>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1"/>
        <p:cNvGrpSpPr/>
        <p:nvPr/>
      </p:nvGrpSpPr>
      <p:grpSpPr>
        <a:xfrm>
          <a:off x="0" y="0"/>
          <a:ext cx="0" cy="0"/>
          <a:chOff x="0" y="0"/>
          <a:chExt cx="0" cy="0"/>
        </a:xfrm>
      </p:grpSpPr>
      <p:sp>
        <p:nvSpPr>
          <p:cNvPr id="92" name="Shape 92"/>
          <p:cNvSpPr/>
          <p:nvPr/>
        </p:nvSpPr>
        <p:spPr>
          <a:xfrm rot="-10379968" flipH="1">
            <a:off x="3165816" y="1108015"/>
            <a:ext cx="5257696" cy="4114886"/>
          </a:xfrm>
          <a:prstGeom prst="snipRoundRect">
            <a:avLst>
              <a:gd name="adj1" fmla="val 0"/>
              <a:gd name="adj2" fmla="val 3646"/>
            </a:avLst>
          </a:prstGeom>
          <a:solidFill>
            <a:srgbClr val="FFFFFF"/>
          </a:solidFill>
          <a:ln w="9525" cap="rnd" cmpd="sng">
            <a:solidFill>
              <a:srgbClr val="C0C0C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Merriweather"/>
              <a:ea typeface="Merriweather"/>
              <a:cs typeface="Merriweather"/>
              <a:sym typeface="Merriweather"/>
            </a:endParaRPr>
          </a:p>
        </p:txBody>
      </p:sp>
      <p:sp>
        <p:nvSpPr>
          <p:cNvPr id="93" name="Shape 93"/>
          <p:cNvSpPr/>
          <p:nvPr/>
        </p:nvSpPr>
        <p:spPr>
          <a:xfrm rot="-10380733" flipH="1">
            <a:off x="8004114" y="5359838"/>
            <a:ext cx="155353" cy="155353"/>
          </a:xfrm>
          <a:prstGeom prst="rtTriangle">
            <a:avLst/>
          </a:prstGeom>
          <a:solidFill>
            <a:srgbClr val="FFFFFF"/>
          </a:solidFill>
          <a:ln w="12700" cap="flat" cmpd="sng">
            <a:solidFill>
              <a:srgbClr val="FFFFFF"/>
            </a:solidFill>
            <a:prstDash val="solid"/>
            <a:bevel/>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Merriweather"/>
              <a:ea typeface="Merriweather"/>
              <a:cs typeface="Merriweather"/>
              <a:sym typeface="Merriweather"/>
            </a:endParaRPr>
          </a:p>
        </p:txBody>
      </p:sp>
      <p:sp>
        <p:nvSpPr>
          <p:cNvPr id="94" name="Shape 94"/>
          <p:cNvSpPr txBox="1">
            <a:spLocks noGrp="1"/>
          </p:cNvSpPr>
          <p:nvPr>
            <p:ph type="title"/>
          </p:nvPr>
        </p:nvSpPr>
        <p:spPr>
          <a:xfrm>
            <a:off x="609600" y="1176995"/>
            <a:ext cx="2212800" cy="1582499"/>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2000" b="1">
                <a:solidFill>
                  <a:schemeClr val="dk2"/>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
          </p:nvPr>
        </p:nvSpPr>
        <p:spPr>
          <a:xfrm>
            <a:off x="609600" y="2828784"/>
            <a:ext cx="2209799" cy="2179200"/>
          </a:xfrm>
          <a:prstGeom prst="rect">
            <a:avLst/>
          </a:prstGeom>
          <a:noFill/>
          <a:ln>
            <a:noFill/>
          </a:ln>
        </p:spPr>
        <p:txBody>
          <a:bodyPr lIns="91425" tIns="91425" rIns="91425" bIns="91425" anchor="t" anchorCtr="0"/>
          <a:lstStyle>
            <a:lvl1pPr marL="0" indent="0" algn="l" rtl="0">
              <a:spcBef>
                <a:spcPts val="250"/>
              </a:spcBef>
              <a:buFont typeface="Merriweather"/>
              <a:buNone/>
              <a:defRPr sz="1300"/>
            </a:lvl1pPr>
            <a:lvl2pPr rtl="0">
              <a:spcBef>
                <a:spcPts val="0"/>
              </a:spcBef>
              <a:defRPr sz="1200"/>
            </a:lvl2pPr>
            <a:lvl3pPr rtl="0">
              <a:spcBef>
                <a:spcPts val="0"/>
              </a:spcBef>
              <a:defRPr sz="1000"/>
            </a:lvl3pPr>
            <a:lvl4pPr rtl="0">
              <a:spcBef>
                <a:spcPts val="0"/>
              </a:spcBef>
              <a:defRPr sz="900"/>
            </a:lvl4pPr>
            <a:lvl5pPr rtl="0">
              <a:spcBef>
                <a:spcPts val="0"/>
              </a:spcBef>
              <a:defRPr sz="9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96" name="Shape 96"/>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97" name="Shape 97"/>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98" name="Shape 98"/>
          <p:cNvSpPr txBox="1">
            <a:spLocks noGrp="1"/>
          </p:cNvSpPr>
          <p:nvPr>
            <p:ph type="sldNum" idx="12"/>
          </p:nvPr>
        </p:nvSpPr>
        <p:spPr>
          <a:xfrm>
            <a:off x="8077200" y="6356350"/>
            <a:ext cx="609599"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sp>
        <p:nvSpPr>
          <p:cNvPr id="99" name="Shape 99"/>
          <p:cNvSpPr>
            <a:spLocks noGrp="1"/>
          </p:cNvSpPr>
          <p:nvPr>
            <p:ph type="pic" idx="2"/>
          </p:nvPr>
        </p:nvSpPr>
        <p:spPr>
          <a:xfrm rot="420022">
            <a:off x="3485830" y="1199542"/>
            <a:ext cx="4617823" cy="3931997"/>
          </a:xfrm>
          <a:prstGeom prst="rect">
            <a:avLst/>
          </a:prstGeom>
          <a:solidFill>
            <a:schemeClr val="lt2"/>
          </a:solidFill>
          <a:ln w="9525" cap="rnd" cmpd="sng">
            <a:solidFill>
              <a:srgbClr val="C0C0C0"/>
            </a:solidFill>
            <a:prstDash val="solid"/>
            <a:round/>
            <a:headEnd type="none" w="med" len="med"/>
            <a:tailEnd type="none" w="med" len="med"/>
          </a:ln>
        </p:spPr>
        <p:txBody>
          <a:bodyPr lIns="91425" tIns="91425" rIns="91425" bIns="91425" anchor="b" anchorCtr="0"/>
          <a:lstStyle>
            <a:lvl1pPr marL="0" marR="0" indent="0" algn="l" rtl="0">
              <a:spcBef>
                <a:spcPts val="0"/>
              </a:spcBef>
              <a:buClr>
                <a:srgbClr val="035C75"/>
              </a:buClr>
              <a:buFont typeface="Merriweather"/>
              <a:buNone/>
              <a:defRPr sz="3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00" name="Shape 100"/>
          <p:cNvSpPr/>
          <p:nvPr/>
        </p:nvSpPr>
        <p:spPr>
          <a:xfrm rot="10800000" flipH="1">
            <a:off x="-9525" y="5816700"/>
            <a:ext cx="9162900" cy="1041299"/>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
        <p:nvSpPr>
          <p:cNvPr id="101" name="Shape 101"/>
          <p:cNvSpPr/>
          <p:nvPr/>
        </p:nvSpPr>
        <p:spPr>
          <a:xfrm rot="10800000" flipH="1">
            <a:off x="4381500" y="6219900"/>
            <a:ext cx="4762499" cy="638099"/>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3.png"/><Relationship Id="rId13"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png"/><Relationship Id="rId13"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8"/>
        <p:cNvGrpSpPr/>
        <p:nvPr/>
      </p:nvGrpSpPr>
      <p:grpSpPr>
        <a:xfrm>
          <a:off x="0" y="0"/>
          <a:ext cx="0" cy="0"/>
          <a:chOff x="0" y="0"/>
          <a:chExt cx="0" cy="0"/>
        </a:xfrm>
      </p:grpSpPr>
      <p:sp>
        <p:nvSpPr>
          <p:cNvPr id="9" name="Shape 9"/>
          <p:cNvSpPr/>
          <p:nvPr/>
        </p:nvSpPr>
        <p:spPr>
          <a:xfrm>
            <a:off x="-9525" y="-7144"/>
            <a:ext cx="9163049" cy="10414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lt1"/>
              </a:solidFill>
              <a:latin typeface="Merriweather"/>
              <a:ea typeface="Merriweather"/>
              <a:cs typeface="Merriweather"/>
              <a:sym typeface="Merriweather"/>
            </a:endParaRPr>
          </a:p>
        </p:txBody>
      </p:sp>
      <p:sp>
        <p:nvSpPr>
          <p:cNvPr id="10" name="Shape 10"/>
          <p:cNvSpPr/>
          <p:nvPr/>
        </p:nvSpPr>
        <p:spPr>
          <a:xfrm>
            <a:off x="4381500" y="-7144"/>
            <a:ext cx="4762499" cy="638174"/>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lt1"/>
              </a:solidFill>
              <a:latin typeface="Merriweather"/>
              <a:ea typeface="Merriweather"/>
              <a:cs typeface="Merriweather"/>
              <a:sym typeface="Merriweather"/>
            </a:endParaRPr>
          </a:p>
        </p:txBody>
      </p:sp>
      <p:sp>
        <p:nvSpPr>
          <p:cNvPr id="11" name="Shape 1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indent="0" algn="l" rtl="0">
              <a:spcBef>
                <a:spcPts val="0"/>
              </a:spcBef>
              <a:buClr>
                <a:schemeClr val="lt2"/>
              </a:buClr>
              <a:buFont typeface="Calibri"/>
              <a:buNone/>
              <a:defRPr sz="5000" b="0" i="0" u="none" strike="noStrike" cap="none" baseline="0">
                <a:solidFill>
                  <a:schemeClr val="lt2"/>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indent="-117475" algn="l" rtl="0">
              <a:spcBef>
                <a:spcPts val="520"/>
              </a:spcBef>
              <a:buClr>
                <a:schemeClr val="accent3"/>
              </a:buClr>
              <a:buFont typeface="Noto Sans Symbols"/>
              <a:buChar char="●"/>
              <a:defRPr sz="2600" b="0" i="0" u="none" strike="noStrike" cap="none" baseline="0">
                <a:solidFill>
                  <a:schemeClr val="lt1"/>
                </a:solidFill>
                <a:latin typeface="Merriweather"/>
                <a:ea typeface="Merriweather"/>
                <a:cs typeface="Merriweather"/>
                <a:sym typeface="Merriweather"/>
              </a:defRPr>
            </a:lvl1pPr>
            <a:lvl2pPr marL="640080" marR="0" indent="-129540" algn="l" rtl="0">
              <a:spcBef>
                <a:spcPts val="480"/>
              </a:spcBef>
              <a:buClr>
                <a:schemeClr val="accent1"/>
              </a:buClr>
              <a:buFont typeface="Noto Sans Symbols"/>
              <a:buChar char="●"/>
              <a:defRPr sz="2400" b="0" i="0" u="none" strike="noStrike" cap="none" baseline="0">
                <a:solidFill>
                  <a:schemeClr val="lt1"/>
                </a:solidFill>
                <a:latin typeface="Merriweather"/>
                <a:ea typeface="Merriweather"/>
                <a:cs typeface="Merriweather"/>
                <a:sym typeface="Merriweather"/>
              </a:defRPr>
            </a:lvl2pPr>
            <a:lvl3pPr marL="914400" marR="0" indent="-160655" algn="l" rtl="0">
              <a:spcBef>
                <a:spcPts val="420"/>
              </a:spcBef>
              <a:buClr>
                <a:schemeClr val="accent2"/>
              </a:buClr>
              <a:buFont typeface="Noto Sans Symbols"/>
              <a:buChar char="●"/>
              <a:defRPr sz="2100" b="0" i="0" u="none" strike="noStrike" cap="none" baseline="0">
                <a:solidFill>
                  <a:schemeClr val="lt1"/>
                </a:solidFill>
                <a:latin typeface="Merriweather"/>
                <a:ea typeface="Merriweather"/>
                <a:cs typeface="Merriweather"/>
                <a:sym typeface="Merriweather"/>
              </a:defRPr>
            </a:lvl3pPr>
            <a:lvl4pPr marL="1188720" marR="0" indent="-128269" algn="l" rtl="0">
              <a:spcBef>
                <a:spcPts val="400"/>
              </a:spcBef>
              <a:buClr>
                <a:schemeClr val="accent3"/>
              </a:buClr>
              <a:buFont typeface="Noto Sans Symbols"/>
              <a:buChar char="●"/>
              <a:defRPr sz="2000" b="0" i="0" u="none" strike="noStrike" cap="none" baseline="0">
                <a:solidFill>
                  <a:schemeClr val="lt1"/>
                </a:solidFill>
                <a:latin typeface="Merriweather"/>
                <a:ea typeface="Merriweather"/>
                <a:cs typeface="Merriweather"/>
                <a:sym typeface="Merriweather"/>
              </a:defRPr>
            </a:lvl4pPr>
            <a:lvl5pPr marL="1463040" marR="0" indent="-135889" algn="l" rtl="0">
              <a:spcBef>
                <a:spcPts val="400"/>
              </a:spcBef>
              <a:buClr>
                <a:schemeClr val="accent4"/>
              </a:buClr>
              <a:buFont typeface="Noto Sans Symbols"/>
              <a:buChar char="●"/>
              <a:defRPr sz="2000" b="0" i="0" u="none" strike="noStrike" cap="none" baseline="0">
                <a:solidFill>
                  <a:schemeClr val="lt1"/>
                </a:solidFill>
                <a:latin typeface="Merriweather"/>
                <a:ea typeface="Merriweather"/>
                <a:cs typeface="Merriweather"/>
                <a:sym typeface="Merriweather"/>
              </a:defRPr>
            </a:lvl5pPr>
            <a:lvl6pPr marL="1737360" marR="0" indent="-121920" algn="l" rtl="0">
              <a:spcBef>
                <a:spcPts val="360"/>
              </a:spcBef>
              <a:buClr>
                <a:schemeClr val="accent5"/>
              </a:buClr>
              <a:buFont typeface="Noto Sans Symbols"/>
              <a:buChar char="●"/>
              <a:defRPr sz="1800" b="0" i="0" u="none" strike="noStrike" cap="none" baseline="0">
                <a:solidFill>
                  <a:schemeClr val="lt1"/>
                </a:solidFill>
                <a:latin typeface="Merriweather"/>
                <a:ea typeface="Merriweather"/>
                <a:cs typeface="Merriweather"/>
                <a:sym typeface="Merriweather"/>
              </a:defRPr>
            </a:lvl6pPr>
            <a:lvl7pPr marL="1920240" marR="0" indent="-111760" algn="l" rtl="0">
              <a:spcBef>
                <a:spcPts val="320"/>
              </a:spcBef>
              <a:buClr>
                <a:schemeClr val="accent6"/>
              </a:buClr>
              <a:buFont typeface="Noto Sans Symbols"/>
              <a:buChar char="●"/>
              <a:defRPr sz="1600" b="0" i="0" u="none" strike="noStrike" cap="none" baseline="0">
                <a:solidFill>
                  <a:schemeClr val="lt1"/>
                </a:solidFill>
                <a:latin typeface="Merriweather"/>
                <a:ea typeface="Merriweather"/>
                <a:cs typeface="Merriweather"/>
                <a:sym typeface="Merriweather"/>
              </a:defRPr>
            </a:lvl7pPr>
            <a:lvl8pPr marL="2194560" marR="0" indent="-86360" algn="l" rtl="0">
              <a:spcBef>
                <a:spcPts val="320"/>
              </a:spcBef>
              <a:buClr>
                <a:schemeClr val="lt2"/>
              </a:buClr>
              <a:buFont typeface="Merriweather"/>
              <a:buChar char="•"/>
              <a:defRPr sz="1600" b="0" i="0" u="none" strike="noStrike" cap="none" baseline="0">
                <a:solidFill>
                  <a:schemeClr val="lt1"/>
                </a:solidFill>
                <a:latin typeface="Merriweather"/>
                <a:ea typeface="Merriweather"/>
                <a:cs typeface="Merriweather"/>
                <a:sym typeface="Merriweather"/>
              </a:defRPr>
            </a:lvl8pPr>
            <a:lvl9pPr marL="2468880" marR="0" indent="-93979" algn="l" rtl="0">
              <a:spcBef>
                <a:spcPts val="280"/>
              </a:spcBef>
              <a:buClr>
                <a:schemeClr val="lt2"/>
              </a:buClr>
              <a:buFont typeface="Merriweather"/>
              <a:buChar char="•"/>
              <a:defRPr sz="1400" b="0" i="0" u="none" strike="noStrike" cap="none" baseline="0">
                <a:solidFill>
                  <a:schemeClr val="lt1"/>
                </a:solidFill>
                <a:latin typeface="Merriweather"/>
                <a:ea typeface="Merriweather"/>
                <a:cs typeface="Merriweather"/>
                <a:sym typeface="Merriweather"/>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D0E9ED"/>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14" name="Shape 1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D0E9ED"/>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15" name="Shape 15"/>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D0E9ED"/>
                </a:solidFill>
                <a:latin typeface="Merriweather"/>
                <a:ea typeface="Merriweather"/>
                <a:cs typeface="Merriweather"/>
                <a:sym typeface="Merriweather"/>
              </a:rPr>
              <a:t>‹#›</a:t>
            </a:fld>
            <a:endParaRPr lang="en-US" sz="1200" b="0" i="0" u="none" strike="noStrike" cap="none" baseline="0">
              <a:solidFill>
                <a:srgbClr val="D0E9ED"/>
              </a:solidFill>
              <a:latin typeface="Merriweather"/>
              <a:ea typeface="Merriweather"/>
              <a:cs typeface="Merriweather"/>
              <a:sym typeface="Merriweather"/>
            </a:endParaRPr>
          </a:p>
        </p:txBody>
      </p:sp>
      <p:grpSp>
        <p:nvGrpSpPr>
          <p:cNvPr id="16" name="Shape 16"/>
          <p:cNvGrpSpPr/>
          <p:nvPr/>
        </p:nvGrpSpPr>
        <p:grpSpPr>
          <a:xfrm>
            <a:off x="-29294" y="-16113"/>
            <a:ext cx="9198255" cy="1086266"/>
            <a:chOff x="-29322" y="-1971"/>
            <a:chExt cx="9198255" cy="1086266"/>
          </a:xfrm>
        </p:grpSpPr>
        <p:sp>
          <p:nvSpPr>
            <p:cNvPr id="17" name="Shape 17"/>
            <p:cNvSpPr/>
            <p:nvPr/>
          </p:nvSpPr>
          <p:spPr>
            <a:xfrm rot="-164308">
              <a:off x="-19044" y="216549"/>
              <a:ext cx="9163050" cy="649223"/>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lt1"/>
                </a:solidFill>
                <a:latin typeface="Merriweather"/>
                <a:ea typeface="Merriweather"/>
                <a:cs typeface="Merriweather"/>
                <a:sym typeface="Merriweather"/>
              </a:endParaRPr>
            </a:p>
          </p:txBody>
        </p:sp>
        <p:sp>
          <p:nvSpPr>
            <p:cNvPr id="18" name="Shape 18"/>
            <p:cNvSpPr/>
            <p:nvPr/>
          </p:nvSpPr>
          <p:spPr>
            <a:xfrm rot="-164308">
              <a:off x="-14309" y="290002"/>
              <a:ext cx="9175812" cy="530351"/>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lt1"/>
                </a:solidFill>
                <a:latin typeface="Merriweather"/>
                <a:ea typeface="Merriweather"/>
                <a:cs typeface="Merriweather"/>
                <a:sym typeface="Merriweather"/>
              </a:endParaRPr>
            </a:p>
          </p:txBody>
        </p:sp>
      </p:grpSp>
      <p:pic>
        <p:nvPicPr>
          <p:cNvPr id="19" name="Shape 19"/>
          <p:cNvPicPr preferRelativeResize="0"/>
          <p:nvPr/>
        </p:nvPicPr>
        <p:blipFill rotWithShape="1">
          <a:blip r:embed="rId4">
            <a:alphaModFix/>
          </a:blip>
          <a:srcRect/>
          <a:stretch/>
        </p:blipFill>
        <p:spPr>
          <a:xfrm>
            <a:off x="6477000" y="6325537"/>
            <a:ext cx="2538984" cy="426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2" sy="65002" flip="none" algn="tl"/>
        </a:blipFill>
        <a:effectLst/>
      </p:bgPr>
    </p:bg>
    <p:spTree>
      <p:nvGrpSpPr>
        <p:cNvPr id="1" name="Shape 35"/>
        <p:cNvGrpSpPr/>
        <p:nvPr/>
      </p:nvGrpSpPr>
      <p:grpSpPr>
        <a:xfrm>
          <a:off x="0" y="0"/>
          <a:ext cx="0" cy="0"/>
          <a:chOff x="0" y="0"/>
          <a:chExt cx="0" cy="0"/>
        </a:xfrm>
      </p:grpSpPr>
      <p:sp>
        <p:nvSpPr>
          <p:cNvPr id="36" name="Shape 36"/>
          <p:cNvSpPr/>
          <p:nvPr/>
        </p:nvSpPr>
        <p:spPr>
          <a:xfrm>
            <a:off x="-9525" y="-7144"/>
            <a:ext cx="9162900" cy="1041299"/>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
        <p:nvSpPr>
          <p:cNvPr id="37" name="Shape 37"/>
          <p:cNvSpPr/>
          <p:nvPr/>
        </p:nvSpPr>
        <p:spPr>
          <a:xfrm>
            <a:off x="4381500" y="-7144"/>
            <a:ext cx="4762499" cy="638099"/>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
        <p:nvSpPr>
          <p:cNvPr id="38" name="Shape 3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indent="0" algn="l" rtl="0">
              <a:spcBef>
                <a:spcPts val="0"/>
              </a:spcBef>
              <a:buClr>
                <a:schemeClr val="dk2"/>
              </a:buClr>
              <a:buFont typeface="Calibri"/>
              <a:buNone/>
              <a:defRPr sz="5000" b="0" i="0" u="none" strike="noStrike" cap="none" baseline="0">
                <a:solidFill>
                  <a:schemeClr val="dk2"/>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9" name="Shape 39"/>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indent="-117475" algn="l" rtl="0">
              <a:spcBef>
                <a:spcPts val="520"/>
              </a:spcBef>
              <a:buClr>
                <a:schemeClr val="accent3"/>
              </a:buClr>
              <a:buFont typeface="Noto Sans Symbols"/>
              <a:buChar char="●"/>
              <a:defRPr sz="2600" b="0" i="0" u="none" strike="noStrike" cap="none" baseline="0">
                <a:solidFill>
                  <a:schemeClr val="dk1"/>
                </a:solidFill>
                <a:latin typeface="Merriweather"/>
                <a:ea typeface="Merriweather"/>
                <a:cs typeface="Merriweather"/>
                <a:sym typeface="Merriweather"/>
              </a:defRPr>
            </a:lvl1pPr>
            <a:lvl2pPr marL="640080" marR="0" indent="-129540" algn="l" rtl="0">
              <a:spcBef>
                <a:spcPts val="480"/>
              </a:spcBef>
              <a:buClr>
                <a:schemeClr val="accent1"/>
              </a:buClr>
              <a:buFont typeface="Noto Sans Symbols"/>
              <a:buChar char="●"/>
              <a:defRPr sz="2400" b="0" i="0" u="none" strike="noStrike" cap="none" baseline="0">
                <a:solidFill>
                  <a:schemeClr val="dk1"/>
                </a:solidFill>
                <a:latin typeface="Merriweather"/>
                <a:ea typeface="Merriweather"/>
                <a:cs typeface="Merriweather"/>
                <a:sym typeface="Merriweather"/>
              </a:defRPr>
            </a:lvl2pPr>
            <a:lvl3pPr marL="914400" marR="0" indent="-160655" algn="l" rtl="0">
              <a:spcBef>
                <a:spcPts val="420"/>
              </a:spcBef>
              <a:buClr>
                <a:schemeClr val="accent2"/>
              </a:buClr>
              <a:buFont typeface="Noto Sans Symbols"/>
              <a:buChar char="●"/>
              <a:defRPr sz="2100" b="0" i="0" u="none" strike="noStrike" cap="none" baseline="0">
                <a:solidFill>
                  <a:schemeClr val="dk1"/>
                </a:solidFill>
                <a:latin typeface="Merriweather"/>
                <a:ea typeface="Merriweather"/>
                <a:cs typeface="Merriweather"/>
                <a:sym typeface="Merriweather"/>
              </a:defRPr>
            </a:lvl3pPr>
            <a:lvl4pPr marL="1188720" marR="0" indent="-128269" algn="l" rtl="0">
              <a:spcBef>
                <a:spcPts val="400"/>
              </a:spcBef>
              <a:buClr>
                <a:schemeClr val="accent3"/>
              </a:buClr>
              <a:buFont typeface="Noto Sans Symbols"/>
              <a:buChar char="●"/>
              <a:defRPr sz="2000" b="0" i="0" u="none" strike="noStrike" cap="none" baseline="0">
                <a:solidFill>
                  <a:schemeClr val="dk1"/>
                </a:solidFill>
                <a:latin typeface="Merriweather"/>
                <a:ea typeface="Merriweather"/>
                <a:cs typeface="Merriweather"/>
                <a:sym typeface="Merriweather"/>
              </a:defRPr>
            </a:lvl4pPr>
            <a:lvl5pPr marL="1463040" marR="0" indent="-135889" algn="l" rtl="0">
              <a:spcBef>
                <a:spcPts val="400"/>
              </a:spcBef>
              <a:buClr>
                <a:schemeClr val="accent4"/>
              </a:buClr>
              <a:buFont typeface="Noto Sans Symbols"/>
              <a:buChar char="●"/>
              <a:defRPr sz="2000" b="0" i="0" u="none" strike="noStrike" cap="none" baseline="0">
                <a:solidFill>
                  <a:schemeClr val="dk1"/>
                </a:solidFill>
                <a:latin typeface="Merriweather"/>
                <a:ea typeface="Merriweather"/>
                <a:cs typeface="Merriweather"/>
                <a:sym typeface="Merriweather"/>
              </a:defRPr>
            </a:lvl5pPr>
            <a:lvl6pPr marL="1737360" marR="0" indent="-121920" algn="l" rtl="0">
              <a:spcBef>
                <a:spcPts val="360"/>
              </a:spcBef>
              <a:buClr>
                <a:schemeClr val="accent5"/>
              </a:buClr>
              <a:buFont typeface="Noto Sans Symbols"/>
              <a:buChar char="●"/>
              <a:defRPr sz="1800" b="0" i="0" u="none" strike="noStrike" cap="none" baseline="0">
                <a:solidFill>
                  <a:schemeClr val="dk1"/>
                </a:solidFill>
                <a:latin typeface="Merriweather"/>
                <a:ea typeface="Merriweather"/>
                <a:cs typeface="Merriweather"/>
                <a:sym typeface="Merriweather"/>
              </a:defRPr>
            </a:lvl6pPr>
            <a:lvl7pPr marL="1920240" marR="0" indent="-111760" algn="l" rtl="0">
              <a:spcBef>
                <a:spcPts val="320"/>
              </a:spcBef>
              <a:buClr>
                <a:schemeClr val="accent6"/>
              </a:buClr>
              <a:buFont typeface="Noto Sans Symbols"/>
              <a:buChar char="●"/>
              <a:defRPr sz="1600" b="0" i="0" u="none" strike="noStrike" cap="none" baseline="0">
                <a:solidFill>
                  <a:schemeClr val="dk1"/>
                </a:solidFill>
                <a:latin typeface="Merriweather"/>
                <a:ea typeface="Merriweather"/>
                <a:cs typeface="Merriweather"/>
                <a:sym typeface="Merriweather"/>
              </a:defRPr>
            </a:lvl7pPr>
            <a:lvl8pPr marL="2194560" marR="0" indent="-86360" algn="l" rtl="0">
              <a:spcBef>
                <a:spcPts val="320"/>
              </a:spcBef>
              <a:buClr>
                <a:schemeClr val="dk2"/>
              </a:buClr>
              <a:buFont typeface="Merriweather"/>
              <a:buChar char="•"/>
              <a:defRPr sz="1600" b="0" i="0" u="none" strike="noStrike" cap="none" baseline="0">
                <a:solidFill>
                  <a:schemeClr val="dk1"/>
                </a:solidFill>
                <a:latin typeface="Merriweather"/>
                <a:ea typeface="Merriweather"/>
                <a:cs typeface="Merriweather"/>
                <a:sym typeface="Merriweather"/>
              </a:defRPr>
            </a:lvl8pPr>
            <a:lvl9pPr marL="2468880" marR="0" indent="-93979" algn="l" rtl="0">
              <a:spcBef>
                <a:spcPts val="280"/>
              </a:spcBef>
              <a:buClr>
                <a:schemeClr val="dk2"/>
              </a:buClr>
              <a:buFont typeface="Merriweather"/>
              <a:buChar char="•"/>
              <a:defRPr sz="1400" b="0" i="0" u="none" strike="noStrike" cap="none" baseline="0">
                <a:solidFill>
                  <a:schemeClr val="dk1"/>
                </a:solidFill>
                <a:latin typeface="Merriweather"/>
                <a:ea typeface="Merriweather"/>
                <a:cs typeface="Merriweather"/>
                <a:sym typeface="Merriweather"/>
              </a:defRPr>
            </a:lvl9pPr>
          </a:lstStyle>
          <a:p>
            <a:endParaRPr/>
          </a:p>
        </p:txBody>
      </p:sp>
      <p:sp>
        <p:nvSpPr>
          <p:cNvPr id="40" name="Shape 40"/>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41" name="Shape 41"/>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42" name="Shape 42"/>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grpSp>
        <p:nvGrpSpPr>
          <p:cNvPr id="43" name="Shape 43"/>
          <p:cNvGrpSpPr/>
          <p:nvPr/>
        </p:nvGrpSpPr>
        <p:grpSpPr>
          <a:xfrm>
            <a:off x="-29294" y="-16029"/>
            <a:ext cx="9198082" cy="1086299"/>
            <a:chOff x="-29322" y="-1887"/>
            <a:chExt cx="9198082" cy="1086299"/>
          </a:xfrm>
        </p:grpSpPr>
        <p:sp>
          <p:nvSpPr>
            <p:cNvPr id="44" name="Shape 44"/>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
          <p:nvSpPr>
            <p:cNvPr id="45" name="Shape 45"/>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grpSp>
      <p:pic>
        <p:nvPicPr>
          <p:cNvPr id="46" name="Shape 46"/>
          <p:cNvPicPr preferRelativeResize="0"/>
          <p:nvPr/>
        </p:nvPicPr>
        <p:blipFill rotWithShape="1">
          <a:blip r:embed="rId13">
            <a:alphaModFix/>
          </a:blip>
          <a:srcRect/>
          <a:stretch/>
        </p:blipFill>
        <p:spPr>
          <a:xfrm>
            <a:off x="6477000" y="6325537"/>
            <a:ext cx="2538900" cy="4268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2" sy="65002" flip="none" algn="tl"/>
        </a:blipFill>
        <a:effectLst/>
      </p:bgPr>
    </p:bg>
    <p:spTree>
      <p:nvGrpSpPr>
        <p:cNvPr id="1" name="Shape 173"/>
        <p:cNvGrpSpPr/>
        <p:nvPr/>
      </p:nvGrpSpPr>
      <p:grpSpPr>
        <a:xfrm>
          <a:off x="0" y="0"/>
          <a:ext cx="0" cy="0"/>
          <a:chOff x="0" y="0"/>
          <a:chExt cx="0" cy="0"/>
        </a:xfrm>
      </p:grpSpPr>
      <p:sp>
        <p:nvSpPr>
          <p:cNvPr id="174" name="Shape 174"/>
          <p:cNvSpPr/>
          <p:nvPr/>
        </p:nvSpPr>
        <p:spPr>
          <a:xfrm>
            <a:off x="-9525" y="-7144"/>
            <a:ext cx="9162900" cy="1041299"/>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
        <p:nvSpPr>
          <p:cNvPr id="175" name="Shape 175"/>
          <p:cNvSpPr/>
          <p:nvPr/>
        </p:nvSpPr>
        <p:spPr>
          <a:xfrm>
            <a:off x="4381500" y="-7144"/>
            <a:ext cx="4762499" cy="638099"/>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
        <p:nvSpPr>
          <p:cNvPr id="176" name="Shape 176"/>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indent="0" algn="l" rtl="0">
              <a:spcBef>
                <a:spcPts val="0"/>
              </a:spcBef>
              <a:buClr>
                <a:schemeClr val="dk2"/>
              </a:buClr>
              <a:buFont typeface="Calibri"/>
              <a:buNone/>
              <a:defRPr sz="5000" b="0" i="0" u="none" strike="noStrike" cap="none" baseline="0">
                <a:solidFill>
                  <a:schemeClr val="dk2"/>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7" name="Shape 177"/>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indent="-117475" algn="l" rtl="0">
              <a:spcBef>
                <a:spcPts val="520"/>
              </a:spcBef>
              <a:buClr>
                <a:schemeClr val="accent3"/>
              </a:buClr>
              <a:buFont typeface="Noto Sans Symbols"/>
              <a:buChar char="●"/>
              <a:defRPr sz="2600" b="0" i="0" u="none" strike="noStrike" cap="none" baseline="0">
                <a:solidFill>
                  <a:schemeClr val="dk1"/>
                </a:solidFill>
                <a:latin typeface="Merriweather"/>
                <a:ea typeface="Merriweather"/>
                <a:cs typeface="Merriweather"/>
                <a:sym typeface="Merriweather"/>
              </a:defRPr>
            </a:lvl1pPr>
            <a:lvl2pPr marL="640080" marR="0" indent="-129540" algn="l" rtl="0">
              <a:spcBef>
                <a:spcPts val="480"/>
              </a:spcBef>
              <a:buClr>
                <a:schemeClr val="accent1"/>
              </a:buClr>
              <a:buFont typeface="Noto Sans Symbols"/>
              <a:buChar char="●"/>
              <a:defRPr sz="2400" b="0" i="0" u="none" strike="noStrike" cap="none" baseline="0">
                <a:solidFill>
                  <a:schemeClr val="dk1"/>
                </a:solidFill>
                <a:latin typeface="Merriweather"/>
                <a:ea typeface="Merriweather"/>
                <a:cs typeface="Merriweather"/>
                <a:sym typeface="Merriweather"/>
              </a:defRPr>
            </a:lvl2pPr>
            <a:lvl3pPr marL="914400" marR="0" indent="-160655" algn="l" rtl="0">
              <a:spcBef>
                <a:spcPts val="420"/>
              </a:spcBef>
              <a:buClr>
                <a:schemeClr val="accent2"/>
              </a:buClr>
              <a:buFont typeface="Noto Sans Symbols"/>
              <a:buChar char="●"/>
              <a:defRPr sz="2100" b="0" i="0" u="none" strike="noStrike" cap="none" baseline="0">
                <a:solidFill>
                  <a:schemeClr val="dk1"/>
                </a:solidFill>
                <a:latin typeface="Merriweather"/>
                <a:ea typeface="Merriweather"/>
                <a:cs typeface="Merriweather"/>
                <a:sym typeface="Merriweather"/>
              </a:defRPr>
            </a:lvl3pPr>
            <a:lvl4pPr marL="1188720" marR="0" indent="-128269" algn="l" rtl="0">
              <a:spcBef>
                <a:spcPts val="400"/>
              </a:spcBef>
              <a:buClr>
                <a:schemeClr val="accent3"/>
              </a:buClr>
              <a:buFont typeface="Noto Sans Symbols"/>
              <a:buChar char="●"/>
              <a:defRPr sz="2000" b="0" i="0" u="none" strike="noStrike" cap="none" baseline="0">
                <a:solidFill>
                  <a:schemeClr val="dk1"/>
                </a:solidFill>
                <a:latin typeface="Merriweather"/>
                <a:ea typeface="Merriweather"/>
                <a:cs typeface="Merriweather"/>
                <a:sym typeface="Merriweather"/>
              </a:defRPr>
            </a:lvl4pPr>
            <a:lvl5pPr marL="1463040" marR="0" indent="-135889" algn="l" rtl="0">
              <a:spcBef>
                <a:spcPts val="400"/>
              </a:spcBef>
              <a:buClr>
                <a:schemeClr val="accent4"/>
              </a:buClr>
              <a:buFont typeface="Noto Sans Symbols"/>
              <a:buChar char="●"/>
              <a:defRPr sz="2000" b="0" i="0" u="none" strike="noStrike" cap="none" baseline="0">
                <a:solidFill>
                  <a:schemeClr val="dk1"/>
                </a:solidFill>
                <a:latin typeface="Merriweather"/>
                <a:ea typeface="Merriweather"/>
                <a:cs typeface="Merriweather"/>
                <a:sym typeface="Merriweather"/>
              </a:defRPr>
            </a:lvl5pPr>
            <a:lvl6pPr marL="1737360" marR="0" indent="-121920" algn="l" rtl="0">
              <a:spcBef>
                <a:spcPts val="360"/>
              </a:spcBef>
              <a:buClr>
                <a:schemeClr val="accent5"/>
              </a:buClr>
              <a:buFont typeface="Noto Sans Symbols"/>
              <a:buChar char="●"/>
              <a:defRPr sz="1800" b="0" i="0" u="none" strike="noStrike" cap="none" baseline="0">
                <a:solidFill>
                  <a:schemeClr val="dk1"/>
                </a:solidFill>
                <a:latin typeface="Merriweather"/>
                <a:ea typeface="Merriweather"/>
                <a:cs typeface="Merriweather"/>
                <a:sym typeface="Merriweather"/>
              </a:defRPr>
            </a:lvl6pPr>
            <a:lvl7pPr marL="1920240" marR="0" indent="-111760" algn="l" rtl="0">
              <a:spcBef>
                <a:spcPts val="320"/>
              </a:spcBef>
              <a:buClr>
                <a:schemeClr val="accent6"/>
              </a:buClr>
              <a:buFont typeface="Noto Sans Symbols"/>
              <a:buChar char="●"/>
              <a:defRPr sz="1600" b="0" i="0" u="none" strike="noStrike" cap="none" baseline="0">
                <a:solidFill>
                  <a:schemeClr val="dk1"/>
                </a:solidFill>
                <a:latin typeface="Merriweather"/>
                <a:ea typeface="Merriweather"/>
                <a:cs typeface="Merriweather"/>
                <a:sym typeface="Merriweather"/>
              </a:defRPr>
            </a:lvl7pPr>
            <a:lvl8pPr marL="2194560" marR="0" indent="-86360" algn="l" rtl="0">
              <a:spcBef>
                <a:spcPts val="320"/>
              </a:spcBef>
              <a:buClr>
                <a:schemeClr val="dk2"/>
              </a:buClr>
              <a:buFont typeface="Merriweather"/>
              <a:buChar char="•"/>
              <a:defRPr sz="1600" b="0" i="0" u="none" strike="noStrike" cap="none" baseline="0">
                <a:solidFill>
                  <a:schemeClr val="dk1"/>
                </a:solidFill>
                <a:latin typeface="Merriweather"/>
                <a:ea typeface="Merriweather"/>
                <a:cs typeface="Merriweather"/>
                <a:sym typeface="Merriweather"/>
              </a:defRPr>
            </a:lvl8pPr>
            <a:lvl9pPr marL="2468880" marR="0" indent="-93979" algn="l" rtl="0">
              <a:spcBef>
                <a:spcPts val="280"/>
              </a:spcBef>
              <a:buClr>
                <a:schemeClr val="dk2"/>
              </a:buClr>
              <a:buFont typeface="Merriweather"/>
              <a:buChar char="•"/>
              <a:defRPr sz="1400" b="0" i="0" u="none" strike="noStrike" cap="none" baseline="0">
                <a:solidFill>
                  <a:schemeClr val="dk1"/>
                </a:solidFill>
                <a:latin typeface="Merriweather"/>
                <a:ea typeface="Merriweather"/>
                <a:cs typeface="Merriweather"/>
                <a:sym typeface="Merriweather"/>
              </a:defRPr>
            </a:lvl9pPr>
          </a:lstStyle>
          <a:p>
            <a:endParaRPr/>
          </a:p>
        </p:txBody>
      </p:sp>
      <p:sp>
        <p:nvSpPr>
          <p:cNvPr id="178" name="Shape 178"/>
          <p:cNvSpPr txBox="1">
            <a:spLocks noGrp="1"/>
          </p:cNvSpPr>
          <p:nvPr>
            <p:ph type="dt" idx="10"/>
          </p:nvPr>
        </p:nvSpPr>
        <p:spPr>
          <a:xfrm>
            <a:off x="457200" y="6356350"/>
            <a:ext cx="21335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79" name="Shape 179"/>
          <p:cNvSpPr txBox="1">
            <a:spLocks noGrp="1"/>
          </p:cNvSpPr>
          <p:nvPr>
            <p:ph type="ftr" idx="11"/>
          </p:nvPr>
        </p:nvSpPr>
        <p:spPr>
          <a:xfrm>
            <a:off x="2667000" y="6356350"/>
            <a:ext cx="3352799" cy="365099"/>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rgbClr val="035C75"/>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dk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dk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dk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dk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dk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dk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dk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dk1"/>
                </a:solidFill>
                <a:latin typeface="Merriweather"/>
                <a:ea typeface="Merriweather"/>
                <a:cs typeface="Merriweather"/>
                <a:sym typeface="Merriweather"/>
              </a:defRPr>
            </a:lvl9pPr>
          </a:lstStyle>
          <a:p>
            <a:endParaRPr/>
          </a:p>
        </p:txBody>
      </p:sp>
      <p:sp>
        <p:nvSpPr>
          <p:cNvPr id="180" name="Shape 180"/>
          <p:cNvSpPr txBox="1">
            <a:spLocks noGrp="1"/>
          </p:cNvSpPr>
          <p:nvPr>
            <p:ph type="sldNum" idx="12"/>
          </p:nvPr>
        </p:nvSpPr>
        <p:spPr>
          <a:xfrm>
            <a:off x="7924800" y="6356350"/>
            <a:ext cx="762000" cy="3650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35C75"/>
                </a:solidFill>
                <a:latin typeface="Merriweather"/>
                <a:ea typeface="Merriweather"/>
                <a:cs typeface="Merriweather"/>
                <a:sym typeface="Merriweather"/>
              </a:rPr>
              <a:t>‹#›</a:t>
            </a:fld>
            <a:endParaRPr lang="en-US" sz="1200" b="0" i="0" u="none" strike="noStrike" cap="none" baseline="0">
              <a:solidFill>
                <a:srgbClr val="035C75"/>
              </a:solidFill>
              <a:latin typeface="Merriweather"/>
              <a:ea typeface="Merriweather"/>
              <a:cs typeface="Merriweather"/>
              <a:sym typeface="Merriweather"/>
            </a:endParaRPr>
          </a:p>
        </p:txBody>
      </p:sp>
      <p:grpSp>
        <p:nvGrpSpPr>
          <p:cNvPr id="181" name="Shape 181"/>
          <p:cNvGrpSpPr/>
          <p:nvPr/>
        </p:nvGrpSpPr>
        <p:grpSpPr>
          <a:xfrm>
            <a:off x="-29294" y="-16029"/>
            <a:ext cx="9198082" cy="1086299"/>
            <a:chOff x="-29322" y="-1887"/>
            <a:chExt cx="9198082" cy="1086299"/>
          </a:xfrm>
        </p:grpSpPr>
        <p:sp>
          <p:nvSpPr>
            <p:cNvPr id="182" name="Shape 182"/>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
          <p:nvSpPr>
            <p:cNvPr id="183" name="Shape 183"/>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grpSp>
      <p:pic>
        <p:nvPicPr>
          <p:cNvPr id="184" name="Shape 184"/>
          <p:cNvPicPr preferRelativeResize="0"/>
          <p:nvPr/>
        </p:nvPicPr>
        <p:blipFill rotWithShape="1">
          <a:blip r:embed="rId13">
            <a:alphaModFix/>
          </a:blip>
          <a:srcRect/>
          <a:stretch/>
        </p:blipFill>
        <p:spPr>
          <a:xfrm>
            <a:off x="6477000" y="6325537"/>
            <a:ext cx="2538900" cy="4268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523875" y="295275"/>
            <a:ext cx="7851599" cy="990599"/>
          </a:xfrm>
          <a:prstGeom prst="rect">
            <a:avLst/>
          </a:prstGeom>
          <a:noFill/>
          <a:ln>
            <a:noFill/>
          </a:ln>
        </p:spPr>
        <p:txBody>
          <a:bodyPr lIns="0" tIns="0" rIns="18275" bIns="0" anchor="b" anchorCtr="0">
            <a:noAutofit/>
          </a:bodyPr>
          <a:lstStyle/>
          <a:p>
            <a:pPr marL="0" marR="0" lvl="0" indent="0" algn="ctr" rtl="0">
              <a:spcBef>
                <a:spcPts val="0"/>
              </a:spcBef>
              <a:buClr>
                <a:srgbClr val="FFFF00"/>
              </a:buClr>
              <a:buSzPct val="25000"/>
              <a:buFont typeface="Calibri"/>
              <a:buNone/>
            </a:pPr>
            <a:r>
              <a:rPr lang="en-US" sz="5040" b="1" i="0" u="none" strike="noStrike" cap="none" baseline="0">
                <a:solidFill>
                  <a:srgbClr val="FFFF00"/>
                </a:solidFill>
                <a:latin typeface="Calibri"/>
                <a:ea typeface="Calibri"/>
                <a:cs typeface="Calibri"/>
                <a:sym typeface="Calibri"/>
              </a:rPr>
              <a:t>Plasma Sense Amplifier</a:t>
            </a:r>
          </a:p>
        </p:txBody>
      </p:sp>
      <p:sp>
        <p:nvSpPr>
          <p:cNvPr id="32" name="Shape 32"/>
          <p:cNvSpPr txBox="1">
            <a:spLocks noGrp="1"/>
          </p:cNvSpPr>
          <p:nvPr>
            <p:ph type="subTitle" idx="1"/>
          </p:nvPr>
        </p:nvSpPr>
        <p:spPr>
          <a:xfrm>
            <a:off x="685800" y="4648200"/>
            <a:ext cx="7702199" cy="990599"/>
          </a:xfrm>
          <a:prstGeom prst="rect">
            <a:avLst/>
          </a:prstGeom>
          <a:noFill/>
          <a:ln>
            <a:noFill/>
          </a:ln>
        </p:spPr>
        <p:txBody>
          <a:bodyPr lIns="0" tIns="45700" rIns="18275" bIns="45700" anchor="t" anchorCtr="0">
            <a:noAutofit/>
          </a:bodyPr>
          <a:lstStyle/>
          <a:p>
            <a:pPr marL="0" marR="45720" lvl="0" indent="0" algn="ctr" rtl="0">
              <a:spcBef>
                <a:spcPts val="0"/>
              </a:spcBef>
              <a:buClr>
                <a:schemeClr val="accent3"/>
              </a:buClr>
              <a:buSzPct val="25000"/>
              <a:buFont typeface="Noto Sans Symbols"/>
              <a:buNone/>
            </a:pPr>
            <a:r>
              <a:rPr lang="en-US" sz="2000" b="0" i="0" u="none" strike="noStrike" cap="none" baseline="0">
                <a:solidFill>
                  <a:srgbClr val="FFFF00"/>
                </a:solidFill>
                <a:latin typeface="Merriweather"/>
                <a:ea typeface="Merriweather"/>
                <a:cs typeface="Merriweather"/>
                <a:sym typeface="Merriweather"/>
              </a:rPr>
              <a:t>Sponsor: Texas State University</a:t>
            </a:r>
          </a:p>
          <a:p>
            <a:pPr marL="0" marR="45720" lvl="0" indent="0" algn="ctr" rtl="0">
              <a:spcBef>
                <a:spcPts val="400"/>
              </a:spcBef>
              <a:buClr>
                <a:schemeClr val="accent3"/>
              </a:buClr>
              <a:buSzPct val="25000"/>
              <a:buFont typeface="Noto Sans Symbols"/>
              <a:buNone/>
            </a:pPr>
            <a:r>
              <a:rPr lang="en-US" sz="2000" b="0" i="0" u="none" strike="noStrike" cap="none" baseline="0">
                <a:solidFill>
                  <a:srgbClr val="FFFF00"/>
                </a:solidFill>
                <a:latin typeface="Merriweather"/>
                <a:ea typeface="Merriweather"/>
                <a:cs typeface="Merriweather"/>
                <a:sym typeface="Merriweather"/>
              </a:rPr>
              <a:t>Faculty Advisor: Dr. Rich Compeau</a:t>
            </a:r>
          </a:p>
        </p:txBody>
      </p:sp>
      <p:pic>
        <p:nvPicPr>
          <p:cNvPr id="33" name="Shape 33"/>
          <p:cNvPicPr preferRelativeResize="0"/>
          <p:nvPr/>
        </p:nvPicPr>
        <p:blipFill rotWithShape="1">
          <a:blip r:embed="rId3">
            <a:alphaModFix/>
          </a:blip>
          <a:srcRect/>
          <a:stretch/>
        </p:blipFill>
        <p:spPr>
          <a:xfrm>
            <a:off x="2569025" y="1512020"/>
            <a:ext cx="4005899" cy="2679000"/>
          </a:xfrm>
          <a:prstGeom prst="rect">
            <a:avLst/>
          </a:prstGeom>
          <a:noFill/>
          <a:ln>
            <a:noFill/>
          </a:ln>
        </p:spPr>
      </p:pic>
      <p:sp>
        <p:nvSpPr>
          <p:cNvPr id="34" name="Shape 34"/>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0" i="0" u="none" strike="noStrike" cap="none" baseline="0">
                <a:solidFill>
                  <a:schemeClr val="dk1"/>
                </a:solidFill>
                <a:latin typeface="Merriweather"/>
                <a:ea typeface="Merriweather"/>
                <a:cs typeface="Merriweather"/>
                <a:sym typeface="Merriweather"/>
              </a:rPr>
              <a:t>Project # </a:t>
            </a:r>
            <a:r>
              <a:rPr lang="en-US"/>
              <a:t>1.4</a:t>
            </a:r>
          </a:p>
        </p:txBody>
      </p:sp>
      <p:sp>
        <p:nvSpPr>
          <p:cNvPr id="2" name="TextBox 1"/>
          <p:cNvSpPr txBox="1"/>
          <p:nvPr/>
        </p:nvSpPr>
        <p:spPr>
          <a:xfrm>
            <a:off x="8181695" y="6428146"/>
            <a:ext cx="184666" cy="307777"/>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4800"/>
              <a:t>Project Manager</a:t>
            </a:r>
            <a:r>
              <a:rPr lang="en-US" sz="4800" b="0" i="0" u="none" strike="noStrike" cap="none" baseline="0">
                <a:solidFill>
                  <a:schemeClr val="dk2"/>
                </a:solidFill>
                <a:latin typeface="Calibri"/>
                <a:ea typeface="Calibri"/>
                <a:cs typeface="Calibri"/>
                <a:sym typeface="Calibri"/>
              </a:rPr>
              <a:t> Responsibilities</a:t>
            </a:r>
          </a:p>
        </p:txBody>
      </p:sp>
      <p:sp>
        <p:nvSpPr>
          <p:cNvPr id="276" name="Shape 276"/>
          <p:cNvSpPr txBox="1">
            <a:spLocks noGrp="1"/>
          </p:cNvSpPr>
          <p:nvPr>
            <p:ph type="body" idx="1"/>
          </p:nvPr>
        </p:nvSpPr>
        <p:spPr>
          <a:xfrm>
            <a:off x="457200" y="2392680"/>
            <a:ext cx="8229600" cy="4389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Char char="➢"/>
            </a:pPr>
            <a:r>
              <a:rPr lang="en-US" sz="2600" b="0" i="0" u="none" strike="noStrike" cap="none" baseline="0" dirty="0">
                <a:solidFill>
                  <a:schemeClr val="dk1"/>
                </a:solidFill>
                <a:latin typeface="Merriweather"/>
                <a:ea typeface="Merriweather"/>
                <a:cs typeface="Merriweather"/>
                <a:sym typeface="Merriweather"/>
              </a:rPr>
              <a:t>Project Manager: Guillermo D. Elizondo</a:t>
            </a:r>
          </a:p>
          <a:p>
            <a:pPr marL="640080" marR="0" lvl="1" indent="-259080" algn="l" rtl="0">
              <a:spcBef>
                <a:spcPts val="480"/>
              </a:spcBef>
              <a:buClr>
                <a:schemeClr val="accent3"/>
              </a:buClr>
              <a:buSzPct val="85000"/>
              <a:buFont typeface="Noto Sans Symbols"/>
              <a:buChar char="➢"/>
            </a:pPr>
            <a:r>
              <a:rPr lang="en-US" sz="2400" b="0" i="0" u="none" strike="noStrike" cap="none" baseline="0" dirty="0">
                <a:solidFill>
                  <a:srgbClr val="000000"/>
                </a:solidFill>
                <a:latin typeface="Merriweather"/>
                <a:ea typeface="Merriweather"/>
                <a:cs typeface="Merriweather"/>
                <a:sym typeface="Merriweather"/>
              </a:rPr>
              <a:t>Schedule team meetings</a:t>
            </a:r>
          </a:p>
          <a:p>
            <a:pPr marL="640080" marR="0" lvl="1" indent="-259080" algn="l" rtl="0">
              <a:spcBef>
                <a:spcPts val="480"/>
              </a:spcBef>
              <a:buClr>
                <a:schemeClr val="accent3"/>
              </a:buClr>
              <a:buSzPct val="78461"/>
              <a:buFont typeface="Noto Sans Symbols"/>
              <a:buChar char="➢"/>
            </a:pPr>
            <a:r>
              <a:rPr lang="en-US" dirty="0">
                <a:solidFill>
                  <a:srgbClr val="000000"/>
                </a:solidFill>
              </a:rPr>
              <a:t>Submit a weekly progress report to project sponsor and Senior Design instructor</a:t>
            </a:r>
            <a:r>
              <a:rPr lang="en-US" sz="2400" b="0" i="0" u="none" strike="noStrike" cap="none" baseline="0" dirty="0">
                <a:solidFill>
                  <a:srgbClr val="000000"/>
                </a:solidFill>
                <a:latin typeface="Merriweather"/>
                <a:ea typeface="Merriweather"/>
                <a:cs typeface="Merriweather"/>
                <a:sym typeface="Merriweather"/>
              </a:rPr>
              <a:t> </a:t>
            </a:r>
          </a:p>
          <a:p>
            <a:pPr marL="640080" marR="0" lvl="1" indent="-259080" algn="l" rtl="0">
              <a:spcBef>
                <a:spcPts val="480"/>
              </a:spcBef>
              <a:buClr>
                <a:schemeClr val="accent3"/>
              </a:buClr>
              <a:buSzPct val="85000"/>
              <a:buFont typeface="Noto Sans Symbols"/>
              <a:buChar char="➢"/>
            </a:pPr>
            <a:r>
              <a:rPr lang="en-US" sz="2400" b="0" i="0" u="none" strike="noStrike" cap="none" baseline="0" dirty="0">
                <a:solidFill>
                  <a:srgbClr val="000000"/>
                </a:solidFill>
                <a:latin typeface="Merriweather"/>
                <a:ea typeface="Merriweather"/>
                <a:cs typeface="Merriweather"/>
                <a:sym typeface="Merriweather"/>
              </a:rPr>
              <a:t>Monitor project’s milestones</a:t>
            </a:r>
          </a:p>
          <a:p>
            <a:pPr marL="640080" marR="0" lvl="1" indent="-259080" algn="l" rtl="0">
              <a:spcBef>
                <a:spcPts val="480"/>
              </a:spcBef>
              <a:buClr>
                <a:schemeClr val="accent3"/>
              </a:buClr>
              <a:buSzPct val="78461"/>
              <a:buFont typeface="Noto Sans Symbols"/>
              <a:buChar char="➢"/>
            </a:pPr>
            <a:r>
              <a:rPr lang="en-US" dirty="0">
                <a:solidFill>
                  <a:srgbClr val="000000"/>
                </a:solidFill>
              </a:rPr>
              <a:t>Design and simulate sense amplifier and power supply</a:t>
            </a:r>
            <a:r>
              <a:rPr lang="en-US" sz="2400" b="0" i="0" u="none" strike="noStrike" cap="none" baseline="0" dirty="0">
                <a:solidFill>
                  <a:srgbClr val="000000"/>
                </a:solidFill>
                <a:latin typeface="Merriweather"/>
                <a:ea typeface="Merriweather"/>
                <a:cs typeface="Merriweather"/>
                <a:sym typeface="Merriweather"/>
              </a:rPr>
              <a:t> </a:t>
            </a:r>
          </a:p>
          <a:p>
            <a:pPr marL="640080" marR="0" lvl="1" indent="-259080" algn="l" rtl="0">
              <a:spcBef>
                <a:spcPts val="480"/>
              </a:spcBef>
              <a:buClr>
                <a:schemeClr val="accent3"/>
              </a:buClr>
              <a:buSzPct val="85000"/>
              <a:buFont typeface="Noto Sans Symbols"/>
              <a:buChar char="➢"/>
            </a:pPr>
            <a:r>
              <a:rPr lang="en-US" sz="2400" b="0" i="0" u="none" strike="noStrike" cap="none" baseline="0" dirty="0">
                <a:solidFill>
                  <a:srgbClr val="000000"/>
                </a:solidFill>
                <a:latin typeface="Merriweather"/>
                <a:ea typeface="Merriweather"/>
                <a:cs typeface="Merriweather"/>
                <a:sym typeface="Merriweather"/>
              </a:rPr>
              <a:t>Test the </a:t>
            </a:r>
            <a:r>
              <a:rPr lang="en-US" dirty="0">
                <a:solidFill>
                  <a:srgbClr val="000000"/>
                </a:solidFill>
              </a:rPr>
              <a:t>performance parameters of the sense amplifier and power supply</a:t>
            </a:r>
          </a:p>
        </p:txBody>
      </p:sp>
      <p:sp>
        <p:nvSpPr>
          <p:cNvPr id="277" name="Shape 277"/>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Roles and Responsibilities</a:t>
            </a:r>
          </a:p>
        </p:txBody>
      </p:sp>
      <p:sp>
        <p:nvSpPr>
          <p:cNvPr id="283" name="Shape 283"/>
          <p:cNvSpPr txBox="1">
            <a:spLocks noGrp="1"/>
          </p:cNvSpPr>
          <p:nvPr>
            <p:ph type="body" idx="1"/>
          </p:nvPr>
        </p:nvSpPr>
        <p:spPr>
          <a:xfrm>
            <a:off x="457200" y="1935475"/>
            <a:ext cx="8229600" cy="36113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Char char="➢"/>
            </a:pPr>
            <a:r>
              <a:rPr lang="en-US" sz="2600" b="0" i="0" u="none" strike="noStrike" cap="none" baseline="0" dirty="0">
                <a:solidFill>
                  <a:schemeClr val="dk1"/>
                </a:solidFill>
                <a:latin typeface="Merriweather"/>
                <a:ea typeface="Merriweather"/>
                <a:cs typeface="Merriweather"/>
                <a:sym typeface="Merriweather"/>
              </a:rPr>
              <a:t>Team Member: Justin </a:t>
            </a:r>
            <a:r>
              <a:rPr lang="en-US" sz="2600" b="0" i="0" u="none" strike="noStrike" cap="none" baseline="0" dirty="0" err="1">
                <a:solidFill>
                  <a:schemeClr val="dk1"/>
                </a:solidFill>
                <a:latin typeface="Merriweather"/>
                <a:ea typeface="Merriweather"/>
                <a:cs typeface="Merriweather"/>
                <a:sym typeface="Merriweather"/>
              </a:rPr>
              <a:t>Tanksley</a:t>
            </a:r>
            <a:endParaRPr lang="en-US" sz="2600" b="0" i="0" u="none" strike="noStrike" cap="none" baseline="0" dirty="0">
              <a:solidFill>
                <a:schemeClr val="dk1"/>
              </a:solidFill>
              <a:latin typeface="Merriweather"/>
              <a:ea typeface="Merriweather"/>
              <a:cs typeface="Merriweather"/>
              <a:sym typeface="Merriweather"/>
            </a:endParaRPr>
          </a:p>
          <a:p>
            <a:pPr marL="640080" marR="0" lvl="1" indent="-259080" algn="l" rtl="0">
              <a:spcBef>
                <a:spcPts val="480"/>
              </a:spcBef>
              <a:buClr>
                <a:schemeClr val="accent3"/>
              </a:buClr>
              <a:buSzPct val="78461"/>
              <a:buFont typeface="Noto Sans Symbols"/>
              <a:buChar char="➢"/>
            </a:pPr>
            <a:r>
              <a:rPr lang="en-US" dirty="0">
                <a:solidFill>
                  <a:srgbClr val="000000"/>
                </a:solidFill>
              </a:rPr>
              <a:t>Research</a:t>
            </a:r>
          </a:p>
          <a:p>
            <a:pPr marR="0" lvl="2" algn="l" rtl="0">
              <a:spcBef>
                <a:spcPts val="480"/>
              </a:spcBef>
              <a:buClr>
                <a:schemeClr val="accent3"/>
              </a:buClr>
            </a:pPr>
            <a:r>
              <a:rPr lang="en-US" dirty="0">
                <a:solidFill>
                  <a:srgbClr val="000000"/>
                </a:solidFill>
              </a:rPr>
              <a:t> Finding information on possible enclosures for the board</a:t>
            </a:r>
          </a:p>
          <a:p>
            <a:pPr marR="0" lvl="2" algn="l" rtl="0">
              <a:spcBef>
                <a:spcPts val="480"/>
              </a:spcBef>
              <a:buClr>
                <a:schemeClr val="accent3"/>
              </a:buClr>
            </a:pPr>
            <a:r>
              <a:rPr lang="en-US" dirty="0">
                <a:solidFill>
                  <a:srgbClr val="000000"/>
                </a:solidFill>
              </a:rPr>
              <a:t>Determining ease of use safety features such as LEDs, and switches</a:t>
            </a:r>
          </a:p>
          <a:p>
            <a:pPr marR="0" lvl="1" algn="l" rtl="0">
              <a:spcBef>
                <a:spcPts val="480"/>
              </a:spcBef>
              <a:buClr>
                <a:schemeClr val="accent3"/>
              </a:buClr>
              <a:buSzPct val="78461"/>
              <a:buFont typeface="Noto Sans Symbols"/>
              <a:buChar char="➢"/>
            </a:pPr>
            <a:r>
              <a:rPr lang="en-US" dirty="0">
                <a:solidFill>
                  <a:srgbClr val="000000"/>
                </a:solidFill>
              </a:rPr>
              <a:t>Board Fabrication and Assembly </a:t>
            </a:r>
          </a:p>
          <a:p>
            <a:pPr marR="0" lvl="2" algn="l" rtl="0">
              <a:spcBef>
                <a:spcPts val="480"/>
              </a:spcBef>
              <a:buClr>
                <a:schemeClr val="accent3"/>
              </a:buClr>
            </a:pPr>
            <a:r>
              <a:rPr lang="en-US" dirty="0">
                <a:solidFill>
                  <a:srgbClr val="000000"/>
                </a:solidFill>
              </a:rPr>
              <a:t>Soldering and building the sense amplifier as well as the power supply onto PCBs</a:t>
            </a:r>
          </a:p>
          <a:p>
            <a:pPr marL="274320" marR="0" lvl="0" indent="0" algn="l" rtl="0">
              <a:spcBef>
                <a:spcPts val="480"/>
              </a:spcBef>
              <a:buNone/>
            </a:pPr>
            <a:endParaRPr dirty="0">
              <a:solidFill>
                <a:srgbClr val="000000"/>
              </a:solidFill>
            </a:endParaRPr>
          </a:p>
          <a:p>
            <a:pPr marL="393192" marR="0" lvl="1" indent="-12191" algn="l" rtl="0">
              <a:spcBef>
                <a:spcPts val="480"/>
              </a:spcBef>
              <a:buClr>
                <a:schemeClr val="accent1"/>
              </a:buClr>
              <a:buFont typeface="Noto Sans Symbols"/>
              <a:buNone/>
            </a:pPr>
            <a:endParaRPr sz="2400" b="0" i="0" u="none" strike="noStrike" cap="none" baseline="0" dirty="0">
              <a:solidFill>
                <a:schemeClr val="dk1"/>
              </a:solidFill>
              <a:latin typeface="Merriweather"/>
              <a:ea typeface="Merriweather"/>
              <a:cs typeface="Merriweather"/>
              <a:sym typeface="Merriweather"/>
            </a:endParaRPr>
          </a:p>
          <a:p>
            <a:pPr marL="0" lvl="0" indent="0" algn="ctr" rtl="0">
              <a:spcBef>
                <a:spcPts val="0"/>
              </a:spcBef>
              <a:buClr>
                <a:srgbClr val="000000"/>
              </a:buClr>
              <a:buFont typeface="Arial"/>
              <a:buNone/>
            </a:pPr>
            <a:endParaRPr sz="1400" b="1" dirty="0"/>
          </a:p>
          <a:p>
            <a:pPr marL="0" lvl="0" indent="0" algn="ctr" rtl="0">
              <a:spcBef>
                <a:spcPts val="0"/>
              </a:spcBef>
              <a:buClr>
                <a:srgbClr val="000000"/>
              </a:buClr>
              <a:buSzPct val="25000"/>
              <a:buFont typeface="Arial"/>
              <a:buNone/>
            </a:pPr>
            <a:r>
              <a:rPr lang="en-US" sz="1400" b="1" dirty="0"/>
              <a:t>Project # 1.4</a:t>
            </a:r>
          </a:p>
          <a:p>
            <a:pPr marL="640080" marR="0" lvl="1" indent="-129540" algn="l" rtl="0">
              <a:spcBef>
                <a:spcPts val="480"/>
              </a:spcBef>
              <a:buClr>
                <a:schemeClr val="accent1"/>
              </a:buClr>
              <a:buFont typeface="Noto Sans Symbols"/>
              <a:buNone/>
            </a:pPr>
            <a:endParaRPr dirty="0"/>
          </a:p>
          <a:p>
            <a:pPr marL="0" marR="0" lvl="0" indent="0" algn="l" rtl="0">
              <a:spcBef>
                <a:spcPts val="520"/>
              </a:spcBef>
              <a:buClr>
                <a:schemeClr val="accent3"/>
              </a:buClr>
              <a:buFont typeface="Noto Sans Symbols"/>
              <a:buNone/>
            </a:pPr>
            <a:endParaRPr sz="2600" b="0" i="0" u="none" strike="noStrike" cap="none" baseline="0" dirty="0">
              <a:solidFill>
                <a:schemeClr val="dk1"/>
              </a:solidFill>
              <a:latin typeface="Merriweather"/>
              <a:ea typeface="Merriweather"/>
              <a:cs typeface="Merriweather"/>
              <a:sym typeface="Merriweather"/>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Major Milestones</a:t>
            </a:r>
          </a:p>
        </p:txBody>
      </p:sp>
      <p:sp>
        <p:nvSpPr>
          <p:cNvPr id="290" name="Shape 290"/>
          <p:cNvSpPr txBox="1">
            <a:spLocks noGrp="1"/>
          </p:cNvSpPr>
          <p:nvPr>
            <p:ph type="body" idx="1"/>
          </p:nvPr>
        </p:nvSpPr>
        <p:spPr>
          <a:xfrm>
            <a:off x="457200" y="2164075"/>
            <a:ext cx="8229600" cy="4014899"/>
          </a:xfrm>
          <a:prstGeom prst="rect">
            <a:avLst/>
          </a:prstGeom>
          <a:noFill/>
          <a:ln>
            <a:noFill/>
          </a:ln>
        </p:spPr>
        <p:txBody>
          <a:bodyPr lIns="91425" tIns="45700" rIns="91425" bIns="45700" anchor="t" anchorCtr="0">
            <a:noAutofit/>
          </a:bodyPr>
          <a:lstStyle/>
          <a:p>
            <a:pPr marL="0" marR="0" lvl="0" indent="0" algn="l" rtl="0">
              <a:spcBef>
                <a:spcPts val="520"/>
              </a:spcBef>
              <a:buNone/>
            </a:pPr>
            <a:endParaRPr/>
          </a:p>
          <a:p>
            <a:pPr marL="274320" marR="0" lvl="0" indent="-274320" algn="l" rtl="0">
              <a:spcBef>
                <a:spcPts val="52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Test Plan – February 15, 2016</a:t>
            </a:r>
          </a:p>
          <a:p>
            <a:pPr marL="274320" marR="0" lvl="0" indent="-274320" algn="l" rtl="0">
              <a:spcBef>
                <a:spcPts val="52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Characterization Report – April 4, 2016</a:t>
            </a:r>
          </a:p>
          <a:p>
            <a:pPr marL="274320" marR="0" lvl="0" indent="-274320" algn="l" rtl="0">
              <a:spcBef>
                <a:spcPts val="52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Final Design Review – April 11, 2016</a:t>
            </a:r>
          </a:p>
          <a:p>
            <a:pPr marL="274320" marR="0" lvl="0" indent="-274320" algn="l" rtl="0">
              <a:spcBef>
                <a:spcPts val="52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Final Report &amp; Senior Design Day Presentation – May 3, 2016</a:t>
            </a:r>
          </a:p>
        </p:txBody>
      </p:sp>
      <p:sp>
        <p:nvSpPr>
          <p:cNvPr id="291" name="Shape 291"/>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838200"/>
            <a:ext cx="8229600" cy="856499"/>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Project Deliverables</a:t>
            </a:r>
          </a:p>
        </p:txBody>
      </p:sp>
      <p:sp>
        <p:nvSpPr>
          <p:cNvPr id="298" name="Shape 298"/>
          <p:cNvSpPr txBox="1">
            <a:spLocks noGrp="1"/>
          </p:cNvSpPr>
          <p:nvPr>
            <p:ph type="body" idx="1"/>
          </p:nvPr>
        </p:nvSpPr>
        <p:spPr>
          <a:xfrm>
            <a:off x="685800" y="2249373"/>
            <a:ext cx="8001000" cy="1510800"/>
          </a:xfrm>
          <a:prstGeom prst="rect">
            <a:avLst/>
          </a:prstGeom>
          <a:noFill/>
          <a:ln>
            <a:noFill/>
          </a:ln>
        </p:spPr>
        <p:txBody>
          <a:bodyPr lIns="91425" tIns="45700" rIns="91425" bIns="45700" anchor="t" anchorCtr="0">
            <a:noAutofit/>
          </a:bodyPr>
          <a:lstStyle/>
          <a:p>
            <a:pPr marL="514350" marR="0" lvl="0" indent="-514349" algn="l" rtl="0">
              <a:lnSpc>
                <a:spcPct val="80000"/>
              </a:lnSpc>
              <a:spcBef>
                <a:spcPts val="481"/>
              </a:spcBef>
              <a:buSzPct val="95197"/>
              <a:buFont typeface="Calibri"/>
              <a:buAutoNum type="arabicPeriod"/>
            </a:pPr>
            <a:r>
              <a:rPr lang="en-US" sz="2405" b="0" i="0" u="none" strike="noStrike" cap="none" baseline="0">
                <a:solidFill>
                  <a:srgbClr val="000000"/>
                </a:solidFill>
                <a:latin typeface="Merriweather"/>
                <a:ea typeface="Merriweather"/>
                <a:cs typeface="Merriweather"/>
                <a:sym typeface="Merriweather"/>
              </a:rPr>
              <a:t>Design </a:t>
            </a:r>
            <a:r>
              <a:rPr lang="en-US" sz="2405">
                <a:solidFill>
                  <a:srgbClr val="000000"/>
                </a:solidFill>
                <a:latin typeface="Merriweather"/>
                <a:ea typeface="Merriweather"/>
                <a:cs typeface="Merriweather"/>
                <a:sym typeface="Merriweather"/>
              </a:rPr>
              <a:t>of</a:t>
            </a:r>
            <a:r>
              <a:rPr lang="en-US" sz="2405" b="0" i="0" u="none" strike="noStrike" cap="none" baseline="0">
                <a:solidFill>
                  <a:srgbClr val="000000"/>
                </a:solidFill>
                <a:latin typeface="Merriweather"/>
                <a:ea typeface="Merriweather"/>
                <a:cs typeface="Merriweather"/>
                <a:sym typeface="Merriweather"/>
              </a:rPr>
              <a:t> </a:t>
            </a:r>
            <a:r>
              <a:rPr lang="en-US" sz="2405">
                <a:solidFill>
                  <a:srgbClr val="000000"/>
                </a:solidFill>
                <a:latin typeface="Merriweather"/>
                <a:ea typeface="Merriweather"/>
                <a:cs typeface="Merriweather"/>
                <a:sym typeface="Merriweather"/>
              </a:rPr>
              <a:t>sense</a:t>
            </a:r>
            <a:r>
              <a:rPr lang="en-US" sz="2405" b="0" i="0" u="none" strike="noStrike" cap="none" baseline="0">
                <a:solidFill>
                  <a:srgbClr val="000000"/>
                </a:solidFill>
                <a:latin typeface="Merriweather"/>
                <a:ea typeface="Merriweather"/>
                <a:cs typeface="Merriweather"/>
                <a:sym typeface="Merriweather"/>
              </a:rPr>
              <a:t> amplifier and p</a:t>
            </a:r>
            <a:r>
              <a:rPr lang="en-US" sz="2405">
                <a:solidFill>
                  <a:srgbClr val="000000"/>
                </a:solidFill>
                <a:latin typeface="Merriweather"/>
                <a:ea typeface="Merriweather"/>
                <a:cs typeface="Merriweather"/>
                <a:sym typeface="Merriweather"/>
              </a:rPr>
              <a:t>ower supply</a:t>
            </a:r>
          </a:p>
          <a:p>
            <a:pPr marL="514350" marR="0" lvl="0" indent="-514349" algn="l" rtl="0">
              <a:lnSpc>
                <a:spcPct val="80000"/>
              </a:lnSpc>
              <a:spcBef>
                <a:spcPts val="481"/>
              </a:spcBef>
              <a:buSzPct val="95197"/>
              <a:buFont typeface="Merriweather"/>
              <a:buAutoNum type="arabicPeriod"/>
            </a:pPr>
            <a:r>
              <a:rPr lang="en-US" sz="2405">
                <a:solidFill>
                  <a:srgbClr val="000000"/>
                </a:solidFill>
                <a:latin typeface="Merriweather"/>
                <a:ea typeface="Merriweather"/>
                <a:cs typeface="Merriweather"/>
                <a:sym typeface="Merriweather"/>
              </a:rPr>
              <a:t>Working sense amplifier and power supply</a:t>
            </a:r>
          </a:p>
          <a:p>
            <a:pPr marL="514350" marR="0" lvl="0" indent="-514349" algn="l" rtl="0">
              <a:lnSpc>
                <a:spcPct val="80000"/>
              </a:lnSpc>
              <a:spcBef>
                <a:spcPts val="481"/>
              </a:spcBef>
              <a:buSzPct val="95197"/>
              <a:buFont typeface="Merriweather"/>
              <a:buAutoNum type="arabicPeriod"/>
            </a:pPr>
            <a:r>
              <a:rPr lang="en-US" sz="2405">
                <a:solidFill>
                  <a:srgbClr val="000000"/>
                </a:solidFill>
                <a:latin typeface="Merriweather"/>
                <a:ea typeface="Merriweather"/>
                <a:cs typeface="Merriweather"/>
                <a:sym typeface="Merriweather"/>
              </a:rPr>
              <a:t>Test data on system and components</a:t>
            </a:r>
          </a:p>
          <a:p>
            <a:pPr marL="274320" marR="0" lvl="0" indent="-129237" algn="l" rtl="0">
              <a:lnSpc>
                <a:spcPct val="80000"/>
              </a:lnSpc>
              <a:spcBef>
                <a:spcPts val="481"/>
              </a:spcBef>
              <a:buClr>
                <a:schemeClr val="accent3"/>
              </a:buClr>
              <a:buFont typeface="Noto Sans Symbols"/>
              <a:buNone/>
            </a:pPr>
            <a:endParaRPr sz="2405" b="0" i="0" u="none" strike="noStrike" cap="none" baseline="0">
              <a:solidFill>
                <a:schemeClr val="dk1"/>
              </a:solidFill>
              <a:latin typeface="Merriweather"/>
              <a:ea typeface="Merriweather"/>
              <a:cs typeface="Merriweather"/>
              <a:sym typeface="Merriweather"/>
            </a:endParaRPr>
          </a:p>
          <a:p>
            <a:pPr marL="0" marR="0" lvl="0" indent="0" algn="l" rtl="0">
              <a:lnSpc>
                <a:spcPct val="80000"/>
              </a:lnSpc>
              <a:spcBef>
                <a:spcPts val="481"/>
              </a:spcBef>
              <a:buClr>
                <a:schemeClr val="accent3"/>
              </a:buClr>
              <a:buFont typeface="Noto Sans Symbols"/>
              <a:buNone/>
            </a:pPr>
            <a:endParaRPr sz="2405" b="0" i="0" u="none" strike="noStrike" cap="none" baseline="0">
              <a:solidFill>
                <a:schemeClr val="dk1"/>
              </a:solidFill>
              <a:latin typeface="Merriweather"/>
              <a:ea typeface="Merriweather"/>
              <a:cs typeface="Merriweather"/>
              <a:sym typeface="Merriweather"/>
            </a:endParaRPr>
          </a:p>
          <a:p>
            <a:pPr marL="274320" marR="0" lvl="0" indent="-129237" algn="l" rtl="0">
              <a:lnSpc>
                <a:spcPct val="80000"/>
              </a:lnSpc>
              <a:spcBef>
                <a:spcPts val="481"/>
              </a:spcBef>
              <a:buClr>
                <a:schemeClr val="accent3"/>
              </a:buClr>
              <a:buFont typeface="Noto Sans Symbols"/>
              <a:buNone/>
            </a:pPr>
            <a:endParaRPr sz="2405" b="0" i="0" u="none" strike="noStrike" cap="none" baseline="0">
              <a:solidFill>
                <a:schemeClr val="dk1"/>
              </a:solidFill>
              <a:latin typeface="Merriweather"/>
              <a:ea typeface="Merriweather"/>
              <a:cs typeface="Merriweather"/>
              <a:sym typeface="Merriweather"/>
            </a:endParaRPr>
          </a:p>
          <a:p>
            <a:pPr marL="274320" marR="0" lvl="0" indent="-129237" algn="l" rtl="0">
              <a:lnSpc>
                <a:spcPct val="80000"/>
              </a:lnSpc>
              <a:spcBef>
                <a:spcPts val="481"/>
              </a:spcBef>
              <a:buClr>
                <a:schemeClr val="accent3"/>
              </a:buClr>
              <a:buFont typeface="Noto Sans Symbols"/>
              <a:buNone/>
            </a:pPr>
            <a:endParaRPr sz="2405" b="0" i="0" u="none" strike="noStrike" cap="none" baseline="0">
              <a:solidFill>
                <a:schemeClr val="dk1"/>
              </a:solidFill>
              <a:latin typeface="Merriweather"/>
              <a:ea typeface="Merriweather"/>
              <a:cs typeface="Merriweather"/>
              <a:sym typeface="Merriweather"/>
            </a:endParaRPr>
          </a:p>
        </p:txBody>
      </p:sp>
      <p:sp>
        <p:nvSpPr>
          <p:cNvPr id="301" name="Shape 301"/>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Standards</a:t>
            </a:r>
          </a:p>
        </p:txBody>
      </p:sp>
      <p:sp>
        <p:nvSpPr>
          <p:cNvPr id="308" name="Shape 308"/>
          <p:cNvSpPr txBox="1">
            <a:spLocks noGrp="1"/>
          </p:cNvSpPr>
          <p:nvPr>
            <p:ph type="body" idx="1"/>
          </p:nvPr>
        </p:nvSpPr>
        <p:spPr>
          <a:xfrm>
            <a:off x="457200" y="1935480"/>
            <a:ext cx="8229600" cy="4389000"/>
          </a:xfrm>
          <a:prstGeom prst="rect">
            <a:avLst/>
          </a:prstGeom>
          <a:noFill/>
          <a:ln>
            <a:noFill/>
          </a:ln>
        </p:spPr>
        <p:txBody>
          <a:bodyPr lIns="91425" tIns="45700" rIns="91425" bIns="45700" anchor="t" anchorCtr="0">
            <a:noAutofit/>
          </a:bodyPr>
          <a:lstStyle/>
          <a:p>
            <a:pPr lvl="0" rtl="0">
              <a:spcBef>
                <a:spcPts val="480"/>
              </a:spcBef>
              <a:buClr>
                <a:schemeClr val="dk1"/>
              </a:buClr>
              <a:buSzPct val="100000"/>
              <a:buFont typeface="Merriweather"/>
              <a:buChar char="●"/>
            </a:pPr>
            <a:r>
              <a:rPr lang="en-US" sz="2400">
                <a:latin typeface="Merriweather"/>
                <a:ea typeface="Merriweather"/>
                <a:cs typeface="Merriweather"/>
                <a:sym typeface="Merriweather"/>
              </a:rPr>
              <a:t>UL 50/50E- Enclosures for Electrical Equipment</a:t>
            </a:r>
          </a:p>
          <a:p>
            <a:pPr lvl="1" rtl="0">
              <a:spcBef>
                <a:spcPts val="0"/>
              </a:spcBef>
              <a:buClr>
                <a:schemeClr val="dk1"/>
              </a:buClr>
              <a:buSzPct val="92307"/>
              <a:buFont typeface="Merriweather"/>
              <a:buChar char="●"/>
            </a:pPr>
            <a:r>
              <a:rPr lang="en-US"/>
              <a:t>Project will be in protected enclosure, wired with a reed switch mounted to the lid</a:t>
            </a:r>
          </a:p>
          <a:p>
            <a:pPr lvl="0" rtl="0">
              <a:spcBef>
                <a:spcPts val="520"/>
              </a:spcBef>
              <a:buClr>
                <a:schemeClr val="dk1"/>
              </a:buClr>
              <a:buSzPct val="100000"/>
              <a:buFont typeface="Merriweather"/>
              <a:buChar char="●"/>
            </a:pPr>
            <a:r>
              <a:rPr lang="en-US" sz="2400">
                <a:latin typeface="Merriweather"/>
                <a:ea typeface="Merriweather"/>
                <a:cs typeface="Merriweather"/>
                <a:sym typeface="Merriweather"/>
              </a:rPr>
              <a:t>UL 817: Standard for Cord Sets</a:t>
            </a:r>
          </a:p>
          <a:p>
            <a:pPr lvl="1" rtl="0">
              <a:spcBef>
                <a:spcPts val="0"/>
              </a:spcBef>
              <a:buClr>
                <a:schemeClr val="dk1"/>
              </a:buClr>
              <a:buSzPct val="92307"/>
              <a:buFont typeface="Merriweather"/>
              <a:buChar char="●"/>
            </a:pPr>
            <a:r>
              <a:rPr lang="en-US"/>
              <a:t>Project has triaxial cable with +/- 150 V</a:t>
            </a:r>
          </a:p>
          <a:p>
            <a:pPr lvl="0" rtl="0">
              <a:spcBef>
                <a:spcPts val="0"/>
              </a:spcBef>
              <a:buClr>
                <a:srgbClr val="000000"/>
              </a:buClr>
              <a:buSzPct val="100000"/>
              <a:buFont typeface="Merriweather"/>
              <a:buChar char="●"/>
            </a:pPr>
            <a:r>
              <a:rPr lang="en-US" sz="2400">
                <a:solidFill>
                  <a:srgbClr val="000000"/>
                </a:solidFill>
                <a:latin typeface="Merriweather"/>
                <a:ea typeface="Merriweather"/>
                <a:cs typeface="Merriweather"/>
                <a:sym typeface="Merriweather"/>
              </a:rPr>
              <a:t>UL 60950-1</a:t>
            </a:r>
          </a:p>
          <a:p>
            <a:pPr lvl="1" rtl="0">
              <a:spcBef>
                <a:spcPts val="0"/>
              </a:spcBef>
              <a:buClr>
                <a:srgbClr val="000000"/>
              </a:buClr>
              <a:buSzPct val="92307"/>
              <a:buFont typeface="Merriweather"/>
              <a:buChar char="●"/>
            </a:pPr>
            <a:r>
              <a:rPr lang="en-US">
                <a:solidFill>
                  <a:srgbClr val="000000"/>
                </a:solidFill>
              </a:rPr>
              <a:t>Applies to limited current circuits that could be deemed hazardous (power supply)</a:t>
            </a:r>
          </a:p>
          <a:p>
            <a:pPr lvl="0" rtl="0">
              <a:spcBef>
                <a:spcPts val="0"/>
              </a:spcBef>
              <a:buClr>
                <a:srgbClr val="000000"/>
              </a:buClr>
              <a:buSzPct val="100000"/>
              <a:buFont typeface="Merriweather"/>
              <a:buChar char="●"/>
            </a:pPr>
            <a:r>
              <a:rPr lang="en-US" sz="2400">
                <a:solidFill>
                  <a:srgbClr val="000000"/>
                </a:solidFill>
                <a:latin typeface="Merriweather"/>
                <a:ea typeface="Merriweather"/>
                <a:cs typeface="Merriweather"/>
                <a:sym typeface="Merriweather"/>
              </a:rPr>
              <a:t>IEEE Standard 510-1983</a:t>
            </a:r>
          </a:p>
          <a:p>
            <a:pPr lvl="1" rtl="0">
              <a:spcBef>
                <a:spcPts val="0"/>
              </a:spcBef>
              <a:buClr>
                <a:srgbClr val="000000"/>
              </a:buClr>
              <a:buSzPct val="92307"/>
              <a:buFont typeface="Merriweather"/>
              <a:buChar char="●"/>
            </a:pPr>
            <a:r>
              <a:rPr lang="en-US">
                <a:solidFill>
                  <a:srgbClr val="000000"/>
                </a:solidFill>
              </a:rPr>
              <a:t>Applies to all direct power supplies</a:t>
            </a:r>
          </a:p>
          <a:p>
            <a:pPr marL="0" marR="0" lvl="0" indent="0" algn="l" rtl="0">
              <a:lnSpc>
                <a:spcPct val="100000"/>
              </a:lnSpc>
              <a:spcBef>
                <a:spcPts val="520"/>
              </a:spcBef>
              <a:spcAft>
                <a:spcPts val="0"/>
              </a:spcAft>
              <a:buNone/>
            </a:pPr>
            <a:endParaRPr>
              <a:solidFill>
                <a:srgbClr val="000000"/>
              </a:solidFill>
            </a:endParaRPr>
          </a:p>
          <a:p>
            <a:pPr marL="274320" marR="0" lvl="0" indent="-117475" algn="l" rtl="0">
              <a:spcBef>
                <a:spcPts val="520"/>
              </a:spcBef>
              <a:buClr>
                <a:schemeClr val="accent3"/>
              </a:buClr>
              <a:buFont typeface="Noto Sans Symbols"/>
              <a:buNone/>
            </a:pPr>
            <a:endParaRPr sz="2600" b="0" i="0" u="none" strike="noStrike" cap="none" baseline="0">
              <a:solidFill>
                <a:schemeClr val="dk1"/>
              </a:solidFill>
              <a:latin typeface="Merriweather"/>
              <a:ea typeface="Merriweather"/>
              <a:cs typeface="Merriweather"/>
              <a:sym typeface="Merriweather"/>
            </a:endParaRPr>
          </a:p>
        </p:txBody>
      </p:sp>
      <p:sp>
        <p:nvSpPr>
          <p:cNvPr id="309" name="Shape 309"/>
          <p:cNvSpPr txBox="1">
            <a:spLocks noGrp="1"/>
          </p:cNvSpPr>
          <p:nvPr>
            <p:ph type="ftr" idx="11"/>
          </p:nvPr>
        </p:nvSpPr>
        <p:spPr>
          <a:xfrm>
            <a:off x="2667000" y="6356350"/>
            <a:ext cx="3352799" cy="365125"/>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704096"/>
            <a:ext cx="8229600" cy="802799"/>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Roles and Responsibilities</a:t>
            </a:r>
          </a:p>
        </p:txBody>
      </p:sp>
      <p:sp>
        <p:nvSpPr>
          <p:cNvPr id="315" name="Shape 315"/>
          <p:cNvSpPr txBox="1">
            <a:spLocks noGrp="1"/>
          </p:cNvSpPr>
          <p:nvPr>
            <p:ph type="body" idx="1"/>
          </p:nvPr>
        </p:nvSpPr>
        <p:spPr>
          <a:xfrm>
            <a:off x="457200" y="1506900"/>
            <a:ext cx="8229600" cy="2105700"/>
          </a:xfrm>
          <a:prstGeom prst="rect">
            <a:avLst/>
          </a:prstGeom>
          <a:noFill/>
          <a:ln>
            <a:noFill/>
          </a:ln>
        </p:spPr>
        <p:txBody>
          <a:bodyPr lIns="91425" tIns="45700" rIns="91425" bIns="45700" anchor="t" anchorCtr="0">
            <a:noAutofit/>
          </a:bodyPr>
          <a:lstStyle/>
          <a:p>
            <a:pPr marL="274320" marR="0" lvl="0" indent="-269875" algn="l" rtl="0">
              <a:spcBef>
                <a:spcPts val="0"/>
              </a:spcBef>
              <a:buClr>
                <a:schemeClr val="accent3"/>
              </a:buClr>
              <a:buSzPct val="100000"/>
              <a:buFont typeface="Noto Sans Symbols"/>
              <a:buChar char="➢"/>
            </a:pPr>
            <a:r>
              <a:rPr lang="en-US" sz="2400" b="0" i="0" u="none" strike="noStrike" cap="none" baseline="0">
                <a:solidFill>
                  <a:schemeClr val="dk1"/>
                </a:solidFill>
                <a:latin typeface="Merriweather"/>
                <a:ea typeface="Merriweather"/>
                <a:cs typeface="Merriweather"/>
                <a:sym typeface="Merriweather"/>
              </a:rPr>
              <a:t>Team Member: Nathan Russell</a:t>
            </a:r>
          </a:p>
          <a:p>
            <a:pPr marR="0" lvl="1" algn="l" rtl="0">
              <a:spcBef>
                <a:spcPts val="0"/>
              </a:spcBef>
              <a:buClr>
                <a:schemeClr val="accent3"/>
              </a:buClr>
              <a:buSzPct val="92307"/>
              <a:buFont typeface="Noto Sans Symbols"/>
              <a:buChar char="➢"/>
            </a:pPr>
            <a:r>
              <a:rPr lang="en-US"/>
              <a:t>Research</a:t>
            </a:r>
          </a:p>
          <a:p>
            <a:pPr marR="0" lvl="2" algn="l" rtl="0">
              <a:spcBef>
                <a:spcPts val="0"/>
              </a:spcBef>
              <a:buClr>
                <a:schemeClr val="accent3"/>
              </a:buClr>
              <a:buSzPct val="100000"/>
            </a:pPr>
            <a:r>
              <a:rPr lang="en-US" sz="1800"/>
              <a:t>Research designs and technologies applicable to our project.</a:t>
            </a:r>
          </a:p>
          <a:p>
            <a:pPr marR="0" lvl="1" algn="l" rtl="0">
              <a:spcBef>
                <a:spcPts val="0"/>
              </a:spcBef>
              <a:buClr>
                <a:schemeClr val="accent3"/>
              </a:buClr>
              <a:buSzPct val="92307"/>
              <a:buFont typeface="Noto Sans Symbols"/>
              <a:buChar char="➢"/>
            </a:pPr>
            <a:r>
              <a:rPr lang="en-US"/>
              <a:t>Simulation</a:t>
            </a:r>
          </a:p>
          <a:p>
            <a:pPr marR="0" lvl="2" algn="l" rtl="0">
              <a:spcBef>
                <a:spcPts val="0"/>
              </a:spcBef>
              <a:buClr>
                <a:schemeClr val="accent3"/>
              </a:buClr>
              <a:buSzPct val="100000"/>
            </a:pPr>
            <a:r>
              <a:rPr lang="en-US" sz="1800"/>
              <a:t>Design and test topspice simulations of the sense amp, and power supply.</a:t>
            </a:r>
          </a:p>
          <a:p>
            <a:pPr marL="640080" marR="0" lvl="1" indent="-129540" algn="l" rtl="0">
              <a:spcBef>
                <a:spcPts val="480"/>
              </a:spcBef>
              <a:buClr>
                <a:schemeClr val="accent1"/>
              </a:buClr>
              <a:buFont typeface="Noto Sans Symbols"/>
              <a:buNone/>
            </a:pPr>
            <a:endParaRPr sz="2400" b="0" i="0" u="none" strike="noStrike" cap="none" baseline="0">
              <a:solidFill>
                <a:schemeClr val="dk1"/>
              </a:solidFill>
              <a:latin typeface="Merriweather"/>
              <a:ea typeface="Merriweather"/>
              <a:cs typeface="Merriweather"/>
              <a:sym typeface="Merriweather"/>
            </a:endParaRPr>
          </a:p>
          <a:p>
            <a:pPr marL="0" marR="0" lvl="0" indent="0" algn="l" rtl="0">
              <a:spcBef>
                <a:spcPts val="520"/>
              </a:spcBef>
              <a:buClr>
                <a:schemeClr val="accent3"/>
              </a:buClr>
              <a:buFont typeface="Noto Sans Symbols"/>
              <a:buNone/>
            </a:pPr>
            <a:endParaRPr sz="2600" b="0" i="0" u="none" strike="noStrike" cap="none" baseline="0">
              <a:solidFill>
                <a:schemeClr val="dk1"/>
              </a:solidFill>
              <a:latin typeface="Merriweather"/>
              <a:ea typeface="Merriweather"/>
              <a:cs typeface="Merriweather"/>
              <a:sym typeface="Merriweather"/>
            </a:endParaRPr>
          </a:p>
        </p:txBody>
      </p:sp>
      <p:pic>
        <p:nvPicPr>
          <p:cNvPr id="316" name="Shape 316"/>
          <p:cNvPicPr preferRelativeResize="0"/>
          <p:nvPr/>
        </p:nvPicPr>
        <p:blipFill>
          <a:blip r:embed="rId3">
            <a:alphaModFix/>
          </a:blip>
          <a:stretch>
            <a:fillRect/>
          </a:stretch>
        </p:blipFill>
        <p:spPr>
          <a:xfrm>
            <a:off x="3327575" y="3480750"/>
            <a:ext cx="2166700" cy="2143875"/>
          </a:xfrm>
          <a:prstGeom prst="rect">
            <a:avLst/>
          </a:prstGeom>
          <a:noFill/>
          <a:ln>
            <a:noFill/>
          </a:ln>
        </p:spPr>
      </p:pic>
      <p:sp>
        <p:nvSpPr>
          <p:cNvPr id="317" name="Shape 317"/>
          <p:cNvSpPr txBox="1"/>
          <p:nvPr/>
        </p:nvSpPr>
        <p:spPr>
          <a:xfrm>
            <a:off x="2827800" y="5566650"/>
            <a:ext cx="3488399" cy="802799"/>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2400">
                <a:solidFill>
                  <a:schemeClr val="dk1"/>
                </a:solidFill>
              </a:rPr>
              <a:t>Short Circuit Protection</a:t>
            </a:r>
          </a:p>
          <a:p>
            <a:pPr lvl="0" rtl="0">
              <a:spcBef>
                <a:spcPts val="0"/>
              </a:spcBef>
              <a:buClr>
                <a:schemeClr val="dk1"/>
              </a:buClr>
              <a:buSzPct val="25000"/>
              <a:buFont typeface="Arial"/>
              <a:buNone/>
            </a:pPr>
            <a:r>
              <a:rPr lang="en-US" sz="1800">
                <a:solidFill>
                  <a:schemeClr val="dk1"/>
                </a:solidFill>
              </a:rPr>
              <a:t>By: circuitdiagram.net</a:t>
            </a:r>
          </a:p>
        </p:txBody>
      </p:sp>
      <p:sp>
        <p:nvSpPr>
          <p:cNvPr id="318" name="Shape 318"/>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674470"/>
            <a:ext cx="8229600" cy="7401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Constraints</a:t>
            </a:r>
          </a:p>
        </p:txBody>
      </p:sp>
      <p:sp>
        <p:nvSpPr>
          <p:cNvPr id="325" name="Shape 325"/>
          <p:cNvSpPr txBox="1">
            <a:spLocks noGrp="1"/>
          </p:cNvSpPr>
          <p:nvPr>
            <p:ph type="body" idx="1"/>
          </p:nvPr>
        </p:nvSpPr>
        <p:spPr>
          <a:xfrm>
            <a:off x="457200" y="1414574"/>
            <a:ext cx="8229600" cy="3402299"/>
          </a:xfrm>
          <a:prstGeom prst="rect">
            <a:avLst/>
          </a:prstGeom>
        </p:spPr>
        <p:txBody>
          <a:bodyPr lIns="91425" tIns="45700" rIns="91425" bIns="45700" anchor="t" anchorCtr="0">
            <a:noAutofit/>
          </a:bodyPr>
          <a:lstStyle/>
          <a:p>
            <a:pPr lvl="0" rtl="0">
              <a:spcBef>
                <a:spcPts val="0"/>
              </a:spcBef>
              <a:buClr>
                <a:srgbClr val="000000"/>
              </a:buClr>
              <a:buSzPct val="100000"/>
              <a:buFont typeface="Arial"/>
            </a:pPr>
            <a:r>
              <a:rPr lang="en-US" sz="1800">
                <a:solidFill>
                  <a:srgbClr val="000000"/>
                </a:solidFill>
              </a:rPr>
              <a:t>Due to the high voltages within the circuit, the sense amplifier and power supply will be needing to have many safety features.</a:t>
            </a:r>
          </a:p>
          <a:p>
            <a:pPr lvl="2" rtl="0">
              <a:spcBef>
                <a:spcPts val="0"/>
              </a:spcBef>
              <a:buClr>
                <a:srgbClr val="000000"/>
              </a:buClr>
              <a:buSzPct val="100000"/>
              <a:buFont typeface="Arial"/>
            </a:pPr>
            <a:r>
              <a:rPr lang="en-US" sz="1800">
                <a:solidFill>
                  <a:srgbClr val="000000"/>
                </a:solidFill>
                <a:latin typeface="Arial"/>
                <a:ea typeface="Arial"/>
                <a:cs typeface="Arial"/>
                <a:sym typeface="Arial"/>
              </a:rPr>
              <a:t>e.g. tamper proof shutoff, secure connections between cables, cables with extra layers of protection, various circuit protection systems, and LED indicators.</a:t>
            </a:r>
          </a:p>
          <a:p>
            <a:pPr lvl="0" rtl="0">
              <a:spcBef>
                <a:spcPts val="0"/>
              </a:spcBef>
              <a:buClr>
                <a:srgbClr val="000000"/>
              </a:buClr>
              <a:buSzPct val="100000"/>
              <a:buFont typeface="Arial"/>
            </a:pPr>
            <a:r>
              <a:rPr lang="en-US" sz="1800">
                <a:solidFill>
                  <a:srgbClr val="000000"/>
                </a:solidFill>
              </a:rPr>
              <a:t>High voltages transistors are not easily found, and will cause an increase in expenditures</a:t>
            </a:r>
          </a:p>
          <a:p>
            <a:pPr lvl="0" rtl="0">
              <a:spcBef>
                <a:spcPts val="0"/>
              </a:spcBef>
              <a:buClr>
                <a:srgbClr val="000000"/>
              </a:buClr>
              <a:buSzPct val="100000"/>
              <a:buFont typeface="Arial"/>
            </a:pPr>
            <a:r>
              <a:rPr lang="en-US" sz="1800">
                <a:solidFill>
                  <a:srgbClr val="000000"/>
                </a:solidFill>
              </a:rPr>
              <a:t>The power supply will have a voltage constraint due to the line voltage being used for power. As a result, limiting the range of voltages that can be swept by the sense amplifier.</a:t>
            </a:r>
          </a:p>
          <a:p>
            <a:pPr marL="0" marR="0" lvl="0" indent="0" algn="l" rtl="0">
              <a:lnSpc>
                <a:spcPct val="100000"/>
              </a:lnSpc>
              <a:spcBef>
                <a:spcPts val="0"/>
              </a:spcBef>
              <a:spcAft>
                <a:spcPts val="0"/>
              </a:spcAft>
              <a:buNone/>
            </a:pPr>
            <a:endParaRPr sz="1100" b="0" i="0" u="none" strike="noStrike" cap="none" baseline="0">
              <a:solidFill>
                <a:srgbClr val="FF0000"/>
              </a:solidFill>
            </a:endParaRPr>
          </a:p>
        </p:txBody>
      </p:sp>
      <p:sp>
        <p:nvSpPr>
          <p:cNvPr id="326" name="Shape 326"/>
          <p:cNvSpPr txBox="1">
            <a:spLocks noGrp="1"/>
          </p:cNvSpPr>
          <p:nvPr>
            <p:ph type="ftr" idx="11"/>
          </p:nvPr>
        </p:nvSpPr>
        <p:spPr>
          <a:xfrm>
            <a:off x="2667000" y="6356350"/>
            <a:ext cx="3352799" cy="365125"/>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pic>
        <p:nvPicPr>
          <p:cNvPr id="327" name="Shape 327"/>
          <p:cNvPicPr preferRelativeResize="0"/>
          <p:nvPr/>
        </p:nvPicPr>
        <p:blipFill rotWithShape="1">
          <a:blip r:embed="rId3">
            <a:alphaModFix/>
          </a:blip>
          <a:srcRect l="6028" t="5312" r="19914" b="19550"/>
          <a:stretch/>
        </p:blipFill>
        <p:spPr>
          <a:xfrm>
            <a:off x="902955" y="4544813"/>
            <a:ext cx="1538144" cy="1560550"/>
          </a:xfrm>
          <a:prstGeom prst="rect">
            <a:avLst/>
          </a:prstGeom>
          <a:noFill/>
          <a:ln>
            <a:noFill/>
          </a:ln>
        </p:spPr>
      </p:pic>
      <p:pic>
        <p:nvPicPr>
          <p:cNvPr id="328" name="Shape 328"/>
          <p:cNvPicPr preferRelativeResize="0"/>
          <p:nvPr/>
        </p:nvPicPr>
        <p:blipFill>
          <a:blip r:embed="rId4">
            <a:alphaModFix/>
          </a:blip>
          <a:stretch>
            <a:fillRect/>
          </a:stretch>
        </p:blipFill>
        <p:spPr>
          <a:xfrm>
            <a:off x="3752700" y="4485435"/>
            <a:ext cx="2320276" cy="1679324"/>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 Challenges &amp; Concerns</a:t>
            </a:r>
          </a:p>
        </p:txBody>
      </p:sp>
      <p:sp>
        <p:nvSpPr>
          <p:cNvPr id="335" name="Shape 335"/>
          <p:cNvSpPr txBox="1">
            <a:spLocks noGrp="1"/>
          </p:cNvSpPr>
          <p:nvPr>
            <p:ph type="body" idx="1"/>
          </p:nvPr>
        </p:nvSpPr>
        <p:spPr>
          <a:xfrm>
            <a:off x="457200" y="1935480"/>
            <a:ext cx="8229600" cy="4389000"/>
          </a:xfrm>
          <a:prstGeom prst="rect">
            <a:avLst/>
          </a:prstGeom>
          <a:noFill/>
          <a:ln>
            <a:noFill/>
          </a:ln>
        </p:spPr>
        <p:txBody>
          <a:bodyPr lIns="91425" tIns="45700" rIns="91425" bIns="45700" anchor="t" anchorCtr="0">
            <a:noAutofit/>
          </a:bodyPr>
          <a:lstStyle/>
          <a:p>
            <a:pPr marL="274320" marR="0" lvl="0" indent="-269875" algn="l" rtl="0">
              <a:spcBef>
                <a:spcPts val="0"/>
              </a:spcBef>
              <a:buSzPct val="100000"/>
              <a:buFont typeface="Arial"/>
              <a:buChar char="➢"/>
            </a:pPr>
            <a:r>
              <a:rPr lang="en-US" sz="2400">
                <a:solidFill>
                  <a:srgbClr val="000000"/>
                </a:solidFill>
              </a:rPr>
              <a:t>Transistor-level Design</a:t>
            </a:r>
          </a:p>
          <a:p>
            <a:pPr marL="640080" marR="0" lvl="1" indent="-269240" algn="l" rtl="0">
              <a:spcBef>
                <a:spcPts val="480"/>
              </a:spcBef>
              <a:buClr>
                <a:schemeClr val="accent3"/>
              </a:buClr>
              <a:buSzPct val="100000"/>
              <a:buFont typeface="Arial"/>
              <a:buChar char="➢"/>
            </a:pPr>
            <a:r>
              <a:rPr lang="en-US" sz="2200">
                <a:solidFill>
                  <a:srgbClr val="000000"/>
                </a:solidFill>
                <a:latin typeface="Arial"/>
                <a:ea typeface="Arial"/>
                <a:cs typeface="Arial"/>
                <a:sym typeface="Arial"/>
              </a:rPr>
              <a:t>Component Selection</a:t>
            </a:r>
          </a:p>
          <a:p>
            <a:pPr lvl="1" rtl="0">
              <a:spcBef>
                <a:spcPts val="480"/>
              </a:spcBef>
              <a:buClr>
                <a:schemeClr val="accent3"/>
              </a:buClr>
              <a:buSzPct val="100000"/>
              <a:buFont typeface="Arial"/>
              <a:buChar char="➢"/>
            </a:pPr>
            <a:r>
              <a:rPr lang="en-US" sz="2200">
                <a:solidFill>
                  <a:srgbClr val="000000"/>
                </a:solidFill>
                <a:latin typeface="Arial"/>
                <a:ea typeface="Arial"/>
                <a:cs typeface="Arial"/>
                <a:sym typeface="Arial"/>
              </a:rPr>
              <a:t>Understanding the operation of the analog circuit building blocks for the design schematic of the sense amplifier and power supply</a:t>
            </a:r>
          </a:p>
          <a:p>
            <a:pPr marL="457200" indent="457200" rtl="0">
              <a:spcBef>
                <a:spcPts val="0"/>
              </a:spcBef>
              <a:buNone/>
            </a:pPr>
            <a:r>
              <a:rPr lang="en-US" sz="2200">
                <a:solidFill>
                  <a:srgbClr val="000000"/>
                </a:solidFill>
              </a:rPr>
              <a:t>e.g. Current mirrors, cascode, differential pair </a:t>
            </a:r>
          </a:p>
          <a:p>
            <a:pPr marL="457200" lvl="0" indent="457200" rtl="0">
              <a:spcBef>
                <a:spcPts val="0"/>
              </a:spcBef>
              <a:buNone/>
            </a:pPr>
            <a:endParaRPr sz="600">
              <a:solidFill>
                <a:srgbClr val="000000"/>
              </a:solidFill>
            </a:endParaRPr>
          </a:p>
          <a:p>
            <a:pPr lvl="1" rtl="0">
              <a:spcBef>
                <a:spcPts val="0"/>
              </a:spcBef>
              <a:buClr>
                <a:schemeClr val="accent3"/>
              </a:buClr>
              <a:buSzPct val="90909"/>
              <a:buFont typeface="Arial"/>
              <a:buChar char="➢"/>
            </a:pPr>
            <a:r>
              <a:rPr lang="en-US" sz="2200">
                <a:latin typeface="Arial"/>
                <a:ea typeface="Arial"/>
                <a:cs typeface="Arial"/>
                <a:sym typeface="Arial"/>
              </a:rPr>
              <a:t>Ways to improve linearity in the sense amplifier and how to obtain more s</a:t>
            </a:r>
            <a:r>
              <a:rPr lang="en-US" sz="2000">
                <a:latin typeface="Arial"/>
                <a:ea typeface="Arial"/>
                <a:cs typeface="Arial"/>
                <a:sym typeface="Arial"/>
              </a:rPr>
              <a:t>ophisticated regulation of the power supply</a:t>
            </a:r>
          </a:p>
        </p:txBody>
      </p:sp>
      <p:sp>
        <p:nvSpPr>
          <p:cNvPr id="336" name="Shape 336"/>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Roles and Responsibilities</a:t>
            </a:r>
          </a:p>
        </p:txBody>
      </p:sp>
      <p:sp>
        <p:nvSpPr>
          <p:cNvPr id="343" name="Shape 343"/>
          <p:cNvSpPr txBox="1">
            <a:spLocks noGrp="1"/>
          </p:cNvSpPr>
          <p:nvPr>
            <p:ph type="body" idx="1"/>
          </p:nvPr>
        </p:nvSpPr>
        <p:spPr>
          <a:xfrm>
            <a:off x="457200" y="1935480"/>
            <a:ext cx="8229600" cy="4389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Team Member: Daniel Carroll</a:t>
            </a:r>
          </a:p>
          <a:p>
            <a:pPr marL="617220" marR="0" lvl="2" indent="-350519" algn="l" rtl="0">
              <a:spcBef>
                <a:spcPts val="480"/>
              </a:spcBef>
              <a:buClr>
                <a:schemeClr val="accent3"/>
              </a:buClr>
              <a:buSzPct val="95000"/>
              <a:buFont typeface="Noto Sans Symbols"/>
              <a:buChar char="➢"/>
            </a:pPr>
            <a:r>
              <a:rPr lang="en-US" sz="2400">
                <a:solidFill>
                  <a:srgbClr val="000000"/>
                </a:solidFill>
              </a:rPr>
              <a:t>Transistor-Level Design</a:t>
            </a:r>
          </a:p>
          <a:p>
            <a:pPr marR="0" lvl="3" algn="l" rtl="0">
              <a:spcBef>
                <a:spcPts val="480"/>
              </a:spcBef>
              <a:buSzPct val="100000"/>
            </a:pPr>
            <a:r>
              <a:rPr lang="en-US" sz="2400">
                <a:solidFill>
                  <a:srgbClr val="000000"/>
                </a:solidFill>
              </a:rPr>
              <a:t>Investigate the interfacing of components to understand the building blocks of the sense amp and power supply</a:t>
            </a:r>
          </a:p>
          <a:p>
            <a:pPr marR="0" lvl="3" algn="l" rtl="0">
              <a:spcBef>
                <a:spcPts val="480"/>
              </a:spcBef>
              <a:buSzPct val="100000"/>
            </a:pPr>
            <a:r>
              <a:rPr lang="en-US" sz="2400">
                <a:solidFill>
                  <a:srgbClr val="000000"/>
                </a:solidFill>
              </a:rPr>
              <a:t>Use this knowledge to fine-tune and troubleshoot the design</a:t>
            </a:r>
          </a:p>
          <a:p>
            <a:pPr marL="617220" marR="0" lvl="2" indent="-358139" algn="l" rtl="0">
              <a:spcBef>
                <a:spcPts val="480"/>
              </a:spcBef>
              <a:buClr>
                <a:schemeClr val="accent3"/>
              </a:buClr>
              <a:buSzPct val="100000"/>
              <a:buFont typeface="Noto Sans Symbols"/>
              <a:buChar char="➢"/>
            </a:pPr>
            <a:r>
              <a:rPr lang="en-US" sz="2400">
                <a:solidFill>
                  <a:srgbClr val="000000"/>
                </a:solidFill>
              </a:rPr>
              <a:t>Research PCB fabrication options and get familiarized with respective PCB layout tools</a:t>
            </a:r>
          </a:p>
          <a:p>
            <a:pPr marL="0" marR="0" lvl="0" indent="0" algn="l" rtl="0">
              <a:spcBef>
                <a:spcPts val="480"/>
              </a:spcBef>
              <a:buNone/>
            </a:pPr>
            <a:endParaRPr sz="2400">
              <a:solidFill>
                <a:srgbClr val="000000"/>
              </a:solidFill>
            </a:endParaRPr>
          </a:p>
          <a:p>
            <a:pPr marL="617220" marR="0" lvl="2" indent="-223837" algn="l" rtl="0">
              <a:spcBef>
                <a:spcPts val="420"/>
              </a:spcBef>
              <a:buClr>
                <a:schemeClr val="accent1"/>
              </a:buClr>
              <a:buFont typeface="Noto Sans Symbols"/>
              <a:buNone/>
            </a:pPr>
            <a:endParaRPr sz="2100" b="0" i="0" u="none" strike="noStrike" cap="none" baseline="0">
              <a:solidFill>
                <a:schemeClr val="dk1"/>
              </a:solidFill>
              <a:latin typeface="Merriweather"/>
              <a:ea typeface="Merriweather"/>
              <a:cs typeface="Merriweather"/>
              <a:sym typeface="Merriweather"/>
            </a:endParaRPr>
          </a:p>
          <a:p>
            <a:pPr marL="0" lvl="0" indent="0" algn="ctr" rtl="0">
              <a:spcBef>
                <a:spcPts val="0"/>
              </a:spcBef>
              <a:buClr>
                <a:srgbClr val="000000"/>
              </a:buClr>
              <a:buFont typeface="Arial"/>
              <a:buNone/>
            </a:pPr>
            <a:endParaRPr sz="1400" b="1"/>
          </a:p>
          <a:p>
            <a:pPr marL="0" lvl="0" indent="0" algn="ctr" rtl="0">
              <a:spcBef>
                <a:spcPts val="0"/>
              </a:spcBef>
              <a:buClr>
                <a:srgbClr val="000000"/>
              </a:buClr>
              <a:buSzPct val="25000"/>
              <a:buFont typeface="Arial"/>
              <a:buNone/>
            </a:pPr>
            <a:r>
              <a:rPr lang="en-US" sz="1400" b="1"/>
              <a:t>Project # 1.4</a:t>
            </a:r>
          </a:p>
          <a:p>
            <a:pPr marL="0" marR="0" lvl="0" indent="0" algn="l" rtl="0">
              <a:spcBef>
                <a:spcPts val="520"/>
              </a:spcBef>
              <a:buClr>
                <a:schemeClr val="accent3"/>
              </a:buClr>
              <a:buFont typeface="Noto Sans Symbols"/>
              <a:buNone/>
            </a:pPr>
            <a:endParaRP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609600"/>
            <a:ext cx="8229600" cy="856499"/>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Project Progress</a:t>
            </a:r>
          </a:p>
        </p:txBody>
      </p:sp>
      <p:sp>
        <p:nvSpPr>
          <p:cNvPr id="350" name="Shape 350"/>
          <p:cNvSpPr txBox="1">
            <a:spLocks noGrp="1"/>
          </p:cNvSpPr>
          <p:nvPr>
            <p:ph type="body" idx="1"/>
          </p:nvPr>
        </p:nvSpPr>
        <p:spPr>
          <a:xfrm>
            <a:off x="457200" y="1447800"/>
            <a:ext cx="8229600" cy="4389000"/>
          </a:xfrm>
          <a:prstGeom prst="rect">
            <a:avLst/>
          </a:prstGeom>
          <a:noFill/>
          <a:ln>
            <a:noFill/>
          </a:ln>
        </p:spPr>
        <p:txBody>
          <a:bodyPr lIns="91425" tIns="45700" rIns="91425" bIns="45700" anchor="t" anchorCtr="0">
            <a:noAutofit/>
          </a:bodyPr>
          <a:lstStyle/>
          <a:p>
            <a:pPr marL="274320" marR="0" lvl="0" indent="-274320" algn="l" rtl="0">
              <a:spcBef>
                <a:spcPts val="420"/>
              </a:spcBef>
              <a:buSzPct val="95000"/>
              <a:buFont typeface="Noto Sans Symbols"/>
              <a:buChar char="➢"/>
            </a:pPr>
            <a:r>
              <a:rPr lang="en-US" sz="2100">
                <a:solidFill>
                  <a:srgbClr val="000000"/>
                </a:solidFill>
                <a:latin typeface="Merriweather"/>
                <a:ea typeface="Merriweather"/>
                <a:cs typeface="Merriweather"/>
                <a:sym typeface="Merriweather"/>
              </a:rPr>
              <a:t>Preliminary </a:t>
            </a:r>
            <a:r>
              <a:rPr lang="en-US" sz="2100" b="0" i="0" u="none" strike="noStrike" cap="none" baseline="0">
                <a:solidFill>
                  <a:srgbClr val="000000"/>
                </a:solidFill>
                <a:latin typeface="Merriweather"/>
                <a:ea typeface="Merriweather"/>
                <a:cs typeface="Merriweather"/>
                <a:sym typeface="Merriweather"/>
              </a:rPr>
              <a:t>Research completed for:</a:t>
            </a:r>
          </a:p>
          <a:p>
            <a:pPr marL="640080" marR="0" lvl="1" indent="-259080" algn="l" rtl="0">
              <a:spcBef>
                <a:spcPts val="420"/>
              </a:spcBef>
              <a:buClr>
                <a:schemeClr val="accent3"/>
              </a:buClr>
              <a:buSzPct val="85000"/>
              <a:buFont typeface="Merriweather"/>
              <a:buChar char="➢"/>
            </a:pPr>
            <a:r>
              <a:rPr lang="en-US" sz="2100">
                <a:solidFill>
                  <a:srgbClr val="000000"/>
                </a:solidFill>
              </a:rPr>
              <a:t>Sense amplifier</a:t>
            </a:r>
          </a:p>
          <a:p>
            <a:pPr marR="0" lvl="2" algn="l" rtl="0">
              <a:spcBef>
                <a:spcPts val="420"/>
              </a:spcBef>
              <a:buClr>
                <a:schemeClr val="accent3"/>
              </a:buClr>
              <a:buSzPct val="80769"/>
              <a:buFont typeface="Merriweather"/>
            </a:pPr>
            <a:r>
              <a:rPr lang="en-US">
                <a:solidFill>
                  <a:srgbClr val="000000"/>
                </a:solidFill>
              </a:rPr>
              <a:t>Researched the circuitry </a:t>
            </a:r>
          </a:p>
          <a:p>
            <a:pPr marL="640080" marR="0" lvl="1" indent="-259080" algn="l" rtl="0">
              <a:spcBef>
                <a:spcPts val="420"/>
              </a:spcBef>
              <a:buClr>
                <a:schemeClr val="accent3"/>
              </a:buClr>
              <a:buSzPct val="85000"/>
              <a:buFont typeface="Merriweather"/>
              <a:buChar char="➢"/>
            </a:pPr>
            <a:r>
              <a:rPr lang="en-US" sz="2100">
                <a:solidFill>
                  <a:srgbClr val="000000"/>
                </a:solidFill>
              </a:rPr>
              <a:t>High voltage power supply with low output current</a:t>
            </a:r>
          </a:p>
          <a:p>
            <a:pPr marR="0" lvl="2" algn="l" rtl="0">
              <a:spcBef>
                <a:spcPts val="420"/>
              </a:spcBef>
              <a:buClr>
                <a:schemeClr val="accent3"/>
              </a:buClr>
              <a:buSzPct val="80769"/>
              <a:buFont typeface="Merriweather"/>
            </a:pPr>
            <a:r>
              <a:rPr lang="en-US">
                <a:solidFill>
                  <a:srgbClr val="000000"/>
                </a:solidFill>
              </a:rPr>
              <a:t>safety features</a:t>
            </a:r>
          </a:p>
          <a:p>
            <a:pPr marR="0" lvl="3" algn="l" rtl="0">
              <a:spcBef>
                <a:spcPts val="420"/>
              </a:spcBef>
              <a:buFont typeface="Merriweather"/>
            </a:pPr>
            <a:r>
              <a:rPr lang="en-US">
                <a:solidFill>
                  <a:srgbClr val="000000"/>
                </a:solidFill>
              </a:rPr>
              <a:t>LEDs</a:t>
            </a:r>
          </a:p>
          <a:p>
            <a:pPr marR="0" lvl="3" algn="l" rtl="0">
              <a:spcBef>
                <a:spcPts val="420"/>
              </a:spcBef>
              <a:buFont typeface="Merriweather"/>
            </a:pPr>
            <a:r>
              <a:rPr lang="en-US">
                <a:solidFill>
                  <a:srgbClr val="000000"/>
                </a:solidFill>
              </a:rPr>
              <a:t>Tamper Proofing</a:t>
            </a:r>
          </a:p>
          <a:p>
            <a:pPr marR="0" lvl="3" algn="l" rtl="0">
              <a:spcBef>
                <a:spcPts val="420"/>
              </a:spcBef>
              <a:buFont typeface="Merriweather"/>
            </a:pPr>
            <a:r>
              <a:rPr lang="en-US">
                <a:solidFill>
                  <a:srgbClr val="000000"/>
                </a:solidFill>
              </a:rPr>
              <a:t>Short Circuit Protection</a:t>
            </a:r>
          </a:p>
          <a:p>
            <a:pPr lvl="2" rtl="0">
              <a:spcBef>
                <a:spcPts val="420"/>
              </a:spcBef>
              <a:buClr>
                <a:schemeClr val="accent3"/>
              </a:buClr>
              <a:buSzPct val="80769"/>
              <a:buFont typeface="Merriweather"/>
            </a:pPr>
            <a:r>
              <a:rPr lang="en-US"/>
              <a:t>Current limitation using Transformers</a:t>
            </a:r>
          </a:p>
          <a:p>
            <a:pPr lvl="2" rtl="0">
              <a:spcBef>
                <a:spcPts val="0"/>
              </a:spcBef>
              <a:buClr>
                <a:schemeClr val="accent3"/>
              </a:buClr>
              <a:buSzPct val="80769"/>
              <a:buFont typeface="Merriweather"/>
            </a:pPr>
            <a:r>
              <a:rPr lang="en-US"/>
              <a:t>Voltage Control</a:t>
            </a:r>
          </a:p>
          <a:p>
            <a:pPr marL="0" lvl="0" indent="0" rtl="0">
              <a:spcBef>
                <a:spcPts val="0"/>
              </a:spcBef>
              <a:buNone/>
            </a:pPr>
            <a:endParaRPr/>
          </a:p>
        </p:txBody>
      </p:sp>
      <p:sp>
        <p:nvSpPr>
          <p:cNvPr id="351" name="Shape 351"/>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Team Members</a:t>
            </a:r>
          </a:p>
        </p:txBody>
      </p:sp>
      <p:pic>
        <p:nvPicPr>
          <p:cNvPr id="120" name="Shape 120"/>
          <p:cNvPicPr preferRelativeResize="0"/>
          <p:nvPr/>
        </p:nvPicPr>
        <p:blipFill rotWithShape="1">
          <a:blip r:embed="rId3">
            <a:alphaModFix/>
          </a:blip>
          <a:srcRect t="9037" b="9029"/>
          <a:stretch/>
        </p:blipFill>
        <p:spPr>
          <a:xfrm>
            <a:off x="914400" y="2133625"/>
            <a:ext cx="1676399" cy="1828800"/>
          </a:xfrm>
          <a:prstGeom prst="rect">
            <a:avLst/>
          </a:prstGeom>
          <a:noFill/>
          <a:ln>
            <a:noFill/>
          </a:ln>
        </p:spPr>
      </p:pic>
      <p:sp>
        <p:nvSpPr>
          <p:cNvPr id="121" name="Shape 121"/>
          <p:cNvSpPr txBox="1"/>
          <p:nvPr/>
        </p:nvSpPr>
        <p:spPr>
          <a:xfrm>
            <a:off x="609600" y="3962400"/>
            <a:ext cx="2286000" cy="7385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chemeClr val="dk1"/>
                </a:solidFill>
                <a:latin typeface="Merriweather"/>
                <a:ea typeface="Merriweather"/>
                <a:cs typeface="Merriweather"/>
                <a:sym typeface="Merriweather"/>
              </a:rPr>
              <a:t>Guillermo D. Elizondo Project Manager</a:t>
            </a:r>
          </a:p>
          <a:p>
            <a:pPr marL="0" marR="0" lvl="0" indent="0" algn="ctr" rtl="0">
              <a:spcBef>
                <a:spcPts val="0"/>
              </a:spcBef>
              <a:buSzPct val="25000"/>
              <a:buNone/>
            </a:pPr>
            <a:r>
              <a:rPr lang="en-US" sz="1400" b="0" i="0" u="none" strike="noStrike" cap="none" baseline="0">
                <a:solidFill>
                  <a:schemeClr val="dk1"/>
                </a:solidFill>
                <a:latin typeface="Merriweather"/>
                <a:ea typeface="Merriweather"/>
                <a:cs typeface="Merriweather"/>
                <a:sym typeface="Merriweather"/>
              </a:rPr>
              <a:t>Simulation &amp; Design</a:t>
            </a:r>
          </a:p>
        </p:txBody>
      </p:sp>
      <p:sp>
        <p:nvSpPr>
          <p:cNvPr id="122" name="Shape 122"/>
          <p:cNvSpPr txBox="1"/>
          <p:nvPr/>
        </p:nvSpPr>
        <p:spPr>
          <a:xfrm>
            <a:off x="2743200" y="3962400"/>
            <a:ext cx="1828800" cy="102728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dirty="0">
                <a:solidFill>
                  <a:schemeClr val="dk1"/>
                </a:solidFill>
                <a:latin typeface="Merriweather"/>
                <a:ea typeface="Merriweather"/>
                <a:cs typeface="Merriweather"/>
                <a:sym typeface="Merriweather"/>
              </a:rPr>
              <a:t>Daniel Carroll</a:t>
            </a:r>
          </a:p>
          <a:p>
            <a:pPr marL="0" marR="0" lvl="0" indent="0" algn="ctr" rtl="0">
              <a:spcBef>
                <a:spcPts val="0"/>
              </a:spcBef>
              <a:buNone/>
            </a:pPr>
            <a:r>
              <a:rPr lang="en-US" dirty="0" smtClean="0">
                <a:solidFill>
                  <a:schemeClr val="dk1"/>
                </a:solidFill>
                <a:latin typeface="Merriweather"/>
                <a:ea typeface="Merriweather"/>
                <a:cs typeface="Merriweather"/>
                <a:sym typeface="Merriweather"/>
              </a:rPr>
              <a:t>Research &amp;Transistor</a:t>
            </a:r>
            <a:r>
              <a:rPr lang="en-US" dirty="0">
                <a:solidFill>
                  <a:schemeClr val="dk1"/>
                </a:solidFill>
                <a:latin typeface="Merriweather"/>
                <a:ea typeface="Merriweather"/>
                <a:cs typeface="Merriweather"/>
                <a:sym typeface="Merriweather"/>
              </a:rPr>
              <a:t>-level Design </a:t>
            </a:r>
          </a:p>
        </p:txBody>
      </p:sp>
      <p:sp>
        <p:nvSpPr>
          <p:cNvPr id="123" name="Shape 123"/>
          <p:cNvSpPr txBox="1"/>
          <p:nvPr/>
        </p:nvSpPr>
        <p:spPr>
          <a:xfrm>
            <a:off x="4648200" y="3962400"/>
            <a:ext cx="1828800" cy="7385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chemeClr val="dk1"/>
                </a:solidFill>
                <a:latin typeface="Merriweather"/>
                <a:ea typeface="Merriweather"/>
                <a:cs typeface="Merriweather"/>
                <a:sym typeface="Merriweather"/>
              </a:rPr>
              <a:t>Nathan Russell</a:t>
            </a:r>
          </a:p>
          <a:p>
            <a:pPr marL="0" marR="0" lvl="0" indent="0" algn="ctr" rtl="0">
              <a:spcBef>
                <a:spcPts val="0"/>
              </a:spcBef>
              <a:buNone/>
            </a:pPr>
            <a:r>
              <a:rPr lang="en-US">
                <a:solidFill>
                  <a:schemeClr val="dk1"/>
                </a:solidFill>
                <a:latin typeface="Merriweather"/>
                <a:ea typeface="Merriweather"/>
                <a:cs typeface="Merriweather"/>
                <a:sym typeface="Merriweather"/>
              </a:rPr>
              <a:t>Simulation &amp; Research</a:t>
            </a:r>
          </a:p>
        </p:txBody>
      </p:sp>
      <p:sp>
        <p:nvSpPr>
          <p:cNvPr id="124" name="Shape 124"/>
          <p:cNvSpPr txBox="1"/>
          <p:nvPr/>
        </p:nvSpPr>
        <p:spPr>
          <a:xfrm>
            <a:off x="6324600" y="3962400"/>
            <a:ext cx="2389500" cy="9377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chemeClr val="dk1"/>
                </a:solidFill>
                <a:latin typeface="Merriweather"/>
                <a:ea typeface="Merriweather"/>
                <a:cs typeface="Merriweather"/>
                <a:sym typeface="Merriweather"/>
              </a:rPr>
              <a:t>Justin Tanksley</a:t>
            </a:r>
          </a:p>
          <a:p>
            <a:pPr marL="0" marR="0" lvl="0" indent="0" algn="ctr" rtl="0">
              <a:spcBef>
                <a:spcPts val="0"/>
              </a:spcBef>
              <a:buNone/>
            </a:pPr>
            <a:r>
              <a:rPr lang="en-US">
                <a:solidFill>
                  <a:schemeClr val="dk1"/>
                </a:solidFill>
                <a:latin typeface="Merriweather"/>
                <a:ea typeface="Merriweather"/>
                <a:cs typeface="Merriweather"/>
                <a:sym typeface="Merriweather"/>
              </a:rPr>
              <a:t>Fabrication, Drafting, &amp; Assembly </a:t>
            </a:r>
          </a:p>
          <a:p>
            <a:pPr marL="0" marR="0" lvl="0" indent="0" algn="ctr" rtl="0">
              <a:spcBef>
                <a:spcPts val="0"/>
              </a:spcBef>
              <a:buNone/>
            </a:pPr>
            <a:endParaRPr>
              <a:solidFill>
                <a:schemeClr val="dk1"/>
              </a:solidFill>
              <a:latin typeface="Merriweather"/>
              <a:ea typeface="Merriweather"/>
              <a:cs typeface="Merriweather"/>
              <a:sym typeface="Merriweather"/>
            </a:endParaRPr>
          </a:p>
        </p:txBody>
      </p:sp>
      <p:pic>
        <p:nvPicPr>
          <p:cNvPr id="125" name="Shape 125"/>
          <p:cNvPicPr preferRelativeResize="0"/>
          <p:nvPr/>
        </p:nvPicPr>
        <p:blipFill>
          <a:blip r:embed="rId4">
            <a:alphaModFix/>
          </a:blip>
          <a:stretch>
            <a:fillRect/>
          </a:stretch>
        </p:blipFill>
        <p:spPr>
          <a:xfrm>
            <a:off x="4855989" y="2133600"/>
            <a:ext cx="1458083" cy="1828800"/>
          </a:xfrm>
          <a:prstGeom prst="rect">
            <a:avLst/>
          </a:prstGeom>
          <a:noFill/>
          <a:ln>
            <a:noFill/>
          </a:ln>
        </p:spPr>
      </p:pic>
      <p:pic>
        <p:nvPicPr>
          <p:cNvPr id="126" name="Shape 126"/>
          <p:cNvPicPr preferRelativeResize="0"/>
          <p:nvPr/>
        </p:nvPicPr>
        <p:blipFill>
          <a:blip r:embed="rId5">
            <a:alphaModFix/>
          </a:blip>
          <a:stretch>
            <a:fillRect/>
          </a:stretch>
        </p:blipFill>
        <p:spPr>
          <a:xfrm>
            <a:off x="2746125" y="2133600"/>
            <a:ext cx="1954562" cy="1828799"/>
          </a:xfrm>
          <a:prstGeom prst="rect">
            <a:avLst/>
          </a:prstGeom>
          <a:noFill/>
          <a:ln>
            <a:noFill/>
          </a:ln>
        </p:spPr>
      </p:pic>
      <p:pic>
        <p:nvPicPr>
          <p:cNvPr id="127" name="Shape 127"/>
          <p:cNvPicPr preferRelativeResize="0"/>
          <p:nvPr/>
        </p:nvPicPr>
        <p:blipFill>
          <a:blip r:embed="rId6">
            <a:alphaModFix/>
          </a:blip>
          <a:stretch>
            <a:fillRect/>
          </a:stretch>
        </p:blipFill>
        <p:spPr>
          <a:xfrm>
            <a:off x="6833551" y="2133623"/>
            <a:ext cx="1371600" cy="1828800"/>
          </a:xfrm>
          <a:prstGeom prst="rect">
            <a:avLst/>
          </a:prstGeom>
          <a:noFill/>
          <a:ln>
            <a:noFill/>
          </a:ln>
        </p:spPr>
      </p:pic>
      <p:sp>
        <p:nvSpPr>
          <p:cNvPr id="128" name="Shape 128"/>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a:t>2nd Semester</a:t>
            </a:r>
            <a:r>
              <a:rPr lang="en-US" sz="5000" b="0" i="0" u="none" strike="noStrike" cap="none" baseline="0">
                <a:solidFill>
                  <a:schemeClr val="dk2"/>
                </a:solidFill>
                <a:latin typeface="Calibri"/>
                <a:ea typeface="Calibri"/>
                <a:cs typeface="Calibri"/>
                <a:sym typeface="Calibri"/>
              </a:rPr>
              <a:t> Tasks</a:t>
            </a:r>
          </a:p>
        </p:txBody>
      </p:sp>
      <p:sp>
        <p:nvSpPr>
          <p:cNvPr id="358" name="Shape 358"/>
          <p:cNvSpPr txBox="1">
            <a:spLocks noGrp="1"/>
          </p:cNvSpPr>
          <p:nvPr>
            <p:ph type="body" idx="1"/>
          </p:nvPr>
        </p:nvSpPr>
        <p:spPr>
          <a:xfrm>
            <a:off x="457200" y="2164076"/>
            <a:ext cx="8229600" cy="344369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ans Symbols"/>
              <a:buNone/>
            </a:pPr>
            <a:r>
              <a:rPr lang="en-US" sz="2600" b="0" i="0" u="none" strike="noStrike" cap="none" baseline="0">
                <a:solidFill>
                  <a:srgbClr val="000000"/>
                </a:solidFill>
                <a:latin typeface="Merriweather"/>
                <a:ea typeface="Merriweather"/>
                <a:cs typeface="Merriweather"/>
                <a:sym typeface="Merriweather"/>
              </a:rPr>
              <a:t>Tasks Planned for the Completion of the project:</a:t>
            </a:r>
          </a:p>
          <a:p>
            <a:pPr marL="274320" marR="0" lvl="0" indent="-274320" algn="l" rtl="0">
              <a:spcBef>
                <a:spcPts val="520"/>
              </a:spcBef>
              <a:buSzPct val="95000"/>
              <a:buFont typeface="Merriweather"/>
              <a:buChar char="➢"/>
            </a:pPr>
            <a:r>
              <a:rPr lang="en-US">
                <a:solidFill>
                  <a:srgbClr val="000000"/>
                </a:solidFill>
                <a:latin typeface="Merriweather"/>
                <a:ea typeface="Merriweather"/>
                <a:cs typeface="Merriweather"/>
                <a:sym typeface="Merriweather"/>
              </a:rPr>
              <a:t>continue with the simulation of the sense amplifier and power supply</a:t>
            </a:r>
          </a:p>
          <a:p>
            <a:pPr marL="274320" marR="0" lvl="0" indent="-274320" algn="l" rtl="0">
              <a:spcBef>
                <a:spcPts val="520"/>
              </a:spcBef>
              <a:buSzPct val="95000"/>
              <a:buFont typeface="Noto Sans Symbols"/>
              <a:buChar char="➢"/>
            </a:pPr>
            <a:r>
              <a:rPr lang="en-US" sz="2600" b="0" i="0" u="none" strike="noStrike" cap="none" baseline="0">
                <a:solidFill>
                  <a:srgbClr val="000000"/>
                </a:solidFill>
                <a:latin typeface="Merriweather"/>
                <a:ea typeface="Merriweather"/>
                <a:cs typeface="Merriweather"/>
                <a:sym typeface="Merriweather"/>
              </a:rPr>
              <a:t>Assemble </a:t>
            </a:r>
            <a:r>
              <a:rPr lang="en-US">
                <a:solidFill>
                  <a:srgbClr val="000000"/>
                </a:solidFill>
                <a:latin typeface="Merriweather"/>
                <a:ea typeface="Merriweather"/>
                <a:cs typeface="Merriweather"/>
                <a:sym typeface="Merriweather"/>
              </a:rPr>
              <a:t>both the sense amplifier and power supply</a:t>
            </a:r>
          </a:p>
          <a:p>
            <a:pPr marL="274320" marR="0" lvl="0" indent="-274320" algn="l" rtl="0">
              <a:spcBef>
                <a:spcPts val="520"/>
              </a:spcBef>
              <a:buSzPct val="95000"/>
              <a:buFont typeface="Merriweather"/>
              <a:buChar char="➢"/>
            </a:pPr>
            <a:r>
              <a:rPr lang="en-US">
                <a:solidFill>
                  <a:srgbClr val="000000"/>
                </a:solidFill>
                <a:latin typeface="Merriweather"/>
                <a:ea typeface="Merriweather"/>
                <a:cs typeface="Merriweather"/>
                <a:sym typeface="Merriweather"/>
              </a:rPr>
              <a:t>Order and assemble printed circuit board (PCB)</a:t>
            </a:r>
          </a:p>
          <a:p>
            <a:pPr marL="274320" marR="0" lvl="0" indent="-274320" algn="l" rtl="0">
              <a:spcBef>
                <a:spcPts val="520"/>
              </a:spcBef>
              <a:buSzPct val="95000"/>
              <a:buFont typeface="Merriweather"/>
              <a:buChar char="➢"/>
            </a:pPr>
            <a:r>
              <a:rPr lang="en-US" sz="2600" b="0" i="0" u="none" strike="noStrike" cap="none" baseline="0">
                <a:solidFill>
                  <a:srgbClr val="000000"/>
                </a:solidFill>
                <a:latin typeface="Merriweather"/>
                <a:ea typeface="Merriweather"/>
                <a:cs typeface="Merriweather"/>
                <a:sym typeface="Merriweather"/>
              </a:rPr>
              <a:t>Perform test of system</a:t>
            </a:r>
          </a:p>
          <a:p>
            <a:pPr marL="0" marR="0" lvl="0" indent="0" algn="l" rtl="0">
              <a:spcBef>
                <a:spcPts val="520"/>
              </a:spcBef>
              <a:buClr>
                <a:schemeClr val="accent3"/>
              </a:buClr>
              <a:buFont typeface="Noto Sans Symbols"/>
              <a:buNone/>
            </a:pPr>
            <a:endParaRPr sz="2600" b="0" i="0" u="none" strike="noStrike" cap="none" baseline="0">
              <a:solidFill>
                <a:schemeClr val="dk1"/>
              </a:solidFill>
              <a:latin typeface="Merriweather"/>
              <a:ea typeface="Merriweather"/>
              <a:cs typeface="Merriweather"/>
              <a:sym typeface="Merriweather"/>
            </a:endParaRPr>
          </a:p>
          <a:p>
            <a:pPr marL="0" marR="0" lvl="0" indent="0" algn="l" rtl="0">
              <a:spcBef>
                <a:spcPts val="520"/>
              </a:spcBef>
              <a:buClr>
                <a:schemeClr val="accent3"/>
              </a:buClr>
              <a:buFont typeface="Noto Sans Symbols"/>
              <a:buNone/>
            </a:pPr>
            <a:endParaRPr sz="2600" b="0" i="0" u="none" strike="noStrike" cap="none" baseline="0">
              <a:solidFill>
                <a:schemeClr val="dk1"/>
              </a:solidFill>
              <a:latin typeface="Merriweather"/>
              <a:ea typeface="Merriweather"/>
              <a:cs typeface="Merriweather"/>
              <a:sym typeface="Merriweather"/>
            </a:endParaRPr>
          </a:p>
        </p:txBody>
      </p:sp>
      <p:sp>
        <p:nvSpPr>
          <p:cNvPr id="359" name="Shape 359"/>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381000"/>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Today’s Presentation Covers</a:t>
            </a:r>
          </a:p>
        </p:txBody>
      </p:sp>
      <p:sp>
        <p:nvSpPr>
          <p:cNvPr id="135" name="Shape 135"/>
          <p:cNvSpPr txBox="1">
            <a:spLocks noGrp="1"/>
          </p:cNvSpPr>
          <p:nvPr>
            <p:ph type="body" idx="1"/>
          </p:nvPr>
        </p:nvSpPr>
        <p:spPr>
          <a:xfrm>
            <a:off x="457200" y="1752600"/>
            <a:ext cx="8229600" cy="4953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Motivation</a:t>
            </a:r>
          </a:p>
          <a:p>
            <a:pPr marL="274320" marR="0" lvl="0" indent="-274320" algn="l" rtl="0">
              <a:spcBef>
                <a:spcPts val="52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Description of Project</a:t>
            </a:r>
          </a:p>
          <a:p>
            <a:pPr marL="274320" marR="0" lvl="0" indent="-274320" algn="l" rtl="0">
              <a:spcBef>
                <a:spcPts val="52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Roles &amp; Responsibilities</a:t>
            </a:r>
          </a:p>
          <a:p>
            <a:pPr marL="274320" marR="0" lvl="0" indent="-274320" algn="l" rtl="0">
              <a:spcBef>
                <a:spcPts val="52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Progress</a:t>
            </a:r>
          </a:p>
          <a:p>
            <a:pPr marL="274320" marR="0" lvl="0" indent="-274320" algn="l" rtl="0">
              <a:spcBef>
                <a:spcPts val="520"/>
              </a:spcBef>
              <a:buClr>
                <a:schemeClr val="accent3"/>
              </a:buClr>
              <a:buSzPct val="95000"/>
              <a:buFont typeface="Noto Sans Symbols"/>
              <a:buChar char="➢"/>
            </a:pPr>
            <a:r>
              <a:rPr lang="en-US" sz="2600" b="0" i="0" u="none" strike="noStrike" cap="none" baseline="0">
                <a:solidFill>
                  <a:schemeClr val="dk1"/>
                </a:solidFill>
                <a:latin typeface="Merriweather"/>
                <a:ea typeface="Merriweather"/>
                <a:cs typeface="Merriweather"/>
                <a:sym typeface="Merriweather"/>
              </a:rPr>
              <a:t>Plans for 2</a:t>
            </a:r>
            <a:r>
              <a:rPr lang="en-US" sz="2600" b="0" i="0" u="none" strike="noStrike" cap="none" baseline="30000">
                <a:solidFill>
                  <a:schemeClr val="dk1"/>
                </a:solidFill>
                <a:latin typeface="Merriweather"/>
                <a:ea typeface="Merriweather"/>
                <a:cs typeface="Merriweather"/>
                <a:sym typeface="Merriweather"/>
              </a:rPr>
              <a:t>nd</a:t>
            </a:r>
            <a:r>
              <a:rPr lang="en-US" sz="2600" b="0" i="0" u="none" strike="noStrike" cap="none" baseline="0">
                <a:solidFill>
                  <a:schemeClr val="dk1"/>
                </a:solidFill>
                <a:latin typeface="Merriweather"/>
                <a:ea typeface="Merriweather"/>
                <a:cs typeface="Merriweather"/>
                <a:sym typeface="Merriweather"/>
              </a:rPr>
              <a:t> </a:t>
            </a:r>
            <a:r>
              <a:rPr lang="en-US">
                <a:latin typeface="Merriweather"/>
                <a:ea typeface="Merriweather"/>
                <a:cs typeface="Merriweather"/>
                <a:sym typeface="Merriweather"/>
              </a:rPr>
              <a:t>S</a:t>
            </a:r>
            <a:r>
              <a:rPr lang="en-US" sz="2600" b="0" i="0" u="none" strike="noStrike" cap="none" baseline="0">
                <a:solidFill>
                  <a:schemeClr val="dk1"/>
                </a:solidFill>
                <a:latin typeface="Merriweather"/>
                <a:ea typeface="Merriweather"/>
                <a:cs typeface="Merriweather"/>
                <a:sym typeface="Merriweather"/>
              </a:rPr>
              <a:t>emester</a:t>
            </a:r>
          </a:p>
        </p:txBody>
      </p:sp>
      <p:sp>
        <p:nvSpPr>
          <p:cNvPr id="136" name="Shape 136"/>
          <p:cNvSpPr txBox="1">
            <a:spLocks noGrp="1"/>
          </p:cNvSpPr>
          <p:nvPr>
            <p:ph type="ftr" idx="11"/>
          </p:nvPr>
        </p:nvSpPr>
        <p:spPr>
          <a:xfrm>
            <a:off x="2667000" y="6356350"/>
            <a:ext cx="3352799" cy="365125"/>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423350"/>
            <a:ext cx="8229600" cy="872099"/>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a:t>Project </a:t>
            </a:r>
            <a:r>
              <a:rPr lang="en-US" sz="5000" b="0" i="0" u="none" strike="noStrike" cap="none" baseline="0">
                <a:solidFill>
                  <a:schemeClr val="dk2"/>
                </a:solidFill>
                <a:latin typeface="Calibri"/>
                <a:ea typeface="Calibri"/>
                <a:cs typeface="Calibri"/>
                <a:sym typeface="Calibri"/>
              </a:rPr>
              <a:t>Motivation</a:t>
            </a:r>
          </a:p>
        </p:txBody>
      </p:sp>
      <p:sp>
        <p:nvSpPr>
          <p:cNvPr id="143" name="Shape 143"/>
          <p:cNvSpPr txBox="1">
            <a:spLocks noGrp="1"/>
          </p:cNvSpPr>
          <p:nvPr>
            <p:ph type="body" idx="1"/>
          </p:nvPr>
        </p:nvSpPr>
        <p:spPr>
          <a:xfrm>
            <a:off x="457199" y="1219200"/>
            <a:ext cx="4723791" cy="4757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000" b="0" i="0" u="none" strike="noStrike" cap="none" baseline="0" dirty="0">
                <a:solidFill>
                  <a:schemeClr val="dk1"/>
                </a:solidFill>
                <a:latin typeface="Merriweather"/>
                <a:ea typeface="Merriweather"/>
                <a:cs typeface="Merriweather"/>
                <a:sym typeface="Merriweather"/>
              </a:rPr>
              <a:t>The problem:</a:t>
            </a:r>
          </a:p>
          <a:p>
            <a:pPr marL="640080" marR="0" lvl="1" indent="-259080" algn="l" rtl="0">
              <a:spcBef>
                <a:spcPts val="0"/>
              </a:spcBef>
              <a:buClr>
                <a:schemeClr val="accent3"/>
              </a:buClr>
              <a:buSzPct val="85000"/>
              <a:buFont typeface="Noto Sans Symbols"/>
              <a:buChar char="➢"/>
            </a:pPr>
            <a:r>
              <a:rPr lang="en-US" sz="2000" b="0" i="0" u="none" strike="noStrike" cap="none" baseline="0" dirty="0">
                <a:solidFill>
                  <a:schemeClr val="dk1"/>
                </a:solidFill>
                <a:latin typeface="Merriweather"/>
                <a:ea typeface="Merriweather"/>
                <a:cs typeface="Merriweather"/>
                <a:sym typeface="Merriweather"/>
              </a:rPr>
              <a:t>Design and construct safer, more cost-eff</a:t>
            </a:r>
            <a:r>
              <a:rPr lang="en-US" sz="2000" dirty="0"/>
              <a:t>ective</a:t>
            </a:r>
            <a:r>
              <a:rPr lang="en-US" sz="2000" b="0" i="0" u="none" strike="noStrike" cap="none" baseline="0" dirty="0">
                <a:solidFill>
                  <a:schemeClr val="dk1"/>
                </a:solidFill>
                <a:latin typeface="Merriweather"/>
                <a:ea typeface="Merriweather"/>
                <a:cs typeface="Merriweather"/>
                <a:sym typeface="Merriweather"/>
              </a:rPr>
              <a:t> Sense Amplifier to measure plasma current</a:t>
            </a:r>
          </a:p>
          <a:p>
            <a:pPr marL="640080" marR="0" lvl="1" indent="-259080" algn="l" rtl="0">
              <a:spcBef>
                <a:spcPts val="0"/>
              </a:spcBef>
              <a:buClr>
                <a:schemeClr val="accent3"/>
              </a:buClr>
              <a:buSzPct val="85000"/>
              <a:buFont typeface="Noto Sans Symbols"/>
              <a:buChar char="➢"/>
            </a:pPr>
            <a:r>
              <a:rPr lang="en-US" sz="2000" b="0" i="0" u="none" strike="noStrike" cap="none" baseline="0" dirty="0">
                <a:solidFill>
                  <a:schemeClr val="dk1"/>
                </a:solidFill>
                <a:latin typeface="Merriweather"/>
                <a:ea typeface="Merriweather"/>
                <a:cs typeface="Merriweather"/>
                <a:sym typeface="Merriweather"/>
              </a:rPr>
              <a:t>Add an input protection network</a:t>
            </a:r>
          </a:p>
          <a:p>
            <a:pPr marL="640080" marR="0" lvl="1" indent="-259080" algn="l" rtl="0">
              <a:spcBef>
                <a:spcPts val="0"/>
              </a:spcBef>
              <a:buClr>
                <a:schemeClr val="accent3"/>
              </a:buClr>
              <a:buSzPct val="85000"/>
              <a:buFont typeface="Noto Sans Symbols"/>
              <a:buChar char="➢"/>
            </a:pPr>
            <a:r>
              <a:rPr lang="en-US" sz="2000" b="0" i="0" u="none" strike="noStrike" cap="none" baseline="0" dirty="0">
                <a:solidFill>
                  <a:schemeClr val="dk1"/>
                </a:solidFill>
                <a:latin typeface="Merriweather"/>
                <a:ea typeface="Merriweather"/>
                <a:cs typeface="Merriweather"/>
                <a:sym typeface="Merriweather"/>
              </a:rPr>
              <a:t>Design a dual regulated linear high-voltage power supply with low output current</a:t>
            </a:r>
          </a:p>
          <a:p>
            <a:pPr marL="640080" marR="0" lvl="1" indent="-151130" algn="l" rtl="0">
              <a:spcBef>
                <a:spcPts val="0"/>
              </a:spcBef>
              <a:buClr>
                <a:schemeClr val="accent1"/>
              </a:buClr>
              <a:buFont typeface="Noto Sans Symbols"/>
              <a:buNone/>
            </a:pPr>
            <a:endParaRPr sz="2000" b="0" i="0" u="none" strike="noStrike" cap="none" baseline="0" dirty="0">
              <a:solidFill>
                <a:schemeClr val="dk1"/>
              </a:solidFill>
              <a:latin typeface="Merriweather"/>
              <a:ea typeface="Merriweather"/>
              <a:cs typeface="Merriweather"/>
              <a:sym typeface="Merriweather"/>
            </a:endParaRPr>
          </a:p>
          <a:p>
            <a:pPr marL="0" marR="0" lvl="0" indent="0" algn="l" rtl="0">
              <a:spcBef>
                <a:spcPts val="0"/>
              </a:spcBef>
              <a:spcAft>
                <a:spcPts val="0"/>
              </a:spcAft>
              <a:buClr>
                <a:schemeClr val="accent3"/>
              </a:buClr>
              <a:buSzPct val="25000"/>
              <a:buFont typeface="Noto Sans Symbols"/>
              <a:buNone/>
            </a:pPr>
            <a:r>
              <a:rPr lang="en-US" sz="2000" b="0" i="0" u="none" strike="noStrike" cap="none" baseline="0" dirty="0">
                <a:solidFill>
                  <a:schemeClr val="dk1"/>
                </a:solidFill>
                <a:latin typeface="Merriweather"/>
                <a:ea typeface="Merriweather"/>
                <a:cs typeface="Merriweather"/>
                <a:sym typeface="Merriweather"/>
              </a:rPr>
              <a:t>Why is this important? </a:t>
            </a:r>
          </a:p>
          <a:p>
            <a:pPr marL="0" lvl="0" indent="0" rtl="0">
              <a:spcBef>
                <a:spcPts val="0"/>
              </a:spcBef>
              <a:buClr>
                <a:srgbClr val="000000"/>
              </a:buClr>
              <a:buSzPct val="55000"/>
              <a:buFont typeface="Arial"/>
              <a:buNone/>
            </a:pPr>
            <a:r>
              <a:rPr lang="en-US" sz="2000" dirty="0">
                <a:latin typeface="Merriweather"/>
                <a:ea typeface="Merriweather"/>
                <a:cs typeface="Merriweather"/>
                <a:sym typeface="Merriweather"/>
              </a:rPr>
              <a:t>Some of the current designs that the research community </a:t>
            </a:r>
            <a:r>
              <a:rPr lang="en-US" sz="2000" dirty="0" smtClean="0">
                <a:latin typeface="Merriweather"/>
                <a:ea typeface="Merriweather"/>
                <a:cs typeface="Merriweather"/>
                <a:sym typeface="Merriweather"/>
              </a:rPr>
              <a:t>are</a:t>
            </a:r>
            <a:r>
              <a:rPr lang="en-US" sz="2000" dirty="0" smtClean="0">
                <a:latin typeface="Merriweather"/>
                <a:ea typeface="Merriweather"/>
                <a:cs typeface="Merriweather"/>
                <a:sym typeface="Merriweather"/>
              </a:rPr>
              <a:t> </a:t>
            </a:r>
            <a:r>
              <a:rPr lang="en-US" sz="2000" dirty="0">
                <a:latin typeface="Merriweather"/>
                <a:ea typeface="Merriweather"/>
                <a:cs typeface="Merriweather"/>
                <a:sym typeface="Merriweather"/>
              </a:rPr>
              <a:t>using to take plasma measurements are limited in what they can do, are not cost-effective, and/or are unstable.</a:t>
            </a:r>
          </a:p>
          <a:p>
            <a:pPr marL="0" lvl="0" indent="0" algn="l" rtl="0">
              <a:spcBef>
                <a:spcPts val="0"/>
              </a:spcBef>
              <a:buClr>
                <a:srgbClr val="000000"/>
              </a:buClr>
              <a:buFont typeface="Arial"/>
              <a:buNone/>
            </a:pPr>
            <a:endParaRPr sz="2000" dirty="0">
              <a:latin typeface="Merriweather"/>
              <a:ea typeface="Merriweather"/>
              <a:cs typeface="Merriweather"/>
              <a:sym typeface="Merriweather"/>
            </a:endParaRPr>
          </a:p>
          <a:p>
            <a:pPr marL="0" lvl="0" indent="0" algn="ctr" rtl="0">
              <a:spcBef>
                <a:spcPts val="0"/>
              </a:spcBef>
              <a:buClr>
                <a:srgbClr val="000000"/>
              </a:buClr>
              <a:buFont typeface="Arial"/>
              <a:buNone/>
            </a:pPr>
            <a:endParaRPr sz="2000" dirty="0">
              <a:latin typeface="Merriweather"/>
              <a:ea typeface="Merriweather"/>
              <a:cs typeface="Merriweather"/>
              <a:sym typeface="Merriweather"/>
            </a:endParaRPr>
          </a:p>
          <a:p>
            <a:pPr marL="0" lvl="0" indent="0" algn="ctr" rtl="0">
              <a:spcBef>
                <a:spcPts val="0"/>
              </a:spcBef>
              <a:buClr>
                <a:srgbClr val="000000"/>
              </a:buClr>
              <a:buFont typeface="Arial"/>
              <a:buNone/>
            </a:pPr>
            <a:endParaRPr sz="2000" dirty="0">
              <a:latin typeface="Merriweather"/>
              <a:ea typeface="Merriweather"/>
              <a:cs typeface="Merriweather"/>
              <a:sym typeface="Merriweather"/>
            </a:endParaRPr>
          </a:p>
          <a:p>
            <a:pPr marL="0" lvl="0" indent="0" algn="ctr" rtl="0">
              <a:spcBef>
                <a:spcPts val="0"/>
              </a:spcBef>
              <a:buClr>
                <a:srgbClr val="000000"/>
              </a:buClr>
              <a:buFont typeface="Arial"/>
              <a:buNone/>
            </a:pPr>
            <a:endParaRPr sz="2000" dirty="0">
              <a:latin typeface="Merriweather"/>
              <a:ea typeface="Merriweather"/>
              <a:cs typeface="Merriweather"/>
              <a:sym typeface="Merriweather"/>
            </a:endParaRPr>
          </a:p>
          <a:p>
            <a:pPr marL="0" lvl="0" indent="0" algn="ctr" rtl="0">
              <a:spcBef>
                <a:spcPts val="0"/>
              </a:spcBef>
              <a:buClr>
                <a:srgbClr val="000000"/>
              </a:buClr>
              <a:buFont typeface="Arial"/>
              <a:buNone/>
            </a:pPr>
            <a:endParaRPr sz="2000" dirty="0">
              <a:latin typeface="Merriweather"/>
              <a:ea typeface="Merriweather"/>
              <a:cs typeface="Merriweather"/>
              <a:sym typeface="Merriweather"/>
            </a:endParaRPr>
          </a:p>
          <a:p>
            <a:pPr marL="0" lvl="0" indent="0" algn="ctr" rtl="0">
              <a:spcBef>
                <a:spcPts val="0"/>
              </a:spcBef>
              <a:buClr>
                <a:srgbClr val="000000"/>
              </a:buClr>
              <a:buFont typeface="Arial"/>
              <a:buNone/>
            </a:pPr>
            <a:endParaRPr sz="2000" dirty="0">
              <a:latin typeface="Merriweather"/>
              <a:ea typeface="Merriweather"/>
              <a:cs typeface="Merriweather"/>
              <a:sym typeface="Merriweather"/>
            </a:endParaRPr>
          </a:p>
          <a:p>
            <a:pPr marL="0" lvl="0" indent="0" algn="ctr" rtl="0">
              <a:spcBef>
                <a:spcPts val="0"/>
              </a:spcBef>
              <a:buClr>
                <a:srgbClr val="000000"/>
              </a:buClr>
              <a:buSzPct val="78571"/>
              <a:buFont typeface="Arial"/>
              <a:buNone/>
            </a:pPr>
            <a:r>
              <a:rPr lang="en-US" sz="1400" b="1" dirty="0"/>
              <a:t>Project # 1.4</a:t>
            </a:r>
          </a:p>
          <a:p>
            <a:pPr marL="640080" marR="0" lvl="1" indent="-151130" algn="l" rtl="0">
              <a:spcBef>
                <a:spcPts val="400"/>
              </a:spcBef>
              <a:buClr>
                <a:schemeClr val="accent1"/>
              </a:buClr>
              <a:buFont typeface="Noto Sans Symbols"/>
              <a:buNone/>
            </a:pPr>
            <a:endParaRPr sz="2000" dirty="0"/>
          </a:p>
        </p:txBody>
      </p:sp>
      <p:pic>
        <p:nvPicPr>
          <p:cNvPr id="4" name="Shape 269"/>
          <p:cNvPicPr preferRelativeResize="0"/>
          <p:nvPr/>
        </p:nvPicPr>
        <p:blipFill rotWithShape="1">
          <a:blip r:embed="rId3">
            <a:alphaModFix/>
          </a:blip>
          <a:srcRect/>
          <a:stretch/>
        </p:blipFill>
        <p:spPr>
          <a:xfrm>
            <a:off x="5075501" y="2165130"/>
            <a:ext cx="3682199" cy="2514599"/>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704087"/>
            <a:ext cx="8229600" cy="1143000"/>
          </a:xfrm>
          <a:prstGeom prst="rect">
            <a:avLst/>
          </a:prstGeom>
        </p:spPr>
        <p:txBody>
          <a:bodyPr lIns="91425" tIns="91425" rIns="91425" bIns="91425" anchor="b" anchorCtr="0">
            <a:noAutofit/>
          </a:bodyPr>
          <a:lstStyle/>
          <a:p>
            <a:pPr algn="ctr" rtl="0">
              <a:spcBef>
                <a:spcPts val="0"/>
              </a:spcBef>
              <a:buNone/>
            </a:pPr>
            <a:r>
              <a:rPr lang="en-US" sz="3600"/>
              <a:t>University of Colorado - Boulder</a:t>
            </a:r>
          </a:p>
          <a:p>
            <a:pPr algn="ctr">
              <a:spcBef>
                <a:spcPts val="0"/>
              </a:spcBef>
              <a:buNone/>
            </a:pPr>
            <a:r>
              <a:rPr lang="en-US" sz="3600"/>
              <a:t>Sweep Circuit</a:t>
            </a:r>
          </a:p>
        </p:txBody>
      </p:sp>
      <p:sp>
        <p:nvSpPr>
          <p:cNvPr id="150" name="Shape 150"/>
          <p:cNvSpPr txBox="1">
            <a:spLocks noGrp="1"/>
          </p:cNvSpPr>
          <p:nvPr>
            <p:ph type="body" idx="1"/>
          </p:nvPr>
        </p:nvSpPr>
        <p:spPr>
          <a:xfrm>
            <a:off x="5018750" y="2267125"/>
            <a:ext cx="3600299" cy="3641399"/>
          </a:xfrm>
          <a:prstGeom prst="rect">
            <a:avLst/>
          </a:prstGeom>
        </p:spPr>
        <p:txBody>
          <a:bodyPr lIns="91425" tIns="91425" rIns="91425" bIns="91425" anchor="t" anchorCtr="0">
            <a:noAutofit/>
          </a:bodyPr>
          <a:lstStyle/>
          <a:p>
            <a:pPr marL="0" lvl="0" indent="0" rtl="0">
              <a:spcBef>
                <a:spcPts val="0"/>
              </a:spcBef>
              <a:spcAft>
                <a:spcPts val="600"/>
              </a:spcAft>
              <a:buClr>
                <a:schemeClr val="dk1"/>
              </a:buClr>
              <a:buSzPct val="55000"/>
              <a:buFont typeface="Arial"/>
              <a:buNone/>
            </a:pPr>
            <a:r>
              <a:rPr lang="en-US" sz="2000">
                <a:latin typeface="Merriweather"/>
                <a:ea typeface="Merriweather"/>
                <a:cs typeface="Merriweather"/>
                <a:sym typeface="Merriweather"/>
              </a:rPr>
              <a:t>Some of the existing systems are limited in certain areas. In this specific circuit:</a:t>
            </a:r>
          </a:p>
          <a:p>
            <a:pPr marL="457200" lvl="0" indent="-228600" rtl="0">
              <a:spcBef>
                <a:spcPts val="0"/>
              </a:spcBef>
              <a:spcAft>
                <a:spcPts val="600"/>
              </a:spcAft>
              <a:buSzPct val="100000"/>
              <a:buFont typeface="Merriweather"/>
            </a:pPr>
            <a:r>
              <a:rPr lang="en-US" sz="2000">
                <a:latin typeface="Merriweather"/>
                <a:ea typeface="Merriweather"/>
                <a:cs typeface="Merriweather"/>
                <a:sym typeface="Merriweather"/>
              </a:rPr>
              <a:t>Sweep range is limited from -45V to +15V</a:t>
            </a:r>
          </a:p>
          <a:p>
            <a:pPr marL="457200" lvl="0" indent="-228600" rtl="0">
              <a:spcBef>
                <a:spcPts val="0"/>
              </a:spcBef>
              <a:spcAft>
                <a:spcPts val="600"/>
              </a:spcAft>
              <a:buSzPct val="100000"/>
              <a:buFont typeface="Merriweather"/>
            </a:pPr>
            <a:r>
              <a:rPr lang="en-US" sz="2000">
                <a:latin typeface="Merriweather"/>
                <a:ea typeface="Merriweather"/>
                <a:cs typeface="Merriweather"/>
                <a:sym typeface="Merriweather"/>
              </a:rPr>
              <a:t>This is not a floating circuit</a:t>
            </a:r>
          </a:p>
          <a:p>
            <a:pPr marL="0" lvl="0" indent="0" rtl="0">
              <a:spcBef>
                <a:spcPts val="0"/>
              </a:spcBef>
              <a:spcAft>
                <a:spcPts val="600"/>
              </a:spcAft>
              <a:buNone/>
            </a:pPr>
            <a:endParaRPr sz="2000"/>
          </a:p>
        </p:txBody>
      </p:sp>
      <p:pic>
        <p:nvPicPr>
          <p:cNvPr id="151" name="Shape 151"/>
          <p:cNvPicPr preferRelativeResize="0"/>
          <p:nvPr/>
        </p:nvPicPr>
        <p:blipFill>
          <a:blip r:embed="rId3">
            <a:alphaModFix/>
          </a:blip>
          <a:stretch>
            <a:fillRect/>
          </a:stretch>
        </p:blipFill>
        <p:spPr>
          <a:xfrm>
            <a:off x="409575" y="1865325"/>
            <a:ext cx="4295299" cy="4276324"/>
          </a:xfrm>
          <a:prstGeom prst="rect">
            <a:avLst/>
          </a:prstGeom>
          <a:noFill/>
          <a:ln>
            <a:noFill/>
          </a:ln>
        </p:spPr>
      </p:pic>
      <p:sp>
        <p:nvSpPr>
          <p:cNvPr id="152" name="Shape 152"/>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pic>
        <p:nvPicPr>
          <p:cNvPr id="153" name="Shape 153"/>
          <p:cNvPicPr preferRelativeResize="0"/>
          <p:nvPr/>
        </p:nvPicPr>
        <p:blipFill>
          <a:blip r:embed="rId4">
            <a:alphaModFix/>
          </a:blip>
          <a:stretch>
            <a:fillRect/>
          </a:stretch>
        </p:blipFill>
        <p:spPr>
          <a:xfrm>
            <a:off x="5486400" y="5043487"/>
            <a:ext cx="2743200" cy="58102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3992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4300"/>
              <a:t>Sponsored by Texas State University</a:t>
            </a:r>
          </a:p>
        </p:txBody>
      </p:sp>
      <p:sp>
        <p:nvSpPr>
          <p:cNvPr id="160" name="Shape 160"/>
          <p:cNvSpPr txBox="1">
            <a:spLocks noGrp="1"/>
          </p:cNvSpPr>
          <p:nvPr>
            <p:ph type="body" idx="1"/>
          </p:nvPr>
        </p:nvSpPr>
        <p:spPr>
          <a:xfrm>
            <a:off x="457200" y="2497380"/>
            <a:ext cx="8229600" cy="258220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400" b="0" i="0" u="none" strike="noStrike" cap="none" baseline="0" dirty="0">
                <a:solidFill>
                  <a:schemeClr val="dk1"/>
                </a:solidFill>
                <a:latin typeface="Merriweather"/>
                <a:ea typeface="Merriweather"/>
                <a:cs typeface="Merriweather"/>
                <a:sym typeface="Merriweather"/>
              </a:rPr>
              <a:t>Why Texas State University?</a:t>
            </a:r>
          </a:p>
          <a:p>
            <a:pPr marL="274320" marR="0" lvl="0" indent="-274320" algn="l" rtl="0">
              <a:lnSpc>
                <a:spcPct val="100000"/>
              </a:lnSpc>
              <a:spcBef>
                <a:spcPts val="360"/>
              </a:spcBef>
              <a:spcAft>
                <a:spcPts val="0"/>
              </a:spcAft>
              <a:buSzPct val="95000"/>
              <a:buFont typeface="Merriweather"/>
              <a:buChar char="➢"/>
            </a:pPr>
            <a:r>
              <a:rPr lang="en-US" sz="2400" dirty="0">
                <a:solidFill>
                  <a:srgbClr val="000000"/>
                </a:solidFill>
                <a:latin typeface="Merriweather"/>
                <a:ea typeface="Merriweather"/>
                <a:cs typeface="Merriweather"/>
                <a:sym typeface="Merriweather"/>
              </a:rPr>
              <a:t>Faculty member with research interest in the area</a:t>
            </a:r>
          </a:p>
          <a:p>
            <a:pPr marL="274320" marR="0" lvl="0" indent="-280035" algn="l" rtl="0">
              <a:lnSpc>
                <a:spcPct val="100000"/>
              </a:lnSpc>
              <a:spcBef>
                <a:spcPts val="360"/>
              </a:spcBef>
              <a:spcAft>
                <a:spcPts val="0"/>
              </a:spcAft>
              <a:buSzPct val="100000"/>
              <a:buFont typeface="Merriweather"/>
              <a:buChar char="➢"/>
            </a:pPr>
            <a:r>
              <a:rPr lang="en-US" sz="2400" dirty="0">
                <a:solidFill>
                  <a:srgbClr val="000000"/>
                </a:solidFill>
                <a:latin typeface="Merriweather"/>
                <a:ea typeface="Merriweather"/>
                <a:cs typeface="Merriweather"/>
                <a:sym typeface="Merriweather"/>
              </a:rPr>
              <a:t>Adequate facilities to design and build the device</a:t>
            </a:r>
          </a:p>
          <a:p>
            <a:pPr marL="274320" marR="0" lvl="0" indent="-280035" algn="l" rtl="0">
              <a:lnSpc>
                <a:spcPct val="100000"/>
              </a:lnSpc>
              <a:spcBef>
                <a:spcPts val="360"/>
              </a:spcBef>
              <a:spcAft>
                <a:spcPts val="0"/>
              </a:spcAft>
              <a:buSzPct val="100000"/>
              <a:buFont typeface="Merriweather"/>
              <a:buChar char="➢"/>
            </a:pPr>
            <a:r>
              <a:rPr lang="en-US" sz="2400" dirty="0">
                <a:solidFill>
                  <a:srgbClr val="000000"/>
                </a:solidFill>
                <a:latin typeface="Merriweather"/>
                <a:ea typeface="Merriweather"/>
                <a:cs typeface="Merriweather"/>
                <a:sym typeface="Merriweather"/>
              </a:rPr>
              <a:t>Collaboration with The University of New Mexico to test the system</a:t>
            </a:r>
          </a:p>
          <a:p>
            <a:pPr marL="0" marR="0" lvl="0" indent="0" algn="l" rtl="0">
              <a:lnSpc>
                <a:spcPct val="100000"/>
              </a:lnSpc>
              <a:spcBef>
                <a:spcPts val="360"/>
              </a:spcBef>
              <a:spcAft>
                <a:spcPts val="0"/>
              </a:spcAft>
              <a:buNone/>
            </a:pPr>
            <a:endParaRPr dirty="0"/>
          </a:p>
          <a:p>
            <a:pPr marL="274320" marR="0" lvl="0" indent="-153670" algn="l" rtl="0">
              <a:spcBef>
                <a:spcPts val="400"/>
              </a:spcBef>
              <a:buClr>
                <a:schemeClr val="accent3"/>
              </a:buClr>
              <a:buFont typeface="Noto Sans Symbols"/>
              <a:buNone/>
            </a:pPr>
            <a:endParaRPr sz="2000" b="0" i="0" u="none" strike="noStrike" cap="none" baseline="0" dirty="0">
              <a:solidFill>
                <a:srgbClr val="FF0000"/>
              </a:solidFill>
              <a:latin typeface="Merriweather"/>
              <a:ea typeface="Merriweather"/>
              <a:cs typeface="Merriweather"/>
              <a:sym typeface="Merriweather"/>
            </a:endParaRPr>
          </a:p>
        </p:txBody>
      </p:sp>
      <p:sp>
        <p:nvSpPr>
          <p:cNvPr id="161" name="Shape 161"/>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381000"/>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Project Overview</a:t>
            </a:r>
          </a:p>
        </p:txBody>
      </p:sp>
      <p:sp>
        <p:nvSpPr>
          <p:cNvPr id="168" name="Shape 168"/>
          <p:cNvSpPr txBox="1">
            <a:spLocks noGrp="1"/>
          </p:cNvSpPr>
          <p:nvPr>
            <p:ph type="body" idx="1"/>
          </p:nvPr>
        </p:nvSpPr>
        <p:spPr>
          <a:xfrm>
            <a:off x="457200" y="1869280"/>
            <a:ext cx="4040099" cy="659399"/>
          </a:xfrm>
          <a:prstGeom prst="rect">
            <a:avLst/>
          </a:prstGeom>
          <a:noFill/>
          <a:ln>
            <a:noFill/>
          </a:ln>
        </p:spPr>
        <p:txBody>
          <a:bodyPr lIns="45700" tIns="0" rIns="45700" bIns="0" anchor="ctr" anchorCtr="0">
            <a:noAutofit/>
          </a:bodyPr>
          <a:lstStyle/>
          <a:p>
            <a:pPr marL="0" marR="0" lvl="0" indent="0" algn="l" rtl="0">
              <a:spcBef>
                <a:spcPts val="0"/>
              </a:spcBef>
              <a:buClr>
                <a:schemeClr val="accent3"/>
              </a:buClr>
              <a:buFont typeface="Noto Sans Symbols"/>
              <a:buNone/>
            </a:pPr>
            <a:endParaRPr sz="2400" b="1" i="0" u="none" strike="noStrike" cap="none" baseline="0">
              <a:solidFill>
                <a:schemeClr val="dk2"/>
              </a:solidFill>
              <a:latin typeface="Merriweather"/>
              <a:ea typeface="Merriweather"/>
              <a:cs typeface="Merriweather"/>
              <a:sym typeface="Merriweather"/>
            </a:endParaRPr>
          </a:p>
          <a:p>
            <a:pPr marL="0" marR="0" lvl="0" indent="0" algn="ctr" rtl="0">
              <a:spcBef>
                <a:spcPts val="480"/>
              </a:spcBef>
              <a:buClr>
                <a:schemeClr val="accent3"/>
              </a:buClr>
              <a:buSzPct val="25000"/>
              <a:buFont typeface="Noto Sans Symbols"/>
              <a:buNone/>
            </a:pPr>
            <a:r>
              <a:rPr lang="en-US" sz="2400" b="1" i="0" u="none" strike="noStrike" cap="none" baseline="0">
                <a:solidFill>
                  <a:schemeClr val="dk2"/>
                </a:solidFill>
                <a:latin typeface="Merriweather"/>
                <a:ea typeface="Merriweather"/>
                <a:cs typeface="Merriweather"/>
                <a:sym typeface="Merriweather"/>
              </a:rPr>
              <a:t>Goals of Project</a:t>
            </a:r>
          </a:p>
          <a:p>
            <a:pPr marL="0" marR="0" lvl="0" indent="0" algn="l" rtl="0">
              <a:spcBef>
                <a:spcPts val="480"/>
              </a:spcBef>
              <a:buClr>
                <a:schemeClr val="accent3"/>
              </a:buClr>
              <a:buFont typeface="Noto Sans Symbols"/>
              <a:buNone/>
            </a:pPr>
            <a:endParaRPr sz="2400" b="1" i="0" u="none" strike="noStrike" cap="none" baseline="0">
              <a:solidFill>
                <a:schemeClr val="dk2"/>
              </a:solidFill>
              <a:latin typeface="Merriweather"/>
              <a:ea typeface="Merriweather"/>
              <a:cs typeface="Merriweather"/>
              <a:sym typeface="Merriweather"/>
            </a:endParaRPr>
          </a:p>
        </p:txBody>
      </p:sp>
      <p:sp>
        <p:nvSpPr>
          <p:cNvPr id="169" name="Shape 169"/>
          <p:cNvSpPr txBox="1">
            <a:spLocks noGrp="1"/>
          </p:cNvSpPr>
          <p:nvPr>
            <p:ph type="body" idx="2"/>
          </p:nvPr>
        </p:nvSpPr>
        <p:spPr>
          <a:xfrm>
            <a:off x="4648200" y="1869280"/>
            <a:ext cx="4041900" cy="654899"/>
          </a:xfrm>
          <a:prstGeom prst="rect">
            <a:avLst/>
          </a:prstGeom>
          <a:noFill/>
          <a:ln>
            <a:noFill/>
          </a:ln>
        </p:spPr>
        <p:txBody>
          <a:bodyPr lIns="45700" tIns="0" rIns="45700" bIns="0" anchor="ctr" anchorCtr="0">
            <a:noAutofit/>
          </a:bodyPr>
          <a:lstStyle/>
          <a:p>
            <a:pPr marL="0" marR="0" lvl="0" indent="0" algn="ctr" rtl="0">
              <a:spcBef>
                <a:spcPts val="0"/>
              </a:spcBef>
              <a:buClr>
                <a:schemeClr val="accent3"/>
              </a:buClr>
              <a:buSzPct val="25000"/>
              <a:buFont typeface="Noto Sans Symbols"/>
              <a:buNone/>
            </a:pPr>
            <a:r>
              <a:rPr lang="en-US" sz="2400" b="1" i="0" u="none" strike="noStrike" cap="none" baseline="0">
                <a:solidFill>
                  <a:schemeClr val="dk2"/>
                </a:solidFill>
                <a:latin typeface="Merriweather"/>
                <a:ea typeface="Merriweather"/>
                <a:cs typeface="Merriweather"/>
                <a:sym typeface="Merriweather"/>
              </a:rPr>
              <a:t>Stretch Goals of Project</a:t>
            </a:r>
          </a:p>
        </p:txBody>
      </p:sp>
      <p:sp>
        <p:nvSpPr>
          <p:cNvPr id="170" name="Shape 170"/>
          <p:cNvSpPr txBox="1">
            <a:spLocks noGrp="1"/>
          </p:cNvSpPr>
          <p:nvPr>
            <p:ph type="body" idx="3"/>
          </p:nvPr>
        </p:nvSpPr>
        <p:spPr>
          <a:xfrm>
            <a:off x="457200" y="2555080"/>
            <a:ext cx="4040099" cy="3845700"/>
          </a:xfrm>
          <a:prstGeom prst="rect">
            <a:avLst/>
          </a:prstGeom>
          <a:noFill/>
          <a:ln>
            <a:noFill/>
          </a:ln>
        </p:spPr>
        <p:txBody>
          <a:bodyPr lIns="91425" tIns="0" rIns="91425" bIns="45700" anchor="t" anchorCtr="0">
            <a:noAutofit/>
          </a:bodyPr>
          <a:lstStyle/>
          <a:p>
            <a:pPr marL="274320" marR="0" lvl="0" indent="-274320" algn="l" rtl="0">
              <a:spcBef>
                <a:spcPts val="0"/>
              </a:spcBef>
              <a:buClr>
                <a:schemeClr val="accent3"/>
              </a:buClr>
              <a:buSzPct val="95000"/>
              <a:buFont typeface="Noto Sans Symbols"/>
              <a:buChar char="➢"/>
            </a:pPr>
            <a:r>
              <a:rPr lang="en-US" sz="2200" b="0" i="0" u="none" strike="noStrike" cap="none" baseline="0">
                <a:solidFill>
                  <a:schemeClr val="dk1"/>
                </a:solidFill>
                <a:latin typeface="Merriweather"/>
                <a:ea typeface="Merriweather"/>
                <a:cs typeface="Merriweather"/>
                <a:sym typeface="Merriweather"/>
              </a:rPr>
              <a:t>Design and construct a sense amplifier</a:t>
            </a:r>
          </a:p>
          <a:p>
            <a:pPr marL="274320" marR="0" lvl="0" indent="-274320" algn="l" rtl="0">
              <a:spcBef>
                <a:spcPts val="440"/>
              </a:spcBef>
              <a:buClr>
                <a:schemeClr val="accent3"/>
              </a:buClr>
              <a:buSzPct val="95000"/>
              <a:buFont typeface="Noto Sans Symbols"/>
              <a:buChar char="➢"/>
            </a:pPr>
            <a:r>
              <a:rPr lang="en-US" sz="2200" b="0" i="0" u="none" strike="noStrike" cap="none" baseline="0">
                <a:solidFill>
                  <a:schemeClr val="dk1"/>
                </a:solidFill>
                <a:latin typeface="Merriweather"/>
                <a:ea typeface="Merriweather"/>
                <a:cs typeface="Merriweather"/>
                <a:sym typeface="Merriweather"/>
              </a:rPr>
              <a:t>Add an input protection network</a:t>
            </a:r>
          </a:p>
          <a:p>
            <a:pPr marL="274320" marR="0" lvl="0" indent="-274320" algn="l" rtl="0">
              <a:spcBef>
                <a:spcPts val="440"/>
              </a:spcBef>
              <a:buClr>
                <a:schemeClr val="accent3"/>
              </a:buClr>
              <a:buSzPct val="95000"/>
              <a:buFont typeface="Noto Sans Symbols"/>
              <a:buChar char="➢"/>
            </a:pPr>
            <a:r>
              <a:rPr lang="en-US" sz="2200" b="0" i="0" u="none" strike="noStrike" cap="none" baseline="0">
                <a:solidFill>
                  <a:schemeClr val="dk1"/>
                </a:solidFill>
                <a:latin typeface="Merriweather"/>
                <a:ea typeface="Merriweather"/>
                <a:cs typeface="Merriweather"/>
                <a:sym typeface="Merriweather"/>
              </a:rPr>
              <a:t>Design and construct a dual linear regulated power supply</a:t>
            </a:r>
          </a:p>
          <a:p>
            <a:pPr marL="274320" marR="0" lvl="0" indent="-274320" algn="l" rtl="0">
              <a:spcBef>
                <a:spcPts val="440"/>
              </a:spcBef>
              <a:buClr>
                <a:schemeClr val="accent3"/>
              </a:buClr>
              <a:buSzPct val="95000"/>
              <a:buFont typeface="Noto Sans Symbols"/>
              <a:buChar char="➢"/>
            </a:pPr>
            <a:r>
              <a:rPr lang="en-US" sz="2200" b="0" i="0" u="none" strike="noStrike" cap="none" baseline="0">
                <a:solidFill>
                  <a:schemeClr val="dk1"/>
                </a:solidFill>
                <a:latin typeface="Merriweather"/>
                <a:ea typeface="Merriweather"/>
                <a:cs typeface="Merriweather"/>
                <a:sym typeface="Merriweather"/>
              </a:rPr>
              <a:t>Create a Printed Circuit Board for the sense amplifier</a:t>
            </a:r>
          </a:p>
          <a:p>
            <a:pPr marL="274320" marR="0" lvl="0" indent="-141605" algn="l" rtl="0">
              <a:spcBef>
                <a:spcPts val="440"/>
              </a:spcBef>
              <a:buClr>
                <a:schemeClr val="accent3"/>
              </a:buClr>
              <a:buFont typeface="Noto Sans Symbols"/>
              <a:buNone/>
            </a:pPr>
            <a:endParaRPr sz="2200" b="0" i="0" u="none" strike="noStrike" cap="none" baseline="0">
              <a:solidFill>
                <a:srgbClr val="FF0000"/>
              </a:solidFill>
              <a:latin typeface="Merriweather"/>
              <a:ea typeface="Merriweather"/>
              <a:cs typeface="Merriweather"/>
              <a:sym typeface="Merriweather"/>
            </a:endParaRPr>
          </a:p>
          <a:p>
            <a:pPr marL="274320" marR="0" lvl="0" indent="-141605" algn="l" rtl="0">
              <a:spcBef>
                <a:spcPts val="440"/>
              </a:spcBef>
              <a:buClr>
                <a:schemeClr val="accent3"/>
              </a:buClr>
              <a:buFont typeface="Noto Sans Symbols"/>
              <a:buNone/>
            </a:pPr>
            <a:endParaRPr sz="2200" b="0" i="0" u="none" strike="noStrike" cap="none" baseline="0">
              <a:solidFill>
                <a:schemeClr val="dk1"/>
              </a:solidFill>
              <a:latin typeface="Merriweather"/>
              <a:ea typeface="Merriweather"/>
              <a:cs typeface="Merriweather"/>
              <a:sym typeface="Merriweather"/>
            </a:endParaRPr>
          </a:p>
        </p:txBody>
      </p:sp>
      <p:sp>
        <p:nvSpPr>
          <p:cNvPr id="171" name="Shape 171"/>
          <p:cNvSpPr txBox="1">
            <a:spLocks noGrp="1"/>
          </p:cNvSpPr>
          <p:nvPr>
            <p:ph type="body" idx="4"/>
          </p:nvPr>
        </p:nvSpPr>
        <p:spPr>
          <a:xfrm>
            <a:off x="4645025" y="2555076"/>
            <a:ext cx="4041900" cy="2587500"/>
          </a:xfrm>
          <a:prstGeom prst="rect">
            <a:avLst/>
          </a:prstGeom>
          <a:noFill/>
          <a:ln>
            <a:noFill/>
          </a:ln>
        </p:spPr>
        <p:txBody>
          <a:bodyPr lIns="91425" tIns="0" rIns="91425" bIns="45700" anchor="t" anchorCtr="0">
            <a:noAutofit/>
          </a:bodyPr>
          <a:lstStyle/>
          <a:p>
            <a:pPr marL="274320" marR="0" lvl="0" indent="-274320" algn="l" rtl="0">
              <a:spcBef>
                <a:spcPts val="0"/>
              </a:spcBef>
              <a:buSzPct val="95000"/>
              <a:buFont typeface="Noto Sans Symbols"/>
              <a:buChar char="➢"/>
            </a:pPr>
            <a:r>
              <a:rPr lang="en-US">
                <a:solidFill>
                  <a:srgbClr val="000000"/>
                </a:solidFill>
              </a:rPr>
              <a:t>Attach a voltage display to potentiometer</a:t>
            </a:r>
          </a:p>
          <a:p>
            <a:pPr marL="274320" marR="0" lvl="0" indent="-274320" algn="l" rtl="0">
              <a:spcBef>
                <a:spcPts val="440"/>
              </a:spcBef>
              <a:buSzPct val="95000"/>
              <a:buFont typeface="Noto Sans Symbols"/>
              <a:buChar char="➢"/>
            </a:pPr>
            <a:r>
              <a:rPr lang="en-US">
                <a:solidFill>
                  <a:srgbClr val="000000"/>
                </a:solidFill>
              </a:rPr>
              <a:t>Create a Printed Circuit Board for the power supply</a:t>
            </a:r>
          </a:p>
          <a:p>
            <a:pPr marL="274320" marR="0" lvl="0" indent="-274320" algn="l" rtl="0">
              <a:spcBef>
                <a:spcPts val="440"/>
              </a:spcBef>
              <a:buSzPct val="95000"/>
              <a:buFont typeface="Noto Sans Symbols"/>
              <a:buChar char="➢"/>
            </a:pPr>
            <a:r>
              <a:rPr lang="en-US">
                <a:solidFill>
                  <a:srgbClr val="000000"/>
                </a:solidFill>
              </a:rPr>
              <a:t>Add negative feedback to the sense amplifier</a:t>
            </a:r>
          </a:p>
          <a:p>
            <a:pPr marL="0" marR="0" lvl="0" indent="0" algn="l" rtl="0">
              <a:spcBef>
                <a:spcPts val="440"/>
              </a:spcBef>
              <a:buNone/>
            </a:pPr>
            <a:endParaRPr>
              <a:solidFill>
                <a:srgbClr val="FF0000"/>
              </a:solidFill>
            </a:endParaRPr>
          </a:p>
        </p:txBody>
      </p:sp>
      <p:sp>
        <p:nvSpPr>
          <p:cNvPr id="172" name="Shape 172"/>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Block Diagram</a:t>
            </a:r>
          </a:p>
        </p:txBody>
      </p:sp>
      <p:sp>
        <p:nvSpPr>
          <p:cNvPr id="258" name="Shape 258"/>
          <p:cNvSpPr txBox="1">
            <a:spLocks noGrp="1"/>
          </p:cNvSpPr>
          <p:nvPr>
            <p:ph type="ftr" idx="11"/>
          </p:nvPr>
        </p:nvSpPr>
        <p:spPr>
          <a:xfrm>
            <a:off x="2667000" y="6356350"/>
            <a:ext cx="3352799" cy="365099"/>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a:t>1.4</a:t>
            </a:r>
          </a:p>
        </p:txBody>
      </p:sp>
      <p:pic>
        <p:nvPicPr>
          <p:cNvPr id="259" name="Shape 259"/>
          <p:cNvPicPr preferRelativeResize="0"/>
          <p:nvPr/>
        </p:nvPicPr>
        <p:blipFill>
          <a:blip r:embed="rId3">
            <a:alphaModFix/>
          </a:blip>
          <a:stretch>
            <a:fillRect/>
          </a:stretch>
        </p:blipFill>
        <p:spPr>
          <a:xfrm>
            <a:off x="507049" y="2151900"/>
            <a:ext cx="8096924" cy="387789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9326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4500" b="0" i="0" u="none" strike="noStrike" cap="none" baseline="0">
                <a:solidFill>
                  <a:schemeClr val="dk2"/>
                </a:solidFill>
                <a:latin typeface="Calibri"/>
                <a:ea typeface="Calibri"/>
                <a:cs typeface="Calibri"/>
                <a:sym typeface="Calibri"/>
              </a:rPr>
              <a:t>Why this is a Good </a:t>
            </a:r>
            <a:br>
              <a:rPr lang="en-US" sz="4500" b="0" i="0" u="none" strike="noStrike" cap="none" baseline="0">
                <a:solidFill>
                  <a:schemeClr val="dk2"/>
                </a:solidFill>
                <a:latin typeface="Calibri"/>
                <a:ea typeface="Calibri"/>
                <a:cs typeface="Calibri"/>
                <a:sym typeface="Calibri"/>
              </a:rPr>
            </a:br>
            <a:r>
              <a:rPr lang="en-US" sz="4500" b="0" i="0" u="none" strike="noStrike" cap="none" baseline="0">
                <a:solidFill>
                  <a:schemeClr val="dk2"/>
                </a:solidFill>
                <a:latin typeface="Calibri"/>
                <a:ea typeface="Calibri"/>
                <a:cs typeface="Calibri"/>
                <a:sym typeface="Calibri"/>
              </a:rPr>
              <a:t>Senior Design Project</a:t>
            </a:r>
          </a:p>
        </p:txBody>
      </p:sp>
      <p:sp>
        <p:nvSpPr>
          <p:cNvPr id="266" name="Shape 266"/>
          <p:cNvSpPr txBox="1">
            <a:spLocks noGrp="1"/>
          </p:cNvSpPr>
          <p:nvPr>
            <p:ph type="body" idx="1"/>
          </p:nvPr>
        </p:nvSpPr>
        <p:spPr>
          <a:xfrm>
            <a:off x="457200" y="2316480"/>
            <a:ext cx="8229600" cy="3779399"/>
          </a:xfrm>
          <a:prstGeom prst="rect">
            <a:avLst/>
          </a:prstGeom>
          <a:noFill/>
          <a:ln>
            <a:noFill/>
          </a:ln>
        </p:spPr>
        <p:txBody>
          <a:bodyPr lIns="91425" tIns="45700" rIns="91425" bIns="45700" anchor="t" anchorCtr="0">
            <a:noAutofit/>
          </a:bodyPr>
          <a:lstStyle/>
          <a:p>
            <a:pPr marL="0" lvl="0" indent="0" rtl="0">
              <a:spcBef>
                <a:spcPts val="0"/>
              </a:spcBef>
              <a:buClr>
                <a:srgbClr val="000000"/>
              </a:buClr>
              <a:buSzPct val="50000"/>
              <a:buFont typeface="Arial"/>
              <a:buNone/>
            </a:pPr>
            <a:r>
              <a:rPr lang="en-US" sz="2200" dirty="0">
                <a:solidFill>
                  <a:srgbClr val="000000"/>
                </a:solidFill>
                <a:latin typeface="Merriweather"/>
                <a:ea typeface="Merriweather"/>
                <a:cs typeface="Merriweather"/>
                <a:sym typeface="Merriweather"/>
              </a:rPr>
              <a:t>Designing and constructing this plasma Sense Amplifier and power supply shall:</a:t>
            </a:r>
          </a:p>
          <a:p>
            <a:pPr marL="0" lvl="0" indent="0" rtl="0">
              <a:spcBef>
                <a:spcPts val="440"/>
              </a:spcBef>
              <a:buClr>
                <a:srgbClr val="000000"/>
              </a:buClr>
              <a:buFont typeface="Arial"/>
              <a:buNone/>
            </a:pPr>
            <a:endParaRPr sz="2200" dirty="0">
              <a:solidFill>
                <a:srgbClr val="000000"/>
              </a:solidFill>
            </a:endParaRPr>
          </a:p>
          <a:p>
            <a:pPr marL="274320" lvl="1" indent="-147320" rtl="0">
              <a:spcBef>
                <a:spcPts val="400"/>
              </a:spcBef>
              <a:buClr>
                <a:srgbClr val="0BD0D9"/>
              </a:buClr>
              <a:buSzPct val="100000"/>
            </a:pPr>
            <a:r>
              <a:rPr lang="en-US" sz="2000" dirty="0">
                <a:solidFill>
                  <a:srgbClr val="000000"/>
                </a:solidFill>
              </a:rPr>
              <a:t>Touch on mechanical and electrical engineering aspects</a:t>
            </a:r>
          </a:p>
          <a:p>
            <a:pPr marL="274320" lvl="1" indent="-147320" rtl="0">
              <a:spcBef>
                <a:spcPts val="400"/>
              </a:spcBef>
              <a:buClr>
                <a:srgbClr val="0BD0D9"/>
              </a:buClr>
              <a:buSzPct val="100000"/>
            </a:pPr>
            <a:r>
              <a:rPr lang="en-US" sz="2000" dirty="0">
                <a:solidFill>
                  <a:srgbClr val="000000"/>
                </a:solidFill>
              </a:rPr>
              <a:t>Gain hardware experience</a:t>
            </a:r>
          </a:p>
          <a:p>
            <a:pPr marL="274320" lvl="1" indent="-147320" rtl="0">
              <a:spcBef>
                <a:spcPts val="400"/>
              </a:spcBef>
              <a:buClr>
                <a:srgbClr val="0BD0D9"/>
              </a:buClr>
              <a:buSzPct val="100000"/>
            </a:pPr>
            <a:r>
              <a:rPr lang="en-US" sz="2000" dirty="0">
                <a:solidFill>
                  <a:srgbClr val="000000"/>
                </a:solidFill>
              </a:rPr>
              <a:t>Gain experience with Transistor-level Analog Design</a:t>
            </a:r>
          </a:p>
          <a:p>
            <a:pPr marL="274320" lvl="1" indent="-147320" rtl="0">
              <a:spcBef>
                <a:spcPts val="400"/>
              </a:spcBef>
              <a:buClr>
                <a:srgbClr val="0BD0D9"/>
              </a:buClr>
              <a:buSzPct val="100000"/>
            </a:pPr>
            <a:r>
              <a:rPr lang="en-US" sz="2000" dirty="0">
                <a:solidFill>
                  <a:srgbClr val="000000"/>
                </a:solidFill>
              </a:rPr>
              <a:t>Put the theory that we are learning into action</a:t>
            </a:r>
          </a:p>
          <a:p>
            <a:pPr lvl="0" indent="127000" rtl="0">
              <a:spcBef>
                <a:spcPts val="400"/>
              </a:spcBef>
              <a:buClr>
                <a:srgbClr val="000000"/>
              </a:buClr>
              <a:buFont typeface="Arial"/>
              <a:buNone/>
            </a:pPr>
            <a:endParaRPr sz="2000" dirty="0">
              <a:solidFill>
                <a:srgbClr val="000000"/>
              </a:solidFill>
            </a:endParaRPr>
          </a:p>
          <a:p>
            <a:pPr lvl="0" indent="127000" rtl="0">
              <a:spcBef>
                <a:spcPts val="400"/>
              </a:spcBef>
              <a:buClr>
                <a:srgbClr val="000000"/>
              </a:buClr>
              <a:buFont typeface="Arial"/>
              <a:buNone/>
            </a:pPr>
            <a:endParaRPr sz="2000" dirty="0">
              <a:solidFill>
                <a:srgbClr val="000000"/>
              </a:solidFill>
            </a:endParaRPr>
          </a:p>
          <a:p>
            <a:pPr lvl="0" indent="139700" rtl="0">
              <a:spcBef>
                <a:spcPts val="440"/>
              </a:spcBef>
              <a:buClr>
                <a:srgbClr val="000000"/>
              </a:buClr>
              <a:buFont typeface="Arial"/>
              <a:buNone/>
            </a:pPr>
            <a:endParaRPr sz="2200" dirty="0">
              <a:solidFill>
                <a:srgbClr val="000000"/>
              </a:solidFill>
            </a:endParaRPr>
          </a:p>
          <a:p>
            <a:pPr marL="0" lvl="0" indent="0" rtl="0">
              <a:spcBef>
                <a:spcPts val="440"/>
              </a:spcBef>
              <a:buClr>
                <a:srgbClr val="000000"/>
              </a:buClr>
              <a:buFont typeface="Arial"/>
              <a:buNone/>
            </a:pPr>
            <a:endParaRPr sz="2200" dirty="0">
              <a:solidFill>
                <a:srgbClr val="000000"/>
              </a:solidFill>
            </a:endParaRPr>
          </a:p>
          <a:p>
            <a:pPr marL="274320" marR="0" lvl="1" indent="-287020" algn="l" rtl="0">
              <a:spcBef>
                <a:spcPts val="480"/>
              </a:spcBef>
              <a:buClr>
                <a:schemeClr val="accent3"/>
              </a:buClr>
              <a:buFont typeface="Noto Sans Symbols"/>
              <a:buChar char="➢"/>
            </a:pPr>
            <a:endParaRPr sz="2600" dirty="0"/>
          </a:p>
          <a:p>
            <a:pPr marL="0" marR="0" lvl="0" indent="0" algn="l" rtl="0">
              <a:spcBef>
                <a:spcPts val="0"/>
              </a:spcBef>
              <a:buClr>
                <a:schemeClr val="accent3"/>
              </a:buClr>
              <a:buFont typeface="Noto Sans Symbols"/>
              <a:buNone/>
            </a:pPr>
            <a:endParaRPr sz="1800" b="0" i="0" u="none" strike="noStrike" cap="none" baseline="0" dirty="0">
              <a:solidFill>
                <a:schemeClr val="dk1"/>
              </a:solidFill>
              <a:latin typeface="Merriweather"/>
              <a:ea typeface="Merriweather"/>
              <a:cs typeface="Merriweather"/>
              <a:sym typeface="Merriweather"/>
            </a:endParaRPr>
          </a:p>
        </p:txBody>
      </p:sp>
      <p:sp>
        <p:nvSpPr>
          <p:cNvPr id="267" name="Shape 267"/>
          <p:cNvSpPr txBox="1">
            <a:spLocks noGrp="1"/>
          </p:cNvSpPr>
          <p:nvPr>
            <p:ph type="ftr" idx="11"/>
          </p:nvPr>
        </p:nvSpPr>
        <p:spPr>
          <a:xfrm>
            <a:off x="2667000" y="6356350"/>
            <a:ext cx="3352799" cy="365125"/>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1400" b="1" i="0" u="none" strike="noStrike" cap="none" baseline="0">
                <a:solidFill>
                  <a:schemeClr val="dk1"/>
                </a:solidFill>
                <a:latin typeface="Merriweather"/>
                <a:ea typeface="Merriweather"/>
                <a:cs typeface="Merriweather"/>
                <a:sym typeface="Merriweather"/>
              </a:rPr>
              <a:t>Project # </a:t>
            </a:r>
            <a:r>
              <a:rPr lang="en-US" sz="1400" b="1">
                <a:solidFill>
                  <a:schemeClr val="dk1"/>
                </a:solidFill>
              </a:rPr>
              <a:t>1.4</a:t>
            </a:r>
          </a:p>
        </p:txBody>
      </p:sp>
      <p:sp>
        <p:nvSpPr>
          <p:cNvPr id="268" name="Shape 268"/>
          <p:cNvSpPr txBox="1"/>
          <p:nvPr/>
        </p:nvSpPr>
        <p:spPr>
          <a:xfrm>
            <a:off x="7391400" y="3738264"/>
            <a:ext cx="1752600"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lt1"/>
                </a:solidFill>
                <a:latin typeface="Merriweather"/>
                <a:ea typeface="Merriweather"/>
                <a:cs typeface="Merriweather"/>
                <a:sym typeface="Merriweather"/>
              </a:rPr>
              <a:t>Put a different appealing graphic here!</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1839</Words>
  <Application>Microsoft Macintosh PowerPoint</Application>
  <PresentationFormat>On-screen Show (4:3)</PresentationFormat>
  <Paragraphs>211</Paragraphs>
  <Slides>20</Slides>
  <Notes>20</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20</vt:i4>
      </vt:variant>
    </vt:vector>
  </HeadingPairs>
  <TitlesOfParts>
    <vt:vector size="24" baseType="lpstr">
      <vt:lpstr>Merriweather</vt:lpstr>
      <vt:lpstr>Flow</vt:lpstr>
      <vt:lpstr>Flow</vt:lpstr>
      <vt:lpstr>Flow</vt:lpstr>
      <vt:lpstr>Plasma Sense Amplifier</vt:lpstr>
      <vt:lpstr>Team Members</vt:lpstr>
      <vt:lpstr>Today’s Presentation Covers</vt:lpstr>
      <vt:lpstr>Project Motivation</vt:lpstr>
      <vt:lpstr>University of Colorado - Boulder Sweep Circuit</vt:lpstr>
      <vt:lpstr>Sponsored by Texas State University</vt:lpstr>
      <vt:lpstr>Project Overview</vt:lpstr>
      <vt:lpstr>Block Diagram</vt:lpstr>
      <vt:lpstr>Why this is a Good  Senior Design Project</vt:lpstr>
      <vt:lpstr>Project Manager Responsibilities</vt:lpstr>
      <vt:lpstr>Roles and Responsibilities</vt:lpstr>
      <vt:lpstr>Major Milestones</vt:lpstr>
      <vt:lpstr>Project Deliverables</vt:lpstr>
      <vt:lpstr>Standards</vt:lpstr>
      <vt:lpstr>Roles and Responsibilities</vt:lpstr>
      <vt:lpstr>Constraints</vt:lpstr>
      <vt:lpstr> Challenges &amp; Concerns</vt:lpstr>
      <vt:lpstr>Roles and Responsibilities</vt:lpstr>
      <vt:lpstr>Project Progress</vt:lpstr>
      <vt:lpstr>2nd Semester Tasks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Sense Amplifier</dc:title>
  <cp:lastModifiedBy>Guillermo Elizondo</cp:lastModifiedBy>
  <cp:revision>2</cp:revision>
  <dcterms:modified xsi:type="dcterms:W3CDTF">2015-12-07T05:41:02Z</dcterms:modified>
</cp:coreProperties>
</file>