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notesMasterIdLst>
    <p:notesMasterId r:id="rId13"/>
  </p:notesMasterIdLst>
  <p:sldIdLst>
    <p:sldId id="259" r:id="rId2"/>
    <p:sldId id="271" r:id="rId3"/>
    <p:sldId id="261" r:id="rId4"/>
    <p:sldId id="262" r:id="rId5"/>
    <p:sldId id="257" r:id="rId6"/>
    <p:sldId id="272" r:id="rId7"/>
    <p:sldId id="273" r:id="rId8"/>
    <p:sldId id="260" r:id="rId9"/>
    <p:sldId id="268" r:id="rId10"/>
    <p:sldId id="264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2600"/>
    <a:srgbClr val="3A2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462AC2-EBFA-4A78-8138-B547BA6FFC03}" v="180" dt="2017-09-16T16:16:27.740"/>
    <p1510:client id="{F4EFAEFF-6E39-B544-BA9C-E5C327A7AF4C}" v="1" dt="2017-09-16T15:48:40.9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-1872" y="-96"/>
      </p:cViewPr>
      <p:guideLst>
        <p:guide orient="horz" pos="2232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o, Rebecca L" userId="ffaaa74c-b8b2-4363-8064-9b089430f9de" providerId="ADAL" clId="{54475D00-468D-4BE2-AB32-42A06B0102C3}"/>
    <pc:docChg chg="undo custSel addSld modSld sldOrd">
      <pc:chgData name="Davio, Rebecca L" userId="ffaaa74c-b8b2-4363-8064-9b089430f9de" providerId="ADAL" clId="{54475D00-468D-4BE2-AB32-42A06B0102C3}" dt="2017-09-16T12:18:02.148" v="723"/>
      <pc:docMkLst>
        <pc:docMk/>
      </pc:docMkLst>
      <pc:sldChg chg="addSp modSp ord">
        <pc:chgData name="Davio, Rebecca L" userId="ffaaa74c-b8b2-4363-8064-9b089430f9de" providerId="ADAL" clId="{54475D00-468D-4BE2-AB32-42A06B0102C3}" dt="2017-09-16T12:17:50.467" v="722"/>
        <pc:sldMkLst>
          <pc:docMk/>
          <pc:sldMk cId="928162375" sldId="256"/>
        </pc:sldMkLst>
        <pc:spChg chg="mod">
          <ac:chgData name="Davio, Rebecca L" userId="ffaaa74c-b8b2-4363-8064-9b089430f9de" providerId="ADAL" clId="{54475D00-468D-4BE2-AB32-42A06B0102C3}" dt="2017-09-16T03:04:12.626" v="182" actId="20577"/>
          <ac:spMkLst>
            <pc:docMk/>
            <pc:sldMk cId="928162375" sldId="256"/>
            <ac:spMk id="27" creationId="{AE168D42-6793-403E-9683-1A7F680D1616}"/>
          </ac:spMkLst>
        </pc:spChg>
        <pc:spChg chg="mod">
          <ac:chgData name="Davio, Rebecca L" userId="ffaaa74c-b8b2-4363-8064-9b089430f9de" providerId="ADAL" clId="{54475D00-468D-4BE2-AB32-42A06B0102C3}" dt="2017-09-16T03:04:12.626" v="182" actId="20577"/>
          <ac:spMkLst>
            <pc:docMk/>
            <pc:sldMk cId="928162375" sldId="256"/>
            <ac:spMk id="28" creationId="{A517C1F5-21DA-42C1-B162-A2D3E728C829}"/>
          </ac:spMkLst>
        </pc:spChg>
        <pc:grpChg chg="mod">
          <ac:chgData name="Davio, Rebecca L" userId="ffaaa74c-b8b2-4363-8064-9b089430f9de" providerId="ADAL" clId="{54475D00-468D-4BE2-AB32-42A06B0102C3}" dt="2017-09-16T03:04:12.626" v="182" actId="20577"/>
          <ac:grpSpMkLst>
            <pc:docMk/>
            <pc:sldMk cId="928162375" sldId="256"/>
            <ac:grpSpMk id="26" creationId="{B0D7DA88-0FDD-4CB3-8D80-69D152720713}"/>
          </ac:grpSpMkLst>
        </pc:grpChg>
        <pc:grpChg chg="add mod">
          <ac:chgData name="Davio, Rebecca L" userId="ffaaa74c-b8b2-4363-8064-9b089430f9de" providerId="ADAL" clId="{54475D00-468D-4BE2-AB32-42A06B0102C3}" dt="2017-09-16T03:04:12.626" v="182" actId="20577"/>
          <ac:grpSpMkLst>
            <pc:docMk/>
            <pc:sldMk cId="928162375" sldId="256"/>
            <ac:grpSpMk id="43" creationId="{0AE90974-C948-4EA6-99F9-181CB47CFA85}"/>
          </ac:grpSpMkLst>
        </pc:grpChg>
      </pc:sldChg>
      <pc:sldChg chg="addSp delSp modSp">
        <pc:chgData name="Davio, Rebecca L" userId="ffaaa74c-b8b2-4363-8064-9b089430f9de" providerId="ADAL" clId="{54475D00-468D-4BE2-AB32-42A06B0102C3}" dt="2017-09-16T03:33:29.849" v="679" actId="1076"/>
        <pc:sldMkLst>
          <pc:docMk/>
          <pc:sldMk cId="2375837405" sldId="257"/>
        </pc:sldMkLst>
        <pc:spChg chg="mod">
          <ac:chgData name="Davio, Rebecca L" userId="ffaaa74c-b8b2-4363-8064-9b089430f9de" providerId="ADAL" clId="{54475D00-468D-4BE2-AB32-42A06B0102C3}" dt="2017-09-16T03:33:29.849" v="679" actId="1076"/>
          <ac:spMkLst>
            <pc:docMk/>
            <pc:sldMk cId="2375837405" sldId="257"/>
            <ac:spMk id="2" creationId="{E52E1330-D3B6-4136-BECD-0CAB6E221254}"/>
          </ac:spMkLst>
        </pc:spChg>
        <pc:spChg chg="mod">
          <ac:chgData name="Davio, Rebecca L" userId="ffaaa74c-b8b2-4363-8064-9b089430f9de" providerId="ADAL" clId="{54475D00-468D-4BE2-AB32-42A06B0102C3}" dt="2017-09-16T03:33:29.849" v="679" actId="1076"/>
          <ac:spMkLst>
            <pc:docMk/>
            <pc:sldMk cId="2375837405" sldId="257"/>
            <ac:spMk id="3" creationId="{C555454E-FF82-4115-AA5E-83FE34E3FB8B}"/>
          </ac:spMkLst>
        </pc:spChg>
        <pc:spChg chg="mod">
          <ac:chgData name="Davio, Rebecca L" userId="ffaaa74c-b8b2-4363-8064-9b089430f9de" providerId="ADAL" clId="{54475D00-468D-4BE2-AB32-42A06B0102C3}" dt="2017-09-16T03:33:29.849" v="679" actId="1076"/>
          <ac:spMkLst>
            <pc:docMk/>
            <pc:sldMk cId="2375837405" sldId="257"/>
            <ac:spMk id="4" creationId="{85982EE0-8612-4B73-9181-1E4616BFC6A7}"/>
          </ac:spMkLst>
        </pc:spChg>
        <pc:spChg chg="mod">
          <ac:chgData name="Davio, Rebecca L" userId="ffaaa74c-b8b2-4363-8064-9b089430f9de" providerId="ADAL" clId="{54475D00-468D-4BE2-AB32-42A06B0102C3}" dt="2017-09-16T03:33:29.849" v="679" actId="1076"/>
          <ac:spMkLst>
            <pc:docMk/>
            <pc:sldMk cId="2375837405" sldId="257"/>
            <ac:spMk id="5" creationId="{973CAF19-BD8D-484B-8766-DD22AC719024}"/>
          </ac:spMkLst>
        </pc:spChg>
        <pc:spChg chg="mod">
          <ac:chgData name="Davio, Rebecca L" userId="ffaaa74c-b8b2-4363-8064-9b089430f9de" providerId="ADAL" clId="{54475D00-468D-4BE2-AB32-42A06B0102C3}" dt="2017-09-16T03:33:29.849" v="679" actId="1076"/>
          <ac:spMkLst>
            <pc:docMk/>
            <pc:sldMk cId="2375837405" sldId="257"/>
            <ac:spMk id="6" creationId="{4547E465-3B72-49EC-87AD-D9616CFF2CD4}"/>
          </ac:spMkLst>
        </pc:spChg>
        <pc:spChg chg="mod">
          <ac:chgData name="Davio, Rebecca L" userId="ffaaa74c-b8b2-4363-8064-9b089430f9de" providerId="ADAL" clId="{54475D00-468D-4BE2-AB32-42A06B0102C3}" dt="2017-09-16T03:33:29.849" v="679" actId="1076"/>
          <ac:spMkLst>
            <pc:docMk/>
            <pc:sldMk cId="2375837405" sldId="257"/>
            <ac:spMk id="7" creationId="{A209B3DF-90B3-458E-B4FB-581923CF3F95}"/>
          </ac:spMkLst>
        </pc:spChg>
        <pc:spChg chg="mod">
          <ac:chgData name="Davio, Rebecca L" userId="ffaaa74c-b8b2-4363-8064-9b089430f9de" providerId="ADAL" clId="{54475D00-468D-4BE2-AB32-42A06B0102C3}" dt="2017-09-16T03:33:29.849" v="679" actId="1076"/>
          <ac:spMkLst>
            <pc:docMk/>
            <pc:sldMk cId="2375837405" sldId="257"/>
            <ac:spMk id="8" creationId="{70A9E3EC-5E63-436A-87C0-364CA7E2A1F3}"/>
          </ac:spMkLst>
        </pc:spChg>
        <pc:spChg chg="mod">
          <ac:chgData name="Davio, Rebecca L" userId="ffaaa74c-b8b2-4363-8064-9b089430f9de" providerId="ADAL" clId="{54475D00-468D-4BE2-AB32-42A06B0102C3}" dt="2017-09-16T03:33:29.849" v="679" actId="1076"/>
          <ac:spMkLst>
            <pc:docMk/>
            <pc:sldMk cId="2375837405" sldId="257"/>
            <ac:spMk id="11" creationId="{6C08CDD6-A68C-4835-8F78-0DE3D634C248}"/>
          </ac:spMkLst>
        </pc:spChg>
        <pc:spChg chg="mod">
          <ac:chgData name="Davio, Rebecca L" userId="ffaaa74c-b8b2-4363-8064-9b089430f9de" providerId="ADAL" clId="{54475D00-468D-4BE2-AB32-42A06B0102C3}" dt="2017-09-16T03:33:29.849" v="679" actId="1076"/>
          <ac:spMkLst>
            <pc:docMk/>
            <pc:sldMk cId="2375837405" sldId="257"/>
            <ac:spMk id="13" creationId="{43BAC53F-A502-4407-90A5-403124E125C4}"/>
          </ac:spMkLst>
        </pc:spChg>
        <pc:spChg chg="mod">
          <ac:chgData name="Davio, Rebecca L" userId="ffaaa74c-b8b2-4363-8064-9b089430f9de" providerId="ADAL" clId="{54475D00-468D-4BE2-AB32-42A06B0102C3}" dt="2017-09-16T03:33:29.849" v="679" actId="1076"/>
          <ac:spMkLst>
            <pc:docMk/>
            <pc:sldMk cId="2375837405" sldId="257"/>
            <ac:spMk id="14" creationId="{62ADDD82-487D-44C2-A85E-115FC96DBCF7}"/>
          </ac:spMkLst>
        </pc:spChg>
        <pc:spChg chg="mod">
          <ac:chgData name="Davio, Rebecca L" userId="ffaaa74c-b8b2-4363-8064-9b089430f9de" providerId="ADAL" clId="{54475D00-468D-4BE2-AB32-42A06B0102C3}" dt="2017-09-16T03:33:29.849" v="679" actId="1076"/>
          <ac:spMkLst>
            <pc:docMk/>
            <pc:sldMk cId="2375837405" sldId="257"/>
            <ac:spMk id="15" creationId="{69A631DE-0242-48CE-8D0D-18A12967D945}"/>
          </ac:spMkLst>
        </pc:spChg>
        <pc:spChg chg="mod">
          <ac:chgData name="Davio, Rebecca L" userId="ffaaa74c-b8b2-4363-8064-9b089430f9de" providerId="ADAL" clId="{54475D00-468D-4BE2-AB32-42A06B0102C3}" dt="2017-09-16T03:33:29.849" v="679" actId="1076"/>
          <ac:spMkLst>
            <pc:docMk/>
            <pc:sldMk cId="2375837405" sldId="257"/>
            <ac:spMk id="16" creationId="{147964CA-8D21-4884-8070-4F76D95D29E0}"/>
          </ac:spMkLst>
        </pc:spChg>
        <pc:spChg chg="mod">
          <ac:chgData name="Davio, Rebecca L" userId="ffaaa74c-b8b2-4363-8064-9b089430f9de" providerId="ADAL" clId="{54475D00-468D-4BE2-AB32-42A06B0102C3}" dt="2017-09-16T03:33:29.849" v="679" actId="1076"/>
          <ac:spMkLst>
            <pc:docMk/>
            <pc:sldMk cId="2375837405" sldId="257"/>
            <ac:spMk id="17" creationId="{F5336741-8C83-4726-984B-A277BA0BB80E}"/>
          </ac:spMkLst>
        </pc:spChg>
        <pc:spChg chg="mod">
          <ac:chgData name="Davio, Rebecca L" userId="ffaaa74c-b8b2-4363-8064-9b089430f9de" providerId="ADAL" clId="{54475D00-468D-4BE2-AB32-42A06B0102C3}" dt="2017-09-16T03:33:29.849" v="679" actId="1076"/>
          <ac:spMkLst>
            <pc:docMk/>
            <pc:sldMk cId="2375837405" sldId="257"/>
            <ac:spMk id="18" creationId="{A2C763FF-EC67-4798-8FEB-FE619A0B0504}"/>
          </ac:spMkLst>
        </pc:spChg>
        <pc:spChg chg="del">
          <ac:chgData name="Davio, Rebecca L" userId="ffaaa74c-b8b2-4363-8064-9b089430f9de" providerId="ADAL" clId="{54475D00-468D-4BE2-AB32-42A06B0102C3}" dt="2017-09-16T03:27:49.465" v="648" actId="1076"/>
          <ac:spMkLst>
            <pc:docMk/>
            <pc:sldMk cId="2375837405" sldId="257"/>
            <ac:spMk id="19" creationId="{7B3EF22B-A623-486D-A009-D710C5FEEB29}"/>
          </ac:spMkLst>
        </pc:spChg>
        <pc:grpChg chg="add del mod">
          <ac:chgData name="Davio, Rebecca L" userId="ffaaa74c-b8b2-4363-8064-9b089430f9de" providerId="ADAL" clId="{54475D00-468D-4BE2-AB32-42A06B0102C3}" dt="2017-09-16T03:33:08.417" v="678" actId="478"/>
          <ac:grpSpMkLst>
            <pc:docMk/>
            <pc:sldMk cId="2375837405" sldId="257"/>
            <ac:grpSpMk id="20" creationId="{8F00BCE3-7359-43DC-BE33-9C718AA0469C}"/>
          </ac:grpSpMkLst>
        </pc:grpChg>
      </pc:sldChg>
      <pc:sldChg chg="addSp delSp modSp add">
        <pc:chgData name="Davio, Rebecca L" userId="ffaaa74c-b8b2-4363-8064-9b089430f9de" providerId="ADAL" clId="{54475D00-468D-4BE2-AB32-42A06B0102C3}" dt="2017-09-16T03:10:47.622" v="243" actId="20577"/>
        <pc:sldMkLst>
          <pc:docMk/>
          <pc:sldMk cId="3693510308" sldId="258"/>
        </pc:sldMkLst>
        <pc:spChg chg="mod ord">
          <ac:chgData name="Davio, Rebecca L" userId="ffaaa74c-b8b2-4363-8064-9b089430f9de" providerId="ADAL" clId="{54475D00-468D-4BE2-AB32-42A06B0102C3}" dt="2017-09-16T03:10:04.433" v="235" actId="20577"/>
          <ac:spMkLst>
            <pc:docMk/>
            <pc:sldMk cId="3693510308" sldId="258"/>
            <ac:spMk id="2" creationId="{0FAEE821-111D-44B9-9A48-5BE404274B93}"/>
          </ac:spMkLst>
        </pc:spChg>
        <pc:spChg chg="del">
          <ac:chgData name="Davio, Rebecca L" userId="ffaaa74c-b8b2-4363-8064-9b089430f9de" providerId="ADAL" clId="{54475D00-468D-4BE2-AB32-42A06B0102C3}" dt="2017-09-16T02:52:24.512" v="21" actId="478"/>
          <ac:spMkLst>
            <pc:docMk/>
            <pc:sldMk cId="3693510308" sldId="258"/>
            <ac:spMk id="3" creationId="{85A74AD6-6CBC-4412-8D92-2C88DE9D793D}"/>
          </ac:spMkLst>
        </pc:spChg>
        <pc:spChg chg="add mod">
          <ac:chgData name="Davio, Rebecca L" userId="ffaaa74c-b8b2-4363-8064-9b089430f9de" providerId="ADAL" clId="{54475D00-468D-4BE2-AB32-42A06B0102C3}" dt="2017-09-16T03:03:51.549" v="181" actId="1076"/>
          <ac:spMkLst>
            <pc:docMk/>
            <pc:sldMk cId="3693510308" sldId="258"/>
            <ac:spMk id="6" creationId="{A8A46D95-E074-4314-B7A7-C5D4DEC7FA48}"/>
          </ac:spMkLst>
        </pc:spChg>
        <pc:spChg chg="add del">
          <ac:chgData name="Davio, Rebecca L" userId="ffaaa74c-b8b2-4363-8064-9b089430f9de" providerId="ADAL" clId="{54475D00-468D-4BE2-AB32-42A06B0102C3}" dt="2017-09-16T02:53:26.732" v="29" actId="26606"/>
          <ac:spMkLst>
            <pc:docMk/>
            <pc:sldMk cId="3693510308" sldId="258"/>
            <ac:spMk id="10" creationId="{00000000-0000-0000-0000-000000000000}"/>
          </ac:spMkLst>
        </pc:spChg>
        <pc:spChg chg="add del">
          <ac:chgData name="Davio, Rebecca L" userId="ffaaa74c-b8b2-4363-8064-9b089430f9de" providerId="ADAL" clId="{54475D00-468D-4BE2-AB32-42A06B0102C3}" dt="2017-09-16T02:53:26.732" v="29" actId="26606"/>
          <ac:spMkLst>
            <pc:docMk/>
            <pc:sldMk cId="3693510308" sldId="258"/>
            <ac:spMk id="12" creationId="{00000000-0000-0000-0000-000000000000}"/>
          </ac:spMkLst>
        </pc:spChg>
        <pc:spChg chg="add mod">
          <ac:chgData name="Davio, Rebecca L" userId="ffaaa74c-b8b2-4363-8064-9b089430f9de" providerId="ADAL" clId="{54475D00-468D-4BE2-AB32-42A06B0102C3}" dt="2017-09-16T03:10:47.622" v="243" actId="20577"/>
          <ac:spMkLst>
            <pc:docMk/>
            <pc:sldMk cId="3693510308" sldId="258"/>
            <ac:spMk id="13" creationId="{7E821BC0-11C8-4F29-B455-7914B15D178E}"/>
          </ac:spMkLst>
        </pc:spChg>
        <pc:spChg chg="add mod">
          <ac:chgData name="Davio, Rebecca L" userId="ffaaa74c-b8b2-4363-8064-9b089430f9de" providerId="ADAL" clId="{54475D00-468D-4BE2-AB32-42A06B0102C3}" dt="2017-09-16T03:03:51.549" v="181" actId="1076"/>
          <ac:spMkLst>
            <pc:docMk/>
            <pc:sldMk cId="3693510308" sldId="258"/>
            <ac:spMk id="16" creationId="{4A8731BC-03E5-4176-AEDC-4B582A88F71E}"/>
          </ac:spMkLst>
        </pc:spChg>
        <pc:grpChg chg="add mod">
          <ac:chgData name="Davio, Rebecca L" userId="ffaaa74c-b8b2-4363-8064-9b089430f9de" providerId="ADAL" clId="{54475D00-468D-4BE2-AB32-42A06B0102C3}" dt="2017-09-16T03:04:50.546" v="184" actId="1076"/>
          <ac:grpSpMkLst>
            <pc:docMk/>
            <pc:sldMk cId="3693510308" sldId="258"/>
            <ac:grpSpMk id="17" creationId="{DD779A5C-9C23-477A-B928-24A363291381}"/>
          </ac:grpSpMkLst>
        </pc:grpChg>
        <pc:picChg chg="add del mod">
          <ac:chgData name="Davio, Rebecca L" userId="ffaaa74c-b8b2-4363-8064-9b089430f9de" providerId="ADAL" clId="{54475D00-468D-4BE2-AB32-42A06B0102C3}" dt="2017-09-16T03:03:51.549" v="181" actId="1076"/>
          <ac:picMkLst>
            <pc:docMk/>
            <pc:sldMk cId="3693510308" sldId="258"/>
            <ac:picMk id="5" creationId="{DB08024C-8A59-4549-A463-1383C3B117DA}"/>
          </ac:picMkLst>
        </pc:picChg>
        <pc:picChg chg="add mod">
          <ac:chgData name="Davio, Rebecca L" userId="ffaaa74c-b8b2-4363-8064-9b089430f9de" providerId="ADAL" clId="{54475D00-468D-4BE2-AB32-42A06B0102C3}" dt="2017-09-16T03:03:51.549" v="181" actId="1076"/>
          <ac:picMkLst>
            <pc:docMk/>
            <pc:sldMk cId="3693510308" sldId="258"/>
            <ac:picMk id="11" creationId="{6254BD18-9D76-47B5-8D9C-64A8C5AD93F4}"/>
          </ac:picMkLst>
        </pc:picChg>
        <pc:picChg chg="add mod">
          <ac:chgData name="Davio, Rebecca L" userId="ffaaa74c-b8b2-4363-8064-9b089430f9de" providerId="ADAL" clId="{54475D00-468D-4BE2-AB32-42A06B0102C3}" dt="2017-09-16T03:03:51.549" v="181" actId="1076"/>
          <ac:picMkLst>
            <pc:docMk/>
            <pc:sldMk cId="3693510308" sldId="258"/>
            <ac:picMk id="15" creationId="{8F5A06FE-858C-4719-88D7-9D8D6522F5DD}"/>
          </ac:picMkLst>
        </pc:picChg>
        <pc:cxnChg chg="add del">
          <ac:chgData name="Davio, Rebecca L" userId="ffaaa74c-b8b2-4363-8064-9b089430f9de" providerId="ADAL" clId="{54475D00-468D-4BE2-AB32-42A06B0102C3}" dt="2017-09-16T02:53:26.732" v="29" actId="26606"/>
          <ac:cxnSpMkLst>
            <pc:docMk/>
            <pc:sldMk cId="3693510308" sldId="258"/>
            <ac:cxnSpMk id="14" creationId="{00000000-0000-0000-0000-000000000000}"/>
          </ac:cxnSpMkLst>
        </pc:cxnChg>
      </pc:sldChg>
      <pc:sldChg chg="addSp delSp modSp add">
        <pc:chgData name="Davio, Rebecca L" userId="ffaaa74c-b8b2-4363-8064-9b089430f9de" providerId="ADAL" clId="{54475D00-468D-4BE2-AB32-42A06B0102C3}" dt="2017-09-16T03:08:54.200" v="222" actId="255"/>
        <pc:sldMkLst>
          <pc:docMk/>
          <pc:sldMk cId="2322248114" sldId="259"/>
        </pc:sldMkLst>
        <pc:spChg chg="del mod">
          <ac:chgData name="Davio, Rebecca L" userId="ffaaa74c-b8b2-4363-8064-9b089430f9de" providerId="ADAL" clId="{54475D00-468D-4BE2-AB32-42A06B0102C3}" dt="2017-09-16T03:07:48.554" v="216" actId="478"/>
          <ac:spMkLst>
            <pc:docMk/>
            <pc:sldMk cId="2322248114" sldId="259"/>
            <ac:spMk id="2" creationId="{3985351E-7120-489B-AC94-7F9E3A9B6527}"/>
          </ac:spMkLst>
        </pc:spChg>
        <pc:spChg chg="del">
          <ac:chgData name="Davio, Rebecca L" userId="ffaaa74c-b8b2-4363-8064-9b089430f9de" providerId="ADAL" clId="{54475D00-468D-4BE2-AB32-42A06B0102C3}" dt="2017-09-16T03:07:53.016" v="217" actId="478"/>
          <ac:spMkLst>
            <pc:docMk/>
            <pc:sldMk cId="2322248114" sldId="259"/>
            <ac:spMk id="3" creationId="{A06077FF-ACF7-417C-B42A-967D593FD7C7}"/>
          </ac:spMkLst>
        </pc:spChg>
        <pc:spChg chg="mod topLvl">
          <ac:chgData name="Davio, Rebecca L" userId="ffaaa74c-b8b2-4363-8064-9b089430f9de" providerId="ADAL" clId="{54475D00-468D-4BE2-AB32-42A06B0102C3}" dt="2017-09-16T03:08:39.129" v="221" actId="255"/>
          <ac:spMkLst>
            <pc:docMk/>
            <pc:sldMk cId="2322248114" sldId="259"/>
            <ac:spMk id="8" creationId="{F1D9CC8C-1E4F-4DEE-98B2-8621AFE4AAFE}"/>
          </ac:spMkLst>
        </pc:spChg>
        <pc:spChg chg="mod topLvl">
          <ac:chgData name="Davio, Rebecca L" userId="ffaaa74c-b8b2-4363-8064-9b089430f9de" providerId="ADAL" clId="{54475D00-468D-4BE2-AB32-42A06B0102C3}" dt="2017-09-16T03:08:54.200" v="222" actId="255"/>
          <ac:spMkLst>
            <pc:docMk/>
            <pc:sldMk cId="2322248114" sldId="259"/>
            <ac:spMk id="9" creationId="{C9063C6C-49E3-44AE-9A44-E105F9DAD5CC}"/>
          </ac:spMkLst>
        </pc:spChg>
        <pc:grpChg chg="add del mod">
          <ac:chgData name="Davio, Rebecca L" userId="ffaaa74c-b8b2-4363-8064-9b089430f9de" providerId="ADAL" clId="{54475D00-468D-4BE2-AB32-42A06B0102C3}" dt="2017-09-16T03:08:39.129" v="221" actId="255"/>
          <ac:grpSpMkLst>
            <pc:docMk/>
            <pc:sldMk cId="2322248114" sldId="259"/>
            <ac:grpSpMk id="6" creationId="{8C71A74F-C61A-4487-B301-A81078BBB9AA}"/>
          </ac:grpSpMkLst>
        </pc:grpChg>
        <pc:grpChg chg="mod topLvl">
          <ac:chgData name="Davio, Rebecca L" userId="ffaaa74c-b8b2-4363-8064-9b089430f9de" providerId="ADAL" clId="{54475D00-468D-4BE2-AB32-42A06B0102C3}" dt="2017-09-16T03:08:39.129" v="221" actId="255"/>
          <ac:grpSpMkLst>
            <pc:docMk/>
            <pc:sldMk cId="2322248114" sldId="259"/>
            <ac:grpSpMk id="7" creationId="{20E434E7-6EA9-4CD9-9DE0-D8E13C6C3234}"/>
          </ac:grpSpMkLst>
        </pc:grpChg>
        <pc:graphicFrameChg chg="add del modGraphic">
          <ac:chgData name="Davio, Rebecca L" userId="ffaaa74c-b8b2-4363-8064-9b089430f9de" providerId="ADAL" clId="{54475D00-468D-4BE2-AB32-42A06B0102C3}" dt="2017-09-16T03:07:22.701" v="212" actId="478"/>
          <ac:graphicFrameMkLst>
            <pc:docMk/>
            <pc:sldMk cId="2322248114" sldId="259"/>
            <ac:graphicFrameMk id="5" creationId="{F8BEFB6B-66F9-4747-98F5-E1686C890FC8}"/>
          </ac:graphicFrameMkLst>
        </pc:graphicFrameChg>
      </pc:sldChg>
      <pc:sldChg chg="addSp delSp modSp add">
        <pc:chgData name="Davio, Rebecca L" userId="ffaaa74c-b8b2-4363-8064-9b089430f9de" providerId="ADAL" clId="{54475D00-468D-4BE2-AB32-42A06B0102C3}" dt="2017-09-16T03:24:06.562" v="638" actId="20577"/>
        <pc:sldMkLst>
          <pc:docMk/>
          <pc:sldMk cId="2787858856" sldId="260"/>
        </pc:sldMkLst>
        <pc:spChg chg="mod">
          <ac:chgData name="Davio, Rebecca L" userId="ffaaa74c-b8b2-4363-8064-9b089430f9de" providerId="ADAL" clId="{54475D00-468D-4BE2-AB32-42A06B0102C3}" dt="2017-09-16T03:15:33.962" v="439" actId="20577"/>
          <ac:spMkLst>
            <pc:docMk/>
            <pc:sldMk cId="2787858856" sldId="260"/>
            <ac:spMk id="2" creationId="{FBA95EE5-6E75-436F-957B-ABFED212110F}"/>
          </ac:spMkLst>
        </pc:spChg>
        <pc:spChg chg="del mod">
          <ac:chgData name="Davio, Rebecca L" userId="ffaaa74c-b8b2-4363-8064-9b089430f9de" providerId="ADAL" clId="{54475D00-468D-4BE2-AB32-42A06B0102C3}" dt="2017-09-16T03:21:40.387" v="618" actId="478"/>
          <ac:spMkLst>
            <pc:docMk/>
            <pc:sldMk cId="2787858856" sldId="260"/>
            <ac:spMk id="3" creationId="{1F556F54-2218-4319-9FDF-ACEC2A4784A4}"/>
          </ac:spMkLst>
        </pc:spChg>
        <pc:graphicFrameChg chg="add mod">
          <ac:chgData name="Davio, Rebecca L" userId="ffaaa74c-b8b2-4363-8064-9b089430f9de" providerId="ADAL" clId="{54475D00-468D-4BE2-AB32-42A06B0102C3}" dt="2017-09-16T03:24:06.562" v="638" actId="20577"/>
          <ac:graphicFrameMkLst>
            <pc:docMk/>
            <pc:sldMk cId="2787858856" sldId="260"/>
            <ac:graphicFrameMk id="4" creationId="{E229AEF3-EEEF-471F-9CE0-D53DA555ED27}"/>
          </ac:graphicFrameMkLst>
        </pc:graphicFrameChg>
        <pc:graphicFrameChg chg="add del mod">
          <ac:chgData name="Davio, Rebecca L" userId="ffaaa74c-b8b2-4363-8064-9b089430f9de" providerId="ADAL" clId="{54475D00-468D-4BE2-AB32-42A06B0102C3}" dt="2017-09-16T03:21:30.656" v="616" actId="20577"/>
          <ac:graphicFrameMkLst>
            <pc:docMk/>
            <pc:sldMk cId="2787858856" sldId="260"/>
            <ac:graphicFrameMk id="5" creationId="{9D8A2403-0F6A-4268-9F09-C5C518FA231A}"/>
          </ac:graphicFrameMkLst>
        </pc:graphicFrameChg>
      </pc:sldChg>
      <pc:sldChg chg="modSp add">
        <pc:chgData name="Davio, Rebecca L" userId="ffaaa74c-b8b2-4363-8064-9b089430f9de" providerId="ADAL" clId="{54475D00-468D-4BE2-AB32-42A06B0102C3}" dt="2017-09-16T03:15:11.445" v="436" actId="6549"/>
        <pc:sldMkLst>
          <pc:docMk/>
          <pc:sldMk cId="3021405484" sldId="261"/>
        </pc:sldMkLst>
        <pc:spChg chg="mod">
          <ac:chgData name="Davio, Rebecca L" userId="ffaaa74c-b8b2-4363-8064-9b089430f9de" providerId="ADAL" clId="{54475D00-468D-4BE2-AB32-42A06B0102C3}" dt="2017-09-16T03:11:47.056" v="251" actId="20577"/>
          <ac:spMkLst>
            <pc:docMk/>
            <pc:sldMk cId="3021405484" sldId="261"/>
            <ac:spMk id="2" creationId="{53DD7E0F-00CD-45C8-9F08-298304ED58F8}"/>
          </ac:spMkLst>
        </pc:spChg>
        <pc:spChg chg="mod">
          <ac:chgData name="Davio, Rebecca L" userId="ffaaa74c-b8b2-4363-8064-9b089430f9de" providerId="ADAL" clId="{54475D00-468D-4BE2-AB32-42A06B0102C3}" dt="2017-09-16T03:15:11.445" v="436" actId="6549"/>
          <ac:spMkLst>
            <pc:docMk/>
            <pc:sldMk cId="3021405484" sldId="261"/>
            <ac:spMk id="3" creationId="{2FE215E2-F922-4B04-9554-CCEC6EF698F8}"/>
          </ac:spMkLst>
        </pc:spChg>
      </pc:sldChg>
      <pc:sldChg chg="addSp delSp modSp add">
        <pc:chgData name="Davio, Rebecca L" userId="ffaaa74c-b8b2-4363-8064-9b089430f9de" providerId="ADAL" clId="{54475D00-468D-4BE2-AB32-42A06B0102C3}" dt="2017-09-16T03:32:47.506" v="677" actId="1076"/>
        <pc:sldMkLst>
          <pc:docMk/>
          <pc:sldMk cId="2012854036" sldId="262"/>
        </pc:sldMkLst>
        <pc:spChg chg="add del">
          <ac:chgData name="Davio, Rebecca L" userId="ffaaa74c-b8b2-4363-8064-9b089430f9de" providerId="ADAL" clId="{54475D00-468D-4BE2-AB32-42A06B0102C3}" dt="2017-09-16T03:26:57.606" v="644" actId="478"/>
          <ac:spMkLst>
            <pc:docMk/>
            <pc:sldMk cId="2012854036" sldId="262"/>
            <ac:spMk id="2" creationId="{87C8C108-CE3B-436C-A477-15D18C961BBA}"/>
          </ac:spMkLst>
        </pc:spChg>
        <pc:spChg chg="add mod topLvl">
          <ac:chgData name="Davio, Rebecca L" userId="ffaaa74c-b8b2-4363-8064-9b089430f9de" providerId="ADAL" clId="{54475D00-468D-4BE2-AB32-42A06B0102C3}" dt="2017-09-16T03:32:47.506" v="677" actId="1076"/>
          <ac:spMkLst>
            <pc:docMk/>
            <pc:sldMk cId="2012854036" sldId="262"/>
            <ac:spMk id="5" creationId="{677344FB-95A8-4C64-8E1A-166AD77C61CE}"/>
          </ac:spMkLst>
        </pc:spChg>
        <pc:spChg chg="add mod">
          <ac:chgData name="Davio, Rebecca L" userId="ffaaa74c-b8b2-4363-8064-9b089430f9de" providerId="ADAL" clId="{54475D00-468D-4BE2-AB32-42A06B0102C3}" dt="2017-09-16T03:32:31.902" v="675" actId="1076"/>
          <ac:spMkLst>
            <pc:docMk/>
            <pc:sldMk cId="2012854036" sldId="262"/>
            <ac:spMk id="16" creationId="{D498464D-17EE-45A5-B3C4-3873E51CF5A2}"/>
          </ac:spMkLst>
        </pc:spChg>
        <pc:spChg chg="add mod">
          <ac:chgData name="Davio, Rebecca L" userId="ffaaa74c-b8b2-4363-8064-9b089430f9de" providerId="ADAL" clId="{54475D00-468D-4BE2-AB32-42A06B0102C3}" dt="2017-09-16T03:32:31.902" v="675" actId="1076"/>
          <ac:spMkLst>
            <pc:docMk/>
            <pc:sldMk cId="2012854036" sldId="262"/>
            <ac:spMk id="17" creationId="{A45B53AA-7814-4441-B52C-40C8F4612EF6}"/>
          </ac:spMkLst>
        </pc:spChg>
        <pc:grpChg chg="add del mod">
          <ac:chgData name="Davio, Rebecca L" userId="ffaaa74c-b8b2-4363-8064-9b089430f9de" providerId="ADAL" clId="{54475D00-468D-4BE2-AB32-42A06B0102C3}" dt="2017-09-16T03:31:53.954" v="671" actId="1076"/>
          <ac:grpSpMkLst>
            <pc:docMk/>
            <pc:sldMk cId="2012854036" sldId="262"/>
            <ac:grpSpMk id="6" creationId="{17E23AAC-FD8B-472C-8658-C397964A73DE}"/>
          </ac:grpSpMkLst>
        </pc:grpChg>
        <pc:grpChg chg="add mod">
          <ac:chgData name="Davio, Rebecca L" userId="ffaaa74c-b8b2-4363-8064-9b089430f9de" providerId="ADAL" clId="{54475D00-468D-4BE2-AB32-42A06B0102C3}" dt="2017-09-16T03:32:31.902" v="675" actId="1076"/>
          <ac:grpSpMkLst>
            <pc:docMk/>
            <pc:sldMk cId="2012854036" sldId="262"/>
            <ac:grpSpMk id="7" creationId="{C09FA2E9-B71A-42AA-A657-1595A9FB0C58}"/>
          </ac:grpSpMkLst>
        </pc:grpChg>
        <pc:picChg chg="add mod topLvl">
          <ac:chgData name="Davio, Rebecca L" userId="ffaaa74c-b8b2-4363-8064-9b089430f9de" providerId="ADAL" clId="{54475D00-468D-4BE2-AB32-42A06B0102C3}" dt="2017-09-16T03:32:43.996" v="676" actId="1076"/>
          <ac:picMkLst>
            <pc:docMk/>
            <pc:sldMk cId="2012854036" sldId="262"/>
            <ac:picMk id="4" creationId="{863B6ECF-A1D2-4266-926B-8E645944C84D}"/>
          </ac:picMkLst>
        </pc:picChg>
      </pc:sldChg>
      <pc:sldChg chg="addSp modSp add">
        <pc:chgData name="Davio, Rebecca L" userId="ffaaa74c-b8b2-4363-8064-9b089430f9de" providerId="ADAL" clId="{54475D00-468D-4BE2-AB32-42A06B0102C3}" dt="2017-09-16T03:34:32.700" v="704" actId="20577"/>
        <pc:sldMkLst>
          <pc:docMk/>
          <pc:sldMk cId="2544497964" sldId="263"/>
        </pc:sldMkLst>
        <pc:spChg chg="add mod">
          <ac:chgData name="Davio, Rebecca L" userId="ffaaa74c-b8b2-4363-8064-9b089430f9de" providerId="ADAL" clId="{54475D00-468D-4BE2-AB32-42A06B0102C3}" dt="2017-09-16T03:34:10.569" v="682" actId="1076"/>
          <ac:spMkLst>
            <pc:docMk/>
            <pc:sldMk cId="2544497964" sldId="263"/>
            <ac:spMk id="2" creationId="{7A209EA8-0A7B-4BA1-9852-5EA55632B423}"/>
          </ac:spMkLst>
        </pc:spChg>
        <pc:spChg chg="add mod">
          <ac:chgData name="Davio, Rebecca L" userId="ffaaa74c-b8b2-4363-8064-9b089430f9de" providerId="ADAL" clId="{54475D00-468D-4BE2-AB32-42A06B0102C3}" dt="2017-09-16T03:34:10.569" v="682" actId="1076"/>
          <ac:spMkLst>
            <pc:docMk/>
            <pc:sldMk cId="2544497964" sldId="263"/>
            <ac:spMk id="3" creationId="{E57380C2-1102-40AC-BBB3-A175DA7DF752}"/>
          </ac:spMkLst>
        </pc:spChg>
        <pc:spChg chg="add mod">
          <ac:chgData name="Davio, Rebecca L" userId="ffaaa74c-b8b2-4363-8064-9b089430f9de" providerId="ADAL" clId="{54475D00-468D-4BE2-AB32-42A06B0102C3}" dt="2017-09-16T03:34:32.700" v="704" actId="20577"/>
          <ac:spMkLst>
            <pc:docMk/>
            <pc:sldMk cId="2544497964" sldId="263"/>
            <ac:spMk id="4" creationId="{E07A0B00-0852-4C9B-8F9E-D5EBA1A26BC5}"/>
          </ac:spMkLst>
        </pc:spChg>
      </pc:sldChg>
      <pc:sldChg chg="modSp add">
        <pc:chgData name="Davio, Rebecca L" userId="ffaaa74c-b8b2-4363-8064-9b089430f9de" providerId="ADAL" clId="{54475D00-468D-4BE2-AB32-42A06B0102C3}" dt="2017-09-16T03:59:36.881" v="721" actId="20577"/>
        <pc:sldMkLst>
          <pc:docMk/>
          <pc:sldMk cId="3434382795" sldId="264"/>
        </pc:sldMkLst>
        <pc:spChg chg="mod">
          <ac:chgData name="Davio, Rebecca L" userId="ffaaa74c-b8b2-4363-8064-9b089430f9de" providerId="ADAL" clId="{54475D00-468D-4BE2-AB32-42A06B0102C3}" dt="2017-09-16T03:59:36.881" v="721" actId="20577"/>
          <ac:spMkLst>
            <pc:docMk/>
            <pc:sldMk cId="3434382795" sldId="264"/>
            <ac:spMk id="2" creationId="{667F9946-CBDC-46F2-AF42-3577883CDFA0}"/>
          </ac:spMkLst>
        </pc:spChg>
      </pc:sldChg>
      <pc:sldChg chg="add">
        <pc:chgData name="Davio, Rebecca L" userId="ffaaa74c-b8b2-4363-8064-9b089430f9de" providerId="ADAL" clId="{54475D00-468D-4BE2-AB32-42A06B0102C3}" dt="2017-09-16T12:18:02.148" v="723"/>
        <pc:sldMkLst>
          <pc:docMk/>
          <pc:sldMk cId="1799270037" sldId="26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5EE77D-5E3E-40CD-9ED0-BDFAA7BD3265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E3FF19-598D-46BF-9CAA-A1B350825842}">
      <dgm:prSet phldrT="[Text]"/>
      <dgm:spPr>
        <a:solidFill>
          <a:schemeClr val="accent4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Increase coping skills</a:t>
          </a:r>
        </a:p>
      </dgm:t>
    </dgm:pt>
    <dgm:pt modelId="{BF1BCE62-0811-4937-A4F0-8EC1FA53503A}" type="parTrans" cxnId="{384984EB-6968-47B1-8D72-8D7FD4939E24}">
      <dgm:prSet/>
      <dgm:spPr/>
      <dgm:t>
        <a:bodyPr/>
        <a:lstStyle/>
        <a:p>
          <a:endParaRPr lang="en-US"/>
        </a:p>
      </dgm:t>
    </dgm:pt>
    <dgm:pt modelId="{9A39EDF4-D921-44F4-8802-605D5E74F2C2}" type="sibTrans" cxnId="{384984EB-6968-47B1-8D72-8D7FD4939E24}">
      <dgm:prSet/>
      <dgm:spPr/>
      <dgm:t>
        <a:bodyPr/>
        <a:lstStyle/>
        <a:p>
          <a:endParaRPr lang="en-US"/>
        </a:p>
      </dgm:t>
    </dgm:pt>
    <dgm:pt modelId="{B09340A1-5AE0-4918-AEB8-88CA1A548CC8}">
      <dgm:prSet phldrT="[Text]"/>
      <dgm:spPr>
        <a:solidFill>
          <a:schemeClr val="accent4"/>
        </a:solidFill>
      </dgm:spPr>
      <dgm:t>
        <a:bodyPr/>
        <a:lstStyle/>
        <a:p>
          <a:r>
            <a:rPr lang="en-US" b="1">
              <a:solidFill>
                <a:schemeClr val="tx1"/>
              </a:solidFill>
            </a:rPr>
            <a:t>Increase    self confidence</a:t>
          </a:r>
        </a:p>
      </dgm:t>
    </dgm:pt>
    <dgm:pt modelId="{C0E7B309-6D1E-485B-9DF2-52A12A5586A8}" type="parTrans" cxnId="{B36913DA-5112-479B-BD59-5AEDBC033857}">
      <dgm:prSet/>
      <dgm:spPr/>
      <dgm:t>
        <a:bodyPr/>
        <a:lstStyle/>
        <a:p>
          <a:endParaRPr lang="en-US"/>
        </a:p>
      </dgm:t>
    </dgm:pt>
    <dgm:pt modelId="{E3F3B99C-34FC-4BB8-BFF8-E1C3981B6C7D}" type="sibTrans" cxnId="{B36913DA-5112-479B-BD59-5AEDBC033857}">
      <dgm:prSet/>
      <dgm:spPr/>
      <dgm:t>
        <a:bodyPr/>
        <a:lstStyle/>
        <a:p>
          <a:endParaRPr lang="en-US"/>
        </a:p>
      </dgm:t>
    </dgm:pt>
    <dgm:pt modelId="{296EFCAE-706A-498B-A344-F01F1388C58E}">
      <dgm:prSet phldrT="[Text]"/>
      <dgm:spPr>
        <a:solidFill>
          <a:schemeClr val="accent4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Improve grades and attentiveness</a:t>
          </a:r>
          <a:endParaRPr lang="en-US" b="1" dirty="0">
            <a:solidFill>
              <a:schemeClr val="tx1"/>
            </a:solidFill>
          </a:endParaRPr>
        </a:p>
      </dgm:t>
    </dgm:pt>
    <dgm:pt modelId="{5EDB3D5E-EDFE-418E-AED9-7B498F007203}" type="parTrans" cxnId="{8311F711-5352-440A-B6CB-CD709D42DB8C}">
      <dgm:prSet/>
      <dgm:spPr/>
      <dgm:t>
        <a:bodyPr/>
        <a:lstStyle/>
        <a:p>
          <a:endParaRPr lang="en-US"/>
        </a:p>
      </dgm:t>
    </dgm:pt>
    <dgm:pt modelId="{92D26004-BA82-4501-B1B4-72DAD69035CF}" type="sibTrans" cxnId="{8311F711-5352-440A-B6CB-CD709D42DB8C}">
      <dgm:prSet/>
      <dgm:spPr/>
      <dgm:t>
        <a:bodyPr/>
        <a:lstStyle/>
        <a:p>
          <a:endParaRPr lang="en-US"/>
        </a:p>
      </dgm:t>
    </dgm:pt>
    <dgm:pt modelId="{79108757-2775-4E1F-A000-EC035B938FDE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2400" b="1">
              <a:solidFill>
                <a:schemeClr val="tx1"/>
              </a:solidFill>
            </a:rPr>
            <a:t>Improve Health and Happiness</a:t>
          </a:r>
        </a:p>
      </dgm:t>
    </dgm:pt>
    <dgm:pt modelId="{61721405-DC4C-4173-BD9B-ACCF8CCD4D0F}" type="parTrans" cxnId="{02BF9466-15E1-4E60-A1B5-4B58B4F9040D}">
      <dgm:prSet/>
      <dgm:spPr/>
      <dgm:t>
        <a:bodyPr/>
        <a:lstStyle/>
        <a:p>
          <a:endParaRPr lang="en-US"/>
        </a:p>
      </dgm:t>
    </dgm:pt>
    <dgm:pt modelId="{0BE8D300-07C1-44BE-B060-9A24FC01B8EE}" type="sibTrans" cxnId="{02BF9466-15E1-4E60-A1B5-4B58B4F9040D}">
      <dgm:prSet/>
      <dgm:spPr/>
      <dgm:t>
        <a:bodyPr/>
        <a:lstStyle/>
        <a:p>
          <a:endParaRPr lang="en-US"/>
        </a:p>
      </dgm:t>
    </dgm:pt>
    <dgm:pt modelId="{5A32282F-1D68-4968-9CDD-561BE76EB58B}">
      <dgm:prSet phldrT="[Text]"/>
      <dgm:spPr>
        <a:solidFill>
          <a:schemeClr val="accent4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Reduce </a:t>
          </a:r>
          <a:r>
            <a:rPr lang="en-US" b="1" dirty="0" smtClean="0">
              <a:solidFill>
                <a:schemeClr val="tx1"/>
              </a:solidFill>
            </a:rPr>
            <a:t>depression</a:t>
          </a:r>
          <a:endParaRPr lang="en-US" b="1" dirty="0">
            <a:solidFill>
              <a:schemeClr val="tx1"/>
            </a:solidFill>
          </a:endParaRPr>
        </a:p>
      </dgm:t>
    </dgm:pt>
    <dgm:pt modelId="{BD529940-5B42-441B-B719-C3BB56BC8A25}" type="parTrans" cxnId="{FEA1C102-6CF9-44F5-95C6-6F8032F05FFE}">
      <dgm:prSet/>
      <dgm:spPr/>
      <dgm:t>
        <a:bodyPr/>
        <a:lstStyle/>
        <a:p>
          <a:endParaRPr lang="en-US"/>
        </a:p>
      </dgm:t>
    </dgm:pt>
    <dgm:pt modelId="{3F56C16D-86FD-40B0-82EA-A03B8EC25BA5}" type="sibTrans" cxnId="{FEA1C102-6CF9-44F5-95C6-6F8032F05FFE}">
      <dgm:prSet/>
      <dgm:spPr/>
      <dgm:t>
        <a:bodyPr/>
        <a:lstStyle/>
        <a:p>
          <a:endParaRPr lang="en-US"/>
        </a:p>
      </dgm:t>
    </dgm:pt>
    <dgm:pt modelId="{AE7ADE4A-EBB0-4BDF-90CB-C326B0D1E50A}" type="pres">
      <dgm:prSet presAssocID="{CD5EE77D-5E3E-40CD-9ED0-BDFAA7BD326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8A2B2A-91EF-4FFF-9A03-87D3051C9A90}" type="pres">
      <dgm:prSet presAssocID="{33E3FF19-598D-46BF-9CAA-A1B350825842}" presName="node" presStyleLbl="node1" presStyleIdx="0" presStyleCnt="5" custAng="0" custRadScaleRad="100014" custRadScaleInc="-39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73F898-98E7-4A5D-9443-9269A73F2EB1}" type="pres">
      <dgm:prSet presAssocID="{33E3FF19-598D-46BF-9CAA-A1B350825842}" presName="spNode" presStyleCnt="0"/>
      <dgm:spPr/>
    </dgm:pt>
    <dgm:pt modelId="{8FD08E24-FE68-4D6B-958A-42FCB656C72D}" type="pres">
      <dgm:prSet presAssocID="{9A39EDF4-D921-44F4-8802-605D5E74F2C2}" presName="sibTrans" presStyleLbl="sibTrans1D1" presStyleIdx="0" presStyleCnt="5"/>
      <dgm:spPr/>
      <dgm:t>
        <a:bodyPr/>
        <a:lstStyle/>
        <a:p>
          <a:endParaRPr lang="en-US"/>
        </a:p>
      </dgm:t>
    </dgm:pt>
    <dgm:pt modelId="{F8B8D7CA-6130-4286-8A01-AA654594B0D7}" type="pres">
      <dgm:prSet presAssocID="{B09340A1-5AE0-4918-AEB8-88CA1A548CC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6D6FF7-E449-4417-83E7-C188B7BE475B}" type="pres">
      <dgm:prSet presAssocID="{B09340A1-5AE0-4918-AEB8-88CA1A548CC8}" presName="spNode" presStyleCnt="0"/>
      <dgm:spPr/>
    </dgm:pt>
    <dgm:pt modelId="{971DD511-1942-45B1-94E0-484C6E74C884}" type="pres">
      <dgm:prSet presAssocID="{E3F3B99C-34FC-4BB8-BFF8-E1C3981B6C7D}" presName="sibTrans" presStyleLbl="sibTrans1D1" presStyleIdx="1" presStyleCnt="5"/>
      <dgm:spPr/>
      <dgm:t>
        <a:bodyPr/>
        <a:lstStyle/>
        <a:p>
          <a:endParaRPr lang="en-US"/>
        </a:p>
      </dgm:t>
    </dgm:pt>
    <dgm:pt modelId="{B1193B65-660D-4DD8-9BC2-E5277DDF4F8D}" type="pres">
      <dgm:prSet presAssocID="{296EFCAE-706A-498B-A344-F01F1388C58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44420E-C12A-4DCF-9370-137C9BEB1833}" type="pres">
      <dgm:prSet presAssocID="{296EFCAE-706A-498B-A344-F01F1388C58E}" presName="spNode" presStyleCnt="0"/>
      <dgm:spPr/>
    </dgm:pt>
    <dgm:pt modelId="{7F017A59-8376-43C7-AD93-7F9F124427EB}" type="pres">
      <dgm:prSet presAssocID="{92D26004-BA82-4501-B1B4-72DAD69035CF}" presName="sibTrans" presStyleLbl="sibTrans1D1" presStyleIdx="2" presStyleCnt="5"/>
      <dgm:spPr/>
      <dgm:t>
        <a:bodyPr/>
        <a:lstStyle/>
        <a:p>
          <a:endParaRPr lang="en-US"/>
        </a:p>
      </dgm:t>
    </dgm:pt>
    <dgm:pt modelId="{D21721A3-ABBF-435C-80B2-CBFE1774D457}" type="pres">
      <dgm:prSet presAssocID="{79108757-2775-4E1F-A000-EC035B938FD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3F1EB3-36EC-4A22-A1C1-8AD08C0B3EDF}" type="pres">
      <dgm:prSet presAssocID="{79108757-2775-4E1F-A000-EC035B938FDE}" presName="spNode" presStyleCnt="0"/>
      <dgm:spPr/>
    </dgm:pt>
    <dgm:pt modelId="{D0833CFE-ABB9-414A-A6D7-FBBE5337DC77}" type="pres">
      <dgm:prSet presAssocID="{0BE8D300-07C1-44BE-B060-9A24FC01B8EE}" presName="sibTrans" presStyleLbl="sibTrans1D1" presStyleIdx="3" presStyleCnt="5"/>
      <dgm:spPr/>
      <dgm:t>
        <a:bodyPr/>
        <a:lstStyle/>
        <a:p>
          <a:endParaRPr lang="en-US"/>
        </a:p>
      </dgm:t>
    </dgm:pt>
    <dgm:pt modelId="{B77443A7-AA22-481D-A942-A15DEBEAD284}" type="pres">
      <dgm:prSet presAssocID="{5A32282F-1D68-4968-9CDD-561BE76EB58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D24986-D2C8-4BAC-AEDC-09F347C3E938}" type="pres">
      <dgm:prSet presAssocID="{5A32282F-1D68-4968-9CDD-561BE76EB58B}" presName="spNode" presStyleCnt="0"/>
      <dgm:spPr/>
    </dgm:pt>
    <dgm:pt modelId="{68019B68-81E9-4F31-9564-B776FE8E5C67}" type="pres">
      <dgm:prSet presAssocID="{3F56C16D-86FD-40B0-82EA-A03B8EC25BA5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8311F711-5352-440A-B6CB-CD709D42DB8C}" srcId="{CD5EE77D-5E3E-40CD-9ED0-BDFAA7BD3265}" destId="{296EFCAE-706A-498B-A344-F01F1388C58E}" srcOrd="2" destOrd="0" parTransId="{5EDB3D5E-EDFE-418E-AED9-7B498F007203}" sibTransId="{92D26004-BA82-4501-B1B4-72DAD69035CF}"/>
    <dgm:cxn modelId="{18CC12EA-A0D9-4196-8721-3212CB4ABF7D}" type="presOf" srcId="{B09340A1-5AE0-4918-AEB8-88CA1A548CC8}" destId="{F8B8D7CA-6130-4286-8A01-AA654594B0D7}" srcOrd="0" destOrd="0" presId="urn:microsoft.com/office/officeart/2005/8/layout/cycle5"/>
    <dgm:cxn modelId="{F064BB89-C328-4D5B-B282-C3C46651D49C}" type="presOf" srcId="{0BE8D300-07C1-44BE-B060-9A24FC01B8EE}" destId="{D0833CFE-ABB9-414A-A6D7-FBBE5337DC77}" srcOrd="0" destOrd="0" presId="urn:microsoft.com/office/officeart/2005/8/layout/cycle5"/>
    <dgm:cxn modelId="{471D35DF-4542-437F-AE72-187B3F29722F}" type="presOf" srcId="{79108757-2775-4E1F-A000-EC035B938FDE}" destId="{D21721A3-ABBF-435C-80B2-CBFE1774D457}" srcOrd="0" destOrd="0" presId="urn:microsoft.com/office/officeart/2005/8/layout/cycle5"/>
    <dgm:cxn modelId="{BAF42029-97FD-4694-B999-C715BB835298}" type="presOf" srcId="{E3F3B99C-34FC-4BB8-BFF8-E1C3981B6C7D}" destId="{971DD511-1942-45B1-94E0-484C6E74C884}" srcOrd="0" destOrd="0" presId="urn:microsoft.com/office/officeart/2005/8/layout/cycle5"/>
    <dgm:cxn modelId="{5E2B51A5-9B31-453D-802D-D0BF1B520FCB}" type="presOf" srcId="{296EFCAE-706A-498B-A344-F01F1388C58E}" destId="{B1193B65-660D-4DD8-9BC2-E5277DDF4F8D}" srcOrd="0" destOrd="0" presId="urn:microsoft.com/office/officeart/2005/8/layout/cycle5"/>
    <dgm:cxn modelId="{A4B3B4D1-561E-45C7-9A53-77B7F634D184}" type="presOf" srcId="{9A39EDF4-D921-44F4-8802-605D5E74F2C2}" destId="{8FD08E24-FE68-4D6B-958A-42FCB656C72D}" srcOrd="0" destOrd="0" presId="urn:microsoft.com/office/officeart/2005/8/layout/cycle5"/>
    <dgm:cxn modelId="{B36913DA-5112-479B-BD59-5AEDBC033857}" srcId="{CD5EE77D-5E3E-40CD-9ED0-BDFAA7BD3265}" destId="{B09340A1-5AE0-4918-AEB8-88CA1A548CC8}" srcOrd="1" destOrd="0" parTransId="{C0E7B309-6D1E-485B-9DF2-52A12A5586A8}" sibTransId="{E3F3B99C-34FC-4BB8-BFF8-E1C3981B6C7D}"/>
    <dgm:cxn modelId="{86DF32E0-C8DC-45DD-8B1F-D055955BBED0}" type="presOf" srcId="{33E3FF19-598D-46BF-9CAA-A1B350825842}" destId="{E08A2B2A-91EF-4FFF-9A03-87D3051C9A90}" srcOrd="0" destOrd="0" presId="urn:microsoft.com/office/officeart/2005/8/layout/cycle5"/>
    <dgm:cxn modelId="{384984EB-6968-47B1-8D72-8D7FD4939E24}" srcId="{CD5EE77D-5E3E-40CD-9ED0-BDFAA7BD3265}" destId="{33E3FF19-598D-46BF-9CAA-A1B350825842}" srcOrd="0" destOrd="0" parTransId="{BF1BCE62-0811-4937-A4F0-8EC1FA53503A}" sibTransId="{9A39EDF4-D921-44F4-8802-605D5E74F2C2}"/>
    <dgm:cxn modelId="{30BC3445-BB8C-4CA1-95FB-51CD64EA359C}" type="presOf" srcId="{CD5EE77D-5E3E-40CD-9ED0-BDFAA7BD3265}" destId="{AE7ADE4A-EBB0-4BDF-90CB-C326B0D1E50A}" srcOrd="0" destOrd="0" presId="urn:microsoft.com/office/officeart/2005/8/layout/cycle5"/>
    <dgm:cxn modelId="{F6BDA877-3806-4805-989F-44B61723F7D2}" type="presOf" srcId="{5A32282F-1D68-4968-9CDD-561BE76EB58B}" destId="{B77443A7-AA22-481D-A942-A15DEBEAD284}" srcOrd="0" destOrd="0" presId="urn:microsoft.com/office/officeart/2005/8/layout/cycle5"/>
    <dgm:cxn modelId="{FEA1C102-6CF9-44F5-95C6-6F8032F05FFE}" srcId="{CD5EE77D-5E3E-40CD-9ED0-BDFAA7BD3265}" destId="{5A32282F-1D68-4968-9CDD-561BE76EB58B}" srcOrd="4" destOrd="0" parTransId="{BD529940-5B42-441B-B719-C3BB56BC8A25}" sibTransId="{3F56C16D-86FD-40B0-82EA-A03B8EC25BA5}"/>
    <dgm:cxn modelId="{02BF9466-15E1-4E60-A1B5-4B58B4F9040D}" srcId="{CD5EE77D-5E3E-40CD-9ED0-BDFAA7BD3265}" destId="{79108757-2775-4E1F-A000-EC035B938FDE}" srcOrd="3" destOrd="0" parTransId="{61721405-DC4C-4173-BD9B-ACCF8CCD4D0F}" sibTransId="{0BE8D300-07C1-44BE-B060-9A24FC01B8EE}"/>
    <dgm:cxn modelId="{368A87BE-7DCE-46FA-BA66-2CA84CC58727}" type="presOf" srcId="{3F56C16D-86FD-40B0-82EA-A03B8EC25BA5}" destId="{68019B68-81E9-4F31-9564-B776FE8E5C67}" srcOrd="0" destOrd="0" presId="urn:microsoft.com/office/officeart/2005/8/layout/cycle5"/>
    <dgm:cxn modelId="{C0A59E48-B160-4ACA-91C1-F5FE87894727}" type="presOf" srcId="{92D26004-BA82-4501-B1B4-72DAD69035CF}" destId="{7F017A59-8376-43C7-AD93-7F9F124427EB}" srcOrd="0" destOrd="0" presId="urn:microsoft.com/office/officeart/2005/8/layout/cycle5"/>
    <dgm:cxn modelId="{52CAC1FB-C16E-4E7F-BBFA-E402F8579E88}" type="presParOf" srcId="{AE7ADE4A-EBB0-4BDF-90CB-C326B0D1E50A}" destId="{E08A2B2A-91EF-4FFF-9A03-87D3051C9A90}" srcOrd="0" destOrd="0" presId="urn:microsoft.com/office/officeart/2005/8/layout/cycle5"/>
    <dgm:cxn modelId="{12789F9B-A677-46F3-8AB3-1D9456E55B15}" type="presParOf" srcId="{AE7ADE4A-EBB0-4BDF-90CB-C326B0D1E50A}" destId="{BD73F898-98E7-4A5D-9443-9269A73F2EB1}" srcOrd="1" destOrd="0" presId="urn:microsoft.com/office/officeart/2005/8/layout/cycle5"/>
    <dgm:cxn modelId="{79DAB23E-6B06-42C6-A901-402BCECCF4E4}" type="presParOf" srcId="{AE7ADE4A-EBB0-4BDF-90CB-C326B0D1E50A}" destId="{8FD08E24-FE68-4D6B-958A-42FCB656C72D}" srcOrd="2" destOrd="0" presId="urn:microsoft.com/office/officeart/2005/8/layout/cycle5"/>
    <dgm:cxn modelId="{79094535-C440-46F5-AA10-DCCEEA074618}" type="presParOf" srcId="{AE7ADE4A-EBB0-4BDF-90CB-C326B0D1E50A}" destId="{F8B8D7CA-6130-4286-8A01-AA654594B0D7}" srcOrd="3" destOrd="0" presId="urn:microsoft.com/office/officeart/2005/8/layout/cycle5"/>
    <dgm:cxn modelId="{F6B13696-7744-4AE8-9C6A-E170BACB9F07}" type="presParOf" srcId="{AE7ADE4A-EBB0-4BDF-90CB-C326B0D1E50A}" destId="{056D6FF7-E449-4417-83E7-C188B7BE475B}" srcOrd="4" destOrd="0" presId="urn:microsoft.com/office/officeart/2005/8/layout/cycle5"/>
    <dgm:cxn modelId="{C365A436-440C-43A0-9656-53ACA428D75D}" type="presParOf" srcId="{AE7ADE4A-EBB0-4BDF-90CB-C326B0D1E50A}" destId="{971DD511-1942-45B1-94E0-484C6E74C884}" srcOrd="5" destOrd="0" presId="urn:microsoft.com/office/officeart/2005/8/layout/cycle5"/>
    <dgm:cxn modelId="{4C7AC980-67AA-4DE1-897A-2E71D893680F}" type="presParOf" srcId="{AE7ADE4A-EBB0-4BDF-90CB-C326B0D1E50A}" destId="{B1193B65-660D-4DD8-9BC2-E5277DDF4F8D}" srcOrd="6" destOrd="0" presId="urn:microsoft.com/office/officeart/2005/8/layout/cycle5"/>
    <dgm:cxn modelId="{C66882E2-313D-44AF-8F18-4FBD2F141843}" type="presParOf" srcId="{AE7ADE4A-EBB0-4BDF-90CB-C326B0D1E50A}" destId="{C444420E-C12A-4DCF-9370-137C9BEB1833}" srcOrd="7" destOrd="0" presId="urn:microsoft.com/office/officeart/2005/8/layout/cycle5"/>
    <dgm:cxn modelId="{2BD070D9-0C09-4E67-B41B-8DDCD1EA6B67}" type="presParOf" srcId="{AE7ADE4A-EBB0-4BDF-90CB-C326B0D1E50A}" destId="{7F017A59-8376-43C7-AD93-7F9F124427EB}" srcOrd="8" destOrd="0" presId="urn:microsoft.com/office/officeart/2005/8/layout/cycle5"/>
    <dgm:cxn modelId="{43FAB630-2831-4EFE-91EE-03B5C47FAD48}" type="presParOf" srcId="{AE7ADE4A-EBB0-4BDF-90CB-C326B0D1E50A}" destId="{D21721A3-ABBF-435C-80B2-CBFE1774D457}" srcOrd="9" destOrd="0" presId="urn:microsoft.com/office/officeart/2005/8/layout/cycle5"/>
    <dgm:cxn modelId="{67A4BDCC-3F72-4A63-AA3B-9F70A9CF2736}" type="presParOf" srcId="{AE7ADE4A-EBB0-4BDF-90CB-C326B0D1E50A}" destId="{963F1EB3-36EC-4A22-A1C1-8AD08C0B3EDF}" srcOrd="10" destOrd="0" presId="urn:microsoft.com/office/officeart/2005/8/layout/cycle5"/>
    <dgm:cxn modelId="{5088167C-A7E8-4CCE-8F8E-DCEF5DB78361}" type="presParOf" srcId="{AE7ADE4A-EBB0-4BDF-90CB-C326B0D1E50A}" destId="{D0833CFE-ABB9-414A-A6D7-FBBE5337DC77}" srcOrd="11" destOrd="0" presId="urn:microsoft.com/office/officeart/2005/8/layout/cycle5"/>
    <dgm:cxn modelId="{39FC0D04-368D-421D-9B66-8D8501D56757}" type="presParOf" srcId="{AE7ADE4A-EBB0-4BDF-90CB-C326B0D1E50A}" destId="{B77443A7-AA22-481D-A942-A15DEBEAD284}" srcOrd="12" destOrd="0" presId="urn:microsoft.com/office/officeart/2005/8/layout/cycle5"/>
    <dgm:cxn modelId="{2DCD068A-15C6-44E4-8857-92FBBA164EFB}" type="presParOf" srcId="{AE7ADE4A-EBB0-4BDF-90CB-C326B0D1E50A}" destId="{83D24986-D2C8-4BAC-AEDC-09F347C3E938}" srcOrd="13" destOrd="0" presId="urn:microsoft.com/office/officeart/2005/8/layout/cycle5"/>
    <dgm:cxn modelId="{A40720DF-CD6B-4D27-982C-4E8D821E7DC8}" type="presParOf" srcId="{AE7ADE4A-EBB0-4BDF-90CB-C326B0D1E50A}" destId="{68019B68-81E9-4F31-9564-B776FE8E5C67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8A2B2A-91EF-4FFF-9A03-87D3051C9A90}">
      <dsp:nvSpPr>
        <dsp:cNvPr id="0" name=""/>
        <dsp:cNvSpPr/>
      </dsp:nvSpPr>
      <dsp:spPr>
        <a:xfrm>
          <a:off x="3135907" y="3151"/>
          <a:ext cx="1779984" cy="1156989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>
              <a:solidFill>
                <a:schemeClr val="tx1"/>
              </a:solidFill>
            </a:rPr>
            <a:t>Increase coping skills</a:t>
          </a:r>
        </a:p>
      </dsp:txBody>
      <dsp:txXfrm>
        <a:off x="3192387" y="59631"/>
        <a:ext cx="1667024" cy="1044029"/>
      </dsp:txXfrm>
    </dsp:sp>
    <dsp:sp modelId="{8FD08E24-FE68-4D6B-958A-42FCB656C72D}">
      <dsp:nvSpPr>
        <dsp:cNvPr id="0" name=""/>
        <dsp:cNvSpPr/>
      </dsp:nvSpPr>
      <dsp:spPr>
        <a:xfrm>
          <a:off x="1753553" y="581180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3409426" y="278323"/>
              </a:moveTo>
              <a:arcTo wR="2310126" hR="2310126" stAng="17904928" swAng="124887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8D7CA-6130-4286-8A01-AA654594B0D7}">
      <dsp:nvSpPr>
        <dsp:cNvPr id="0" name=""/>
        <dsp:cNvSpPr/>
      </dsp:nvSpPr>
      <dsp:spPr>
        <a:xfrm>
          <a:off x="5371068" y="1599418"/>
          <a:ext cx="1779984" cy="1156989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>
              <a:solidFill>
                <a:schemeClr val="tx1"/>
              </a:solidFill>
            </a:rPr>
            <a:t>Increase    self confidence</a:t>
          </a:r>
        </a:p>
      </dsp:txBody>
      <dsp:txXfrm>
        <a:off x="5427548" y="1655898"/>
        <a:ext cx="1667024" cy="1044029"/>
      </dsp:txXfrm>
    </dsp:sp>
    <dsp:sp modelId="{971DD511-1942-45B1-94E0-484C6E74C884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4614700" y="2470186"/>
              </a:moveTo>
              <a:arcTo wR="2310126" hR="2310126" stAng="21838381" swAng="135921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193B65-660D-4DD8-9BC2-E5277DDF4F8D}">
      <dsp:nvSpPr>
        <dsp:cNvPr id="0" name=""/>
        <dsp:cNvSpPr/>
      </dsp:nvSpPr>
      <dsp:spPr>
        <a:xfrm>
          <a:off x="4531865" y="4182218"/>
          <a:ext cx="1779984" cy="1156989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tx1"/>
              </a:solidFill>
            </a:rPr>
            <a:t>Improve grades and attentiveness</a:t>
          </a:r>
          <a:endParaRPr lang="en-US" sz="2100" b="1" kern="1200" dirty="0">
            <a:solidFill>
              <a:schemeClr val="tx1"/>
            </a:solidFill>
          </a:endParaRPr>
        </a:p>
      </dsp:txBody>
      <dsp:txXfrm>
        <a:off x="4588345" y="4238698"/>
        <a:ext cx="1667024" cy="1044029"/>
      </dsp:txXfrm>
    </dsp:sp>
    <dsp:sp modelId="{7F017A59-8376-43C7-AD93-7F9F124427EB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2593389" y="4602819"/>
              </a:moveTo>
              <a:arcTo wR="2310126" hR="2310126" stAng="4977406" swAng="84518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1721A3-ABBF-435C-80B2-CBFE1774D457}">
      <dsp:nvSpPr>
        <dsp:cNvPr id="0" name=""/>
        <dsp:cNvSpPr/>
      </dsp:nvSpPr>
      <dsp:spPr>
        <a:xfrm>
          <a:off x="1816149" y="4182218"/>
          <a:ext cx="1779984" cy="1156989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>
              <a:solidFill>
                <a:schemeClr val="tx1"/>
              </a:solidFill>
            </a:rPr>
            <a:t>Improve Health and Happiness</a:t>
          </a:r>
        </a:p>
      </dsp:txBody>
      <dsp:txXfrm>
        <a:off x="1872629" y="4238698"/>
        <a:ext cx="1667024" cy="1044029"/>
      </dsp:txXfrm>
    </dsp:sp>
    <dsp:sp modelId="{D0833CFE-ABB9-414A-A6D7-FBBE5337DC77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244996" y="3345463"/>
              </a:moveTo>
              <a:arcTo wR="2310126" hR="2310126" stAng="9202406" swAng="135921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7443A7-AA22-481D-A942-A15DEBEAD284}">
      <dsp:nvSpPr>
        <dsp:cNvPr id="0" name=""/>
        <dsp:cNvSpPr/>
      </dsp:nvSpPr>
      <dsp:spPr>
        <a:xfrm>
          <a:off x="976947" y="1599418"/>
          <a:ext cx="1779984" cy="1156989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>
              <a:solidFill>
                <a:schemeClr val="tx1"/>
              </a:solidFill>
            </a:rPr>
            <a:t>Reduce </a:t>
          </a:r>
          <a:r>
            <a:rPr lang="en-US" sz="2100" b="1" kern="1200" dirty="0" smtClean="0">
              <a:solidFill>
                <a:schemeClr val="tx1"/>
              </a:solidFill>
            </a:rPr>
            <a:t>depression</a:t>
          </a:r>
          <a:endParaRPr lang="en-US" sz="2100" b="1" kern="1200" dirty="0">
            <a:solidFill>
              <a:schemeClr val="tx1"/>
            </a:solidFill>
          </a:endParaRPr>
        </a:p>
      </dsp:txBody>
      <dsp:txXfrm>
        <a:off x="1033427" y="1655898"/>
        <a:ext cx="1667024" cy="1044029"/>
      </dsp:txXfrm>
    </dsp:sp>
    <dsp:sp modelId="{68019B68-81E9-4F31-9564-B776FE8E5C67}">
      <dsp:nvSpPr>
        <dsp:cNvPr id="0" name=""/>
        <dsp:cNvSpPr/>
      </dsp:nvSpPr>
      <dsp:spPr>
        <a:xfrm>
          <a:off x="1754212" y="581154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550269" y="813601"/>
              </a:moveTo>
              <a:arcTo wR="2310126" hR="2310126" stAng="13222605" swAng="117308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67F549-956A-4680-8CFA-14BBB398C6E6}" type="datetimeFigureOut">
              <a:rPr lang="en-US" smtClean="0"/>
              <a:t>9/16/17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21654-AC28-45DA-BAE6-EEA716BFD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646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A</a:t>
            </a:r>
            <a:r>
              <a:rPr lang="en-US"/>
              <a:t>ction=movement, physical, physiological, yoga, dance, walking, sports</a:t>
            </a:r>
            <a:br>
              <a:rPr lang="en-US"/>
            </a:br>
            <a:r>
              <a:rPr lang="en-US" b="1"/>
              <a:t>C</a:t>
            </a:r>
            <a:r>
              <a:rPr lang="en-US"/>
              <a:t>reation=art, music, theater, pottery, visualization, writing</a:t>
            </a:r>
            <a:br>
              <a:rPr lang="en-US"/>
            </a:br>
            <a:r>
              <a:rPr lang="en-US" b="1"/>
              <a:t>N</a:t>
            </a:r>
            <a:r>
              <a:rPr lang="en-US"/>
              <a:t>utrition=cooking and gardening </a:t>
            </a:r>
          </a:p>
          <a:p>
            <a:r>
              <a:rPr lang="en-US" b="1"/>
              <a:t>R</a:t>
            </a:r>
            <a:r>
              <a:rPr lang="en-US"/>
              <a:t>elaxation=breathing, meditation, sleep, progressive relaxation (w/o </a:t>
            </a:r>
            <a:r>
              <a:rPr lang="en-US" err="1"/>
              <a:t>stressball</a:t>
            </a:r>
            <a:r>
              <a:rPr lang="en-US"/>
              <a:t>) smell and blow flower</a:t>
            </a:r>
            <a:br>
              <a:rPr lang="en-US"/>
            </a:br>
            <a:r>
              <a:rPr lang="en-US" b="1"/>
              <a:t>E</a:t>
            </a:r>
            <a:r>
              <a:rPr lang="en-US"/>
              <a:t>motion = naming emotions, emotions database, 24 words for love in Italian, compassion</a:t>
            </a:r>
            <a:br>
              <a:rPr lang="en-US"/>
            </a:br>
            <a:r>
              <a:rPr lang="en-US" b="1"/>
              <a:t>C</a:t>
            </a:r>
            <a:r>
              <a:rPr lang="en-US"/>
              <a:t>onnection=community, connection with others, strangers, alive, dead, pets, reflecting and remembering, talking and listening, volunteering, giving to others</a:t>
            </a:r>
            <a:br>
              <a:rPr lang="en-US"/>
            </a:br>
            <a:r>
              <a:rPr lang="en-US" b="1" err="1"/>
              <a:t>R</a:t>
            </a:r>
            <a:r>
              <a:rPr lang="en-US" err="1"/>
              <a:t>ejuvination</a:t>
            </a:r>
            <a:r>
              <a:rPr lang="en-US"/>
              <a:t>=sleep, gratitude, Positive thoughts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21654-AC28-45DA-BAE6-EEA716BFD9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66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A94A2-7375-4C54-B612-87D609653855}" type="datetimeFigureOut">
              <a:rPr lang="en-US" smtClean="0"/>
              <a:t>9/16/17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04C9-BB31-4D61-9B88-5E35BEB25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74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A94A2-7375-4C54-B612-87D609653855}" type="datetimeFigureOut">
              <a:rPr lang="en-US" smtClean="0"/>
              <a:t>9/16/17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04C9-BB31-4D61-9B88-5E35BEB25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696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A94A2-7375-4C54-B612-87D609653855}" type="datetimeFigureOut">
              <a:rPr lang="en-US" smtClean="0"/>
              <a:t>9/16/17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04C9-BB31-4D61-9B88-5E35BEB25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53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A94A2-7375-4C54-B612-87D609653855}" type="datetimeFigureOut">
              <a:rPr lang="en-US" smtClean="0"/>
              <a:t>9/16/17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04C9-BB31-4D61-9B88-5E35BEB25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32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A94A2-7375-4C54-B612-87D609653855}" type="datetimeFigureOut">
              <a:rPr lang="en-US" smtClean="0"/>
              <a:t>9/16/17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04C9-BB31-4D61-9B88-5E35BEB25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80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A94A2-7375-4C54-B612-87D609653855}" type="datetimeFigureOut">
              <a:rPr lang="en-US" smtClean="0"/>
              <a:t>9/16/17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04C9-BB31-4D61-9B88-5E35BEB25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53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A94A2-7375-4C54-B612-87D609653855}" type="datetimeFigureOut">
              <a:rPr lang="en-US" smtClean="0"/>
              <a:t>9/16/17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04C9-BB31-4D61-9B88-5E35BEB25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74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A94A2-7375-4C54-B612-87D609653855}" type="datetimeFigureOut">
              <a:rPr lang="en-US" smtClean="0"/>
              <a:t>9/16/17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04C9-BB31-4D61-9B88-5E35BEB25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43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A94A2-7375-4C54-B612-87D609653855}" type="datetimeFigureOut">
              <a:rPr lang="en-US" smtClean="0"/>
              <a:t>9/16/17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04C9-BB31-4D61-9B88-5E35BEB25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44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A94A2-7375-4C54-B612-87D609653855}" type="datetimeFigureOut">
              <a:rPr lang="en-US" smtClean="0"/>
              <a:t>9/16/17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04C9-BB31-4D61-9B88-5E35BEB25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00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A94A2-7375-4C54-B612-87D609653855}" type="datetimeFigureOut">
              <a:rPr lang="en-US" smtClean="0"/>
              <a:t>9/16/17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04C9-BB31-4D61-9B88-5E35BEB25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51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A94A2-7375-4C54-B612-87D609653855}" type="datetimeFigureOut">
              <a:rPr lang="en-US" smtClean="0"/>
              <a:t>9/16/17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D04C9-BB31-4D61-9B88-5E35BEB25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48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../media/image1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ppy Healthy logo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812800"/>
            <a:ext cx="6223000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248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7F9946-CBDC-46F2-AF42-3577883CD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906A6F0-C765-4501-A981-9173235F3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Need seed money for </a:t>
            </a:r>
            <a:r>
              <a:rPr lang="en-US" dirty="0" smtClean="0"/>
              <a:t>curriculum development and Toolkit production</a:t>
            </a:r>
            <a:endParaRPr lang="en-US" dirty="0" smtClean="0"/>
          </a:p>
          <a:p>
            <a:r>
              <a:rPr lang="en-US" dirty="0" smtClean="0"/>
              <a:t>Develop additional grant applications</a:t>
            </a:r>
          </a:p>
          <a:p>
            <a:r>
              <a:rPr lang="en-US" dirty="0" smtClean="0"/>
              <a:t>Potential partners: </a:t>
            </a:r>
            <a:r>
              <a:rPr lang="en-US" dirty="0" err="1" smtClean="0"/>
              <a:t>Golisano</a:t>
            </a:r>
            <a:r>
              <a:rPr lang="en-US" dirty="0" smtClean="0"/>
              <a:t> Foundation, Michael and Susan Dell, St. David’s Foundation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3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345" y="179239"/>
            <a:ext cx="53213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382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ppy Healthy logo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812800"/>
            <a:ext cx="6223000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936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AEE821-111D-44B9-9A48-5BE404274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Happy + Healthy Collaborators</a:t>
            </a:r>
            <a:endParaRPr lang="en-US"/>
          </a:p>
        </p:txBody>
      </p:sp>
      <p:pic>
        <p:nvPicPr>
          <p:cNvPr id="5" name="Picture 4" descr="A person smiling for the camera&#10;&#10;Description generated with very high confidence">
            <a:extLst>
              <a:ext uri="{FF2B5EF4-FFF2-40B4-BE49-F238E27FC236}">
                <a16:creationId xmlns="" xmlns:a16="http://schemas.microsoft.com/office/drawing/2014/main" id="{DB08024C-8A59-4549-A463-1383C3B117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088" y="1855623"/>
            <a:ext cx="1790236" cy="21498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8A46D95-E074-4314-B7A7-C5D4DEC7FA48}"/>
              </a:ext>
            </a:extLst>
          </p:cNvPr>
          <p:cNvSpPr txBox="1"/>
          <p:nvPr/>
        </p:nvSpPr>
        <p:spPr>
          <a:xfrm>
            <a:off x="8284725" y="4105275"/>
            <a:ext cx="2856671" cy="132343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sz="2800" b="1" dirty="0"/>
              <a:t>Andrea Dennison, 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PhD</a:t>
            </a:r>
            <a:endParaRPr lang="en-US" sz="2800" b="1" dirty="0"/>
          </a:p>
          <a:p>
            <a:pPr algn="ctr"/>
            <a:r>
              <a:rPr lang="en-US" sz="2400" b="1" dirty="0"/>
              <a:t>School Psychologist</a:t>
            </a:r>
            <a:endParaRPr lang="en-US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E821BC0-11C8-4F29-B455-7914B15D178E}"/>
              </a:ext>
            </a:extLst>
          </p:cNvPr>
          <p:cNvSpPr txBox="1"/>
          <p:nvPr/>
        </p:nvSpPr>
        <p:spPr>
          <a:xfrm>
            <a:off x="4137963" y="4105275"/>
            <a:ext cx="3835004" cy="132343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sz="2800" b="1" dirty="0"/>
              <a:t>Moira </a:t>
            </a:r>
            <a:r>
              <a:rPr lang="en-US" sz="2800" b="1" dirty="0" smtClean="0"/>
              <a:t>DiMauro</a:t>
            </a:r>
            <a:r>
              <a:rPr lang="en-US" sz="2800" b="1" dirty="0"/>
              <a:t>-</a:t>
            </a:r>
            <a:r>
              <a:rPr lang="en-US" sz="2800" b="1" dirty="0" smtClean="0"/>
              <a:t>Jackson</a:t>
            </a:r>
            <a:r>
              <a:rPr lang="en-US" sz="2800" b="1" dirty="0"/>
              <a:t>, </a:t>
            </a:r>
            <a:endParaRPr lang="en-US" dirty="0"/>
          </a:p>
          <a:p>
            <a:pPr algn="ctr"/>
            <a:r>
              <a:rPr lang="en-US" sz="2800" b="1" dirty="0"/>
              <a:t>PhD</a:t>
            </a:r>
            <a:endParaRPr dirty="0"/>
          </a:p>
          <a:p>
            <a:pPr algn="ctr"/>
            <a:r>
              <a:rPr lang="en-US" sz="2400" b="1" dirty="0"/>
              <a:t>Modern Languages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A8731BC-03E5-4176-AEDC-4B582A88F71E}"/>
              </a:ext>
            </a:extLst>
          </p:cNvPr>
          <p:cNvSpPr txBox="1"/>
          <p:nvPr/>
        </p:nvSpPr>
        <p:spPr>
          <a:xfrm>
            <a:off x="757124" y="4105275"/>
            <a:ext cx="3281476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800" b="1" dirty="0"/>
              <a:t>Rebecca </a:t>
            </a:r>
            <a:r>
              <a:rPr lang="en-US" sz="2800" b="1" dirty="0" err="1"/>
              <a:t>Davio</a:t>
            </a:r>
            <a:r>
              <a:rPr lang="en-US" sz="2800" b="1" dirty="0"/>
              <a:t>, </a:t>
            </a:r>
            <a:endParaRPr lang="en-US" sz="2800" dirty="0"/>
          </a:p>
          <a:p>
            <a:pPr algn="ctr"/>
            <a:r>
              <a:rPr lang="en-US" sz="2800" b="1" dirty="0" smtClean="0"/>
              <a:t>PhD</a:t>
            </a:r>
            <a:endParaRPr lang="en-US" sz="2800" dirty="0" smtClean="0"/>
          </a:p>
          <a:p>
            <a:pPr algn="ctr"/>
            <a:r>
              <a:rPr lang="en-US" sz="2000" b="1" dirty="0" smtClean="0"/>
              <a:t>Institute </a:t>
            </a:r>
            <a:r>
              <a:rPr lang="en-US" sz="2000" b="1" dirty="0"/>
              <a:t>for Government </a:t>
            </a:r>
          </a:p>
          <a:p>
            <a:pPr algn="ctr"/>
            <a:r>
              <a:rPr lang="en-US" sz="2000" b="1" dirty="0"/>
              <a:t>Innovation</a:t>
            </a:r>
            <a:endParaRPr lang="en-US" sz="2000" dirty="0"/>
          </a:p>
        </p:txBody>
      </p:sp>
      <p:pic>
        <p:nvPicPr>
          <p:cNvPr id="3" name="Picture 3" descr="BioFo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5038" y="1910098"/>
            <a:ext cx="1950266" cy="2102648"/>
          </a:xfrm>
          <a:prstGeom prst="rect">
            <a:avLst/>
          </a:prstGeom>
        </p:spPr>
      </p:pic>
      <p:pic>
        <p:nvPicPr>
          <p:cNvPr id="7" name="Picture 7" descr="downloa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0238" y="1902957"/>
            <a:ext cx="1518113" cy="210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166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DD7E0F-00CD-45C8-9F08-298304ED5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Urgent Need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FE215E2-F922-4B04-9554-CCEC6EF69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4800" b="1" dirty="0"/>
              <a:t>-</a:t>
            </a:r>
            <a:r>
              <a:rPr lang="en-US" sz="4800" b="1" dirty="0" smtClean="0"/>
              <a:t>Marginalized populations:</a:t>
            </a:r>
          </a:p>
          <a:p>
            <a:pPr marL="0" indent="0">
              <a:buNone/>
            </a:pPr>
            <a:r>
              <a:rPr lang="en-US" sz="4800" b="1" dirty="0" smtClean="0"/>
              <a:t>71% San Marcos school children are economically disadvantaged</a:t>
            </a:r>
            <a:endParaRPr dirty="0"/>
          </a:p>
          <a:p>
            <a:pPr marL="0" indent="0">
              <a:buNone/>
            </a:pPr>
            <a:r>
              <a:rPr lang="en-US" sz="4800" b="1" dirty="0" smtClean="0"/>
              <a:t>-</a:t>
            </a:r>
            <a:r>
              <a:rPr lang="en-US" sz="4800" b="1" dirty="0"/>
              <a:t>E</a:t>
            </a:r>
            <a:r>
              <a:rPr lang="en-US" sz="4800" b="1" dirty="0" smtClean="0"/>
              <a:t>xperience higher levels of stress and trauma</a:t>
            </a:r>
          </a:p>
          <a:p>
            <a:pPr marL="0" indent="0">
              <a:buNone/>
            </a:pPr>
            <a:r>
              <a:rPr lang="en-US" sz="4800" b="1" dirty="0" smtClean="0"/>
              <a:t>-Fragmented … not centralized</a:t>
            </a:r>
            <a:endParaRPr lang="en-US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452429" y="6241143"/>
            <a:ext cx="1622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Need Rationale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405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rown and white dog sitting in the grass&#10;&#10;Description generated with very high confidence">
            <a:extLst>
              <a:ext uri="{FF2B5EF4-FFF2-40B4-BE49-F238E27FC236}">
                <a16:creationId xmlns="" xmlns:a16="http://schemas.microsoft.com/office/drawing/2014/main" id="{863B6ECF-A1D2-4266-926B-8E645944C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857" y="816429"/>
            <a:ext cx="3300340" cy="50255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77344FB-95A8-4C64-8E1A-166AD77C61CE}"/>
              </a:ext>
            </a:extLst>
          </p:cNvPr>
          <p:cNvSpPr txBox="1"/>
          <p:nvPr/>
        </p:nvSpPr>
        <p:spPr>
          <a:xfrm flipV="1">
            <a:off x="7684999" y="5567909"/>
            <a:ext cx="45719" cy="45719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t">
            <a:spAutoFit/>
          </a:bodyPr>
          <a:lstStyle/>
          <a:p>
            <a:pPr algn="ctr"/>
            <a:endParaRPr lang="en-US" sz="2400" b="1" dirty="0"/>
          </a:p>
        </p:txBody>
      </p:sp>
      <p:pic>
        <p:nvPicPr>
          <p:cNvPr id="3" name="Picture 2" descr="Happy Healthy logo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87400"/>
            <a:ext cx="6654800" cy="5461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79857" y="6132286"/>
            <a:ext cx="2522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Innovation and creativity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854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="" xmlns:a16="http://schemas.microsoft.com/office/drawing/2014/main" id="{E52E1330-D3B6-4136-BECD-0CAB6E221254}"/>
              </a:ext>
            </a:extLst>
          </p:cNvPr>
          <p:cNvSpPr/>
          <p:nvPr/>
        </p:nvSpPr>
        <p:spPr>
          <a:xfrm rot="19137145">
            <a:off x="3277230" y="2142589"/>
            <a:ext cx="1226176" cy="1018483"/>
          </a:xfrm>
          <a:custGeom>
            <a:avLst/>
            <a:gdLst>
              <a:gd name="connsiteX0" fmla="*/ 13001 w 550374"/>
              <a:gd name="connsiteY0" fmla="*/ 4780 h 598490"/>
              <a:gd name="connsiteX1" fmla="*/ 8667 w 550374"/>
              <a:gd name="connsiteY1" fmla="*/ 26448 h 598490"/>
              <a:gd name="connsiteX2" fmla="*/ 0 w 550374"/>
              <a:gd name="connsiteY2" fmla="*/ 52450 h 598490"/>
              <a:gd name="connsiteX3" fmla="*/ 4334 w 550374"/>
              <a:gd name="connsiteY3" fmla="*/ 169459 h 598490"/>
              <a:gd name="connsiteX4" fmla="*/ 8667 w 550374"/>
              <a:gd name="connsiteY4" fmla="*/ 191127 h 598490"/>
              <a:gd name="connsiteX5" fmla="*/ 26002 w 550374"/>
              <a:gd name="connsiteY5" fmla="*/ 251798 h 598490"/>
              <a:gd name="connsiteX6" fmla="*/ 30336 w 550374"/>
              <a:gd name="connsiteY6" fmla="*/ 264799 h 598490"/>
              <a:gd name="connsiteX7" fmla="*/ 39003 w 550374"/>
              <a:gd name="connsiteY7" fmla="*/ 277800 h 598490"/>
              <a:gd name="connsiteX8" fmla="*/ 56338 w 550374"/>
              <a:gd name="connsiteY8" fmla="*/ 312469 h 598490"/>
              <a:gd name="connsiteX9" fmla="*/ 82339 w 550374"/>
              <a:gd name="connsiteY9" fmla="*/ 364473 h 598490"/>
              <a:gd name="connsiteX10" fmla="*/ 91007 w 550374"/>
              <a:gd name="connsiteY10" fmla="*/ 377474 h 598490"/>
              <a:gd name="connsiteX11" fmla="*/ 95340 w 550374"/>
              <a:gd name="connsiteY11" fmla="*/ 390475 h 598490"/>
              <a:gd name="connsiteX12" fmla="*/ 125676 w 550374"/>
              <a:gd name="connsiteY12" fmla="*/ 429478 h 598490"/>
              <a:gd name="connsiteX13" fmla="*/ 151678 w 550374"/>
              <a:gd name="connsiteY13" fmla="*/ 446812 h 598490"/>
              <a:gd name="connsiteX14" fmla="*/ 164679 w 550374"/>
              <a:gd name="connsiteY14" fmla="*/ 455479 h 598490"/>
              <a:gd name="connsiteX15" fmla="*/ 199348 w 550374"/>
              <a:gd name="connsiteY15" fmla="*/ 481481 h 598490"/>
              <a:gd name="connsiteX16" fmla="*/ 221016 w 550374"/>
              <a:gd name="connsiteY16" fmla="*/ 494482 h 598490"/>
              <a:gd name="connsiteX17" fmla="*/ 247018 w 550374"/>
              <a:gd name="connsiteY17" fmla="*/ 507483 h 598490"/>
              <a:gd name="connsiteX18" fmla="*/ 260019 w 550374"/>
              <a:gd name="connsiteY18" fmla="*/ 516150 h 598490"/>
              <a:gd name="connsiteX19" fmla="*/ 273020 w 550374"/>
              <a:gd name="connsiteY19" fmla="*/ 520484 h 598490"/>
              <a:gd name="connsiteX20" fmla="*/ 307689 w 550374"/>
              <a:gd name="connsiteY20" fmla="*/ 529151 h 598490"/>
              <a:gd name="connsiteX21" fmla="*/ 359693 w 550374"/>
              <a:gd name="connsiteY21" fmla="*/ 546486 h 598490"/>
              <a:gd name="connsiteX22" fmla="*/ 398696 w 550374"/>
              <a:gd name="connsiteY22" fmla="*/ 559487 h 598490"/>
              <a:gd name="connsiteX23" fmla="*/ 411697 w 550374"/>
              <a:gd name="connsiteY23" fmla="*/ 563821 h 598490"/>
              <a:gd name="connsiteX24" fmla="*/ 424698 w 550374"/>
              <a:gd name="connsiteY24" fmla="*/ 568154 h 598490"/>
              <a:gd name="connsiteX25" fmla="*/ 450700 w 550374"/>
              <a:gd name="connsiteY25" fmla="*/ 581155 h 598490"/>
              <a:gd name="connsiteX26" fmla="*/ 463701 w 550374"/>
              <a:gd name="connsiteY26" fmla="*/ 589823 h 598490"/>
              <a:gd name="connsiteX27" fmla="*/ 502703 w 550374"/>
              <a:gd name="connsiteY27" fmla="*/ 598490 h 598490"/>
              <a:gd name="connsiteX28" fmla="*/ 541706 w 550374"/>
              <a:gd name="connsiteY28" fmla="*/ 589823 h 598490"/>
              <a:gd name="connsiteX29" fmla="*/ 550374 w 550374"/>
              <a:gd name="connsiteY29" fmla="*/ 581155 h 598490"/>
              <a:gd name="connsiteX30" fmla="*/ 541706 w 550374"/>
              <a:gd name="connsiteY30" fmla="*/ 546486 h 598490"/>
              <a:gd name="connsiteX31" fmla="*/ 537373 w 550374"/>
              <a:gd name="connsiteY31" fmla="*/ 529151 h 598490"/>
              <a:gd name="connsiteX32" fmla="*/ 528705 w 550374"/>
              <a:gd name="connsiteY32" fmla="*/ 516150 h 598490"/>
              <a:gd name="connsiteX33" fmla="*/ 515704 w 550374"/>
              <a:gd name="connsiteY33" fmla="*/ 494482 h 598490"/>
              <a:gd name="connsiteX34" fmla="*/ 511371 w 550374"/>
              <a:gd name="connsiteY34" fmla="*/ 481481 h 598490"/>
              <a:gd name="connsiteX35" fmla="*/ 494036 w 550374"/>
              <a:gd name="connsiteY35" fmla="*/ 455479 h 598490"/>
              <a:gd name="connsiteX36" fmla="*/ 476702 w 550374"/>
              <a:gd name="connsiteY36" fmla="*/ 429478 h 598490"/>
              <a:gd name="connsiteX37" fmla="*/ 459367 w 550374"/>
              <a:gd name="connsiteY37" fmla="*/ 403476 h 598490"/>
              <a:gd name="connsiteX38" fmla="*/ 450700 w 550374"/>
              <a:gd name="connsiteY38" fmla="*/ 377474 h 598490"/>
              <a:gd name="connsiteX39" fmla="*/ 433365 w 550374"/>
              <a:gd name="connsiteY39" fmla="*/ 347138 h 598490"/>
              <a:gd name="connsiteX40" fmla="*/ 424698 w 550374"/>
              <a:gd name="connsiteY40" fmla="*/ 334137 h 598490"/>
              <a:gd name="connsiteX41" fmla="*/ 416030 w 550374"/>
              <a:gd name="connsiteY41" fmla="*/ 316803 h 598490"/>
              <a:gd name="connsiteX42" fmla="*/ 407363 w 550374"/>
              <a:gd name="connsiteY42" fmla="*/ 303802 h 598490"/>
              <a:gd name="connsiteX43" fmla="*/ 394362 w 550374"/>
              <a:gd name="connsiteY43" fmla="*/ 282133 h 598490"/>
              <a:gd name="connsiteX44" fmla="*/ 385695 w 550374"/>
              <a:gd name="connsiteY44" fmla="*/ 256132 h 598490"/>
              <a:gd name="connsiteX45" fmla="*/ 368360 w 550374"/>
              <a:gd name="connsiteY45" fmla="*/ 230130 h 598490"/>
              <a:gd name="connsiteX46" fmla="*/ 359693 w 550374"/>
              <a:gd name="connsiteY46" fmla="*/ 217129 h 598490"/>
              <a:gd name="connsiteX47" fmla="*/ 346692 w 550374"/>
              <a:gd name="connsiteY47" fmla="*/ 191127 h 598490"/>
              <a:gd name="connsiteX48" fmla="*/ 338025 w 550374"/>
              <a:gd name="connsiteY48" fmla="*/ 182459 h 598490"/>
              <a:gd name="connsiteX49" fmla="*/ 329357 w 550374"/>
              <a:gd name="connsiteY49" fmla="*/ 169459 h 598490"/>
              <a:gd name="connsiteX50" fmla="*/ 320690 w 550374"/>
              <a:gd name="connsiteY50" fmla="*/ 160791 h 598490"/>
              <a:gd name="connsiteX51" fmla="*/ 303356 w 550374"/>
              <a:gd name="connsiteY51" fmla="*/ 134789 h 598490"/>
              <a:gd name="connsiteX52" fmla="*/ 294688 w 550374"/>
              <a:gd name="connsiteY52" fmla="*/ 121788 h 598490"/>
              <a:gd name="connsiteX53" fmla="*/ 286021 w 550374"/>
              <a:gd name="connsiteY53" fmla="*/ 108787 h 598490"/>
              <a:gd name="connsiteX54" fmla="*/ 281687 w 550374"/>
              <a:gd name="connsiteY54" fmla="*/ 95787 h 598490"/>
              <a:gd name="connsiteX55" fmla="*/ 268686 w 550374"/>
              <a:gd name="connsiteY55" fmla="*/ 87119 h 598490"/>
              <a:gd name="connsiteX56" fmla="*/ 251352 w 550374"/>
              <a:gd name="connsiteY56" fmla="*/ 61117 h 598490"/>
              <a:gd name="connsiteX57" fmla="*/ 229684 w 550374"/>
              <a:gd name="connsiteY57" fmla="*/ 43783 h 598490"/>
              <a:gd name="connsiteX58" fmla="*/ 221016 w 550374"/>
              <a:gd name="connsiteY58" fmla="*/ 35115 h 598490"/>
              <a:gd name="connsiteX59" fmla="*/ 195014 w 550374"/>
              <a:gd name="connsiteY59" fmla="*/ 17781 h 598490"/>
              <a:gd name="connsiteX60" fmla="*/ 182013 w 550374"/>
              <a:gd name="connsiteY60" fmla="*/ 9114 h 598490"/>
              <a:gd name="connsiteX61" fmla="*/ 147344 w 550374"/>
              <a:gd name="connsiteY61" fmla="*/ 446 h 598490"/>
              <a:gd name="connsiteX62" fmla="*/ 13001 w 550374"/>
              <a:gd name="connsiteY62" fmla="*/ 4780 h 598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550374" h="598490">
                <a:moveTo>
                  <a:pt x="13001" y="4780"/>
                </a:moveTo>
                <a:cubicBezTo>
                  <a:pt x="-10112" y="9114"/>
                  <a:pt x="10605" y="19342"/>
                  <a:pt x="8667" y="26448"/>
                </a:cubicBezTo>
                <a:cubicBezTo>
                  <a:pt x="6263" y="35262"/>
                  <a:pt x="0" y="52450"/>
                  <a:pt x="0" y="52450"/>
                </a:cubicBezTo>
                <a:cubicBezTo>
                  <a:pt x="1445" y="91453"/>
                  <a:pt x="1899" y="130505"/>
                  <a:pt x="4334" y="169459"/>
                </a:cubicBezTo>
                <a:cubicBezTo>
                  <a:pt x="4793" y="176810"/>
                  <a:pt x="7011" y="183950"/>
                  <a:pt x="8667" y="191127"/>
                </a:cubicBezTo>
                <a:cubicBezTo>
                  <a:pt x="16826" y="226483"/>
                  <a:pt x="15658" y="220766"/>
                  <a:pt x="26002" y="251798"/>
                </a:cubicBezTo>
                <a:cubicBezTo>
                  <a:pt x="27447" y="256132"/>
                  <a:pt x="27802" y="260998"/>
                  <a:pt x="30336" y="264799"/>
                </a:cubicBezTo>
                <a:cubicBezTo>
                  <a:pt x="33225" y="269133"/>
                  <a:pt x="36888" y="273041"/>
                  <a:pt x="39003" y="277800"/>
                </a:cubicBezTo>
                <a:cubicBezTo>
                  <a:pt x="54937" y="313652"/>
                  <a:pt x="38537" y="294670"/>
                  <a:pt x="56338" y="312469"/>
                </a:cubicBezTo>
                <a:cubicBezTo>
                  <a:pt x="68298" y="348351"/>
                  <a:pt x="59938" y="330872"/>
                  <a:pt x="82339" y="364473"/>
                </a:cubicBezTo>
                <a:lnTo>
                  <a:pt x="91007" y="377474"/>
                </a:lnTo>
                <a:cubicBezTo>
                  <a:pt x="92451" y="381808"/>
                  <a:pt x="93122" y="386482"/>
                  <a:pt x="95340" y="390475"/>
                </a:cubicBezTo>
                <a:cubicBezTo>
                  <a:pt x="102463" y="403296"/>
                  <a:pt x="113318" y="419866"/>
                  <a:pt x="125676" y="429478"/>
                </a:cubicBezTo>
                <a:cubicBezTo>
                  <a:pt x="133899" y="435873"/>
                  <a:pt x="143011" y="441034"/>
                  <a:pt x="151678" y="446812"/>
                </a:cubicBezTo>
                <a:cubicBezTo>
                  <a:pt x="156012" y="449701"/>
                  <a:pt x="160996" y="451796"/>
                  <a:pt x="164679" y="455479"/>
                </a:cubicBezTo>
                <a:cubicBezTo>
                  <a:pt x="189577" y="480378"/>
                  <a:pt x="176656" y="473918"/>
                  <a:pt x="199348" y="481481"/>
                </a:cubicBezTo>
                <a:cubicBezTo>
                  <a:pt x="216277" y="498412"/>
                  <a:pt x="198513" y="483230"/>
                  <a:pt x="221016" y="494482"/>
                </a:cubicBezTo>
                <a:cubicBezTo>
                  <a:pt x="254619" y="511284"/>
                  <a:pt x="214340" y="496592"/>
                  <a:pt x="247018" y="507483"/>
                </a:cubicBezTo>
                <a:cubicBezTo>
                  <a:pt x="251352" y="510372"/>
                  <a:pt x="255361" y="513821"/>
                  <a:pt x="260019" y="516150"/>
                </a:cubicBezTo>
                <a:cubicBezTo>
                  <a:pt x="264105" y="518193"/>
                  <a:pt x="268613" y="519282"/>
                  <a:pt x="273020" y="520484"/>
                </a:cubicBezTo>
                <a:cubicBezTo>
                  <a:pt x="284512" y="523618"/>
                  <a:pt x="296388" y="525384"/>
                  <a:pt x="307689" y="529151"/>
                </a:cubicBezTo>
                <a:lnTo>
                  <a:pt x="359693" y="546486"/>
                </a:lnTo>
                <a:lnTo>
                  <a:pt x="398696" y="559487"/>
                </a:lnTo>
                <a:lnTo>
                  <a:pt x="411697" y="563821"/>
                </a:lnTo>
                <a:lnTo>
                  <a:pt x="424698" y="568154"/>
                </a:lnTo>
                <a:cubicBezTo>
                  <a:pt x="461958" y="592996"/>
                  <a:pt x="414815" y="563213"/>
                  <a:pt x="450700" y="581155"/>
                </a:cubicBezTo>
                <a:cubicBezTo>
                  <a:pt x="455359" y="583484"/>
                  <a:pt x="459042" y="587494"/>
                  <a:pt x="463701" y="589823"/>
                </a:cubicBezTo>
                <a:cubicBezTo>
                  <a:pt x="474366" y="595155"/>
                  <a:pt x="492724" y="596827"/>
                  <a:pt x="502703" y="598490"/>
                </a:cubicBezTo>
                <a:cubicBezTo>
                  <a:pt x="507948" y="597616"/>
                  <a:pt x="533502" y="594745"/>
                  <a:pt x="541706" y="589823"/>
                </a:cubicBezTo>
                <a:cubicBezTo>
                  <a:pt x="545210" y="587721"/>
                  <a:pt x="547485" y="584044"/>
                  <a:pt x="550374" y="581155"/>
                </a:cubicBezTo>
                <a:cubicBezTo>
                  <a:pt x="541558" y="537080"/>
                  <a:pt x="550593" y="577593"/>
                  <a:pt x="541706" y="546486"/>
                </a:cubicBezTo>
                <a:cubicBezTo>
                  <a:pt x="540070" y="540759"/>
                  <a:pt x="539719" y="534626"/>
                  <a:pt x="537373" y="529151"/>
                </a:cubicBezTo>
                <a:cubicBezTo>
                  <a:pt x="535321" y="524364"/>
                  <a:pt x="531594" y="520484"/>
                  <a:pt x="528705" y="516150"/>
                </a:cubicBezTo>
                <a:cubicBezTo>
                  <a:pt x="516430" y="479323"/>
                  <a:pt x="533550" y="524227"/>
                  <a:pt x="515704" y="494482"/>
                </a:cubicBezTo>
                <a:cubicBezTo>
                  <a:pt x="513354" y="490565"/>
                  <a:pt x="513589" y="485474"/>
                  <a:pt x="511371" y="481481"/>
                </a:cubicBezTo>
                <a:cubicBezTo>
                  <a:pt x="506312" y="472375"/>
                  <a:pt x="499814" y="464146"/>
                  <a:pt x="494036" y="455479"/>
                </a:cubicBezTo>
                <a:lnTo>
                  <a:pt x="476702" y="429478"/>
                </a:lnTo>
                <a:lnTo>
                  <a:pt x="459367" y="403476"/>
                </a:lnTo>
                <a:cubicBezTo>
                  <a:pt x="456478" y="394809"/>
                  <a:pt x="455768" y="385076"/>
                  <a:pt x="450700" y="377474"/>
                </a:cubicBezTo>
                <a:cubicBezTo>
                  <a:pt x="429589" y="345810"/>
                  <a:pt x="455350" y="385613"/>
                  <a:pt x="433365" y="347138"/>
                </a:cubicBezTo>
                <a:cubicBezTo>
                  <a:pt x="430781" y="342616"/>
                  <a:pt x="427282" y="338659"/>
                  <a:pt x="424698" y="334137"/>
                </a:cubicBezTo>
                <a:cubicBezTo>
                  <a:pt x="421493" y="328528"/>
                  <a:pt x="419235" y="322412"/>
                  <a:pt x="416030" y="316803"/>
                </a:cubicBezTo>
                <a:cubicBezTo>
                  <a:pt x="413446" y="312281"/>
                  <a:pt x="409692" y="308460"/>
                  <a:pt x="407363" y="303802"/>
                </a:cubicBezTo>
                <a:cubicBezTo>
                  <a:pt x="396111" y="281299"/>
                  <a:pt x="411291" y="299064"/>
                  <a:pt x="394362" y="282133"/>
                </a:cubicBezTo>
                <a:cubicBezTo>
                  <a:pt x="391473" y="273466"/>
                  <a:pt x="392155" y="262592"/>
                  <a:pt x="385695" y="256132"/>
                </a:cubicBezTo>
                <a:cubicBezTo>
                  <a:pt x="370248" y="240684"/>
                  <a:pt x="382353" y="254616"/>
                  <a:pt x="368360" y="230130"/>
                </a:cubicBezTo>
                <a:cubicBezTo>
                  <a:pt x="365776" y="225608"/>
                  <a:pt x="362022" y="221787"/>
                  <a:pt x="359693" y="217129"/>
                </a:cubicBezTo>
                <a:cubicBezTo>
                  <a:pt x="349013" y="195768"/>
                  <a:pt x="363251" y="211827"/>
                  <a:pt x="346692" y="191127"/>
                </a:cubicBezTo>
                <a:cubicBezTo>
                  <a:pt x="344140" y="187936"/>
                  <a:pt x="340577" y="185650"/>
                  <a:pt x="338025" y="182459"/>
                </a:cubicBezTo>
                <a:cubicBezTo>
                  <a:pt x="334771" y="178392"/>
                  <a:pt x="332611" y="173526"/>
                  <a:pt x="329357" y="169459"/>
                </a:cubicBezTo>
                <a:cubicBezTo>
                  <a:pt x="326805" y="166268"/>
                  <a:pt x="323141" y="164060"/>
                  <a:pt x="320690" y="160791"/>
                </a:cubicBezTo>
                <a:cubicBezTo>
                  <a:pt x="314440" y="152457"/>
                  <a:pt x="309134" y="143456"/>
                  <a:pt x="303356" y="134789"/>
                </a:cubicBezTo>
                <a:lnTo>
                  <a:pt x="294688" y="121788"/>
                </a:lnTo>
                <a:cubicBezTo>
                  <a:pt x="291799" y="117454"/>
                  <a:pt x="287668" y="113728"/>
                  <a:pt x="286021" y="108787"/>
                </a:cubicBezTo>
                <a:cubicBezTo>
                  <a:pt x="284576" y="104454"/>
                  <a:pt x="284541" y="99354"/>
                  <a:pt x="281687" y="95787"/>
                </a:cubicBezTo>
                <a:cubicBezTo>
                  <a:pt x="278433" y="91720"/>
                  <a:pt x="273020" y="90008"/>
                  <a:pt x="268686" y="87119"/>
                </a:cubicBezTo>
                <a:cubicBezTo>
                  <a:pt x="262908" y="78452"/>
                  <a:pt x="258718" y="68482"/>
                  <a:pt x="251352" y="61117"/>
                </a:cubicBezTo>
                <a:cubicBezTo>
                  <a:pt x="230418" y="40185"/>
                  <a:pt x="257025" y="65656"/>
                  <a:pt x="229684" y="43783"/>
                </a:cubicBezTo>
                <a:cubicBezTo>
                  <a:pt x="226493" y="41230"/>
                  <a:pt x="224285" y="37567"/>
                  <a:pt x="221016" y="35115"/>
                </a:cubicBezTo>
                <a:cubicBezTo>
                  <a:pt x="212683" y="28865"/>
                  <a:pt x="203681" y="23559"/>
                  <a:pt x="195014" y="17781"/>
                </a:cubicBezTo>
                <a:cubicBezTo>
                  <a:pt x="190680" y="14892"/>
                  <a:pt x="186954" y="10761"/>
                  <a:pt x="182013" y="9114"/>
                </a:cubicBezTo>
                <a:cubicBezTo>
                  <a:pt x="171083" y="5470"/>
                  <a:pt x="158885" y="807"/>
                  <a:pt x="147344" y="446"/>
                </a:cubicBezTo>
                <a:cubicBezTo>
                  <a:pt x="108360" y="-772"/>
                  <a:pt x="36114" y="446"/>
                  <a:pt x="13001" y="4780"/>
                </a:cubicBez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C555454E-FF82-4115-AA5E-83FE34E3FB8B}"/>
              </a:ext>
            </a:extLst>
          </p:cNvPr>
          <p:cNvSpPr/>
          <p:nvPr/>
        </p:nvSpPr>
        <p:spPr>
          <a:xfrm rot="19137145">
            <a:off x="3339361" y="5670461"/>
            <a:ext cx="1226176" cy="1018483"/>
          </a:xfrm>
          <a:custGeom>
            <a:avLst/>
            <a:gdLst>
              <a:gd name="connsiteX0" fmla="*/ 13001 w 550374"/>
              <a:gd name="connsiteY0" fmla="*/ 4780 h 598490"/>
              <a:gd name="connsiteX1" fmla="*/ 8667 w 550374"/>
              <a:gd name="connsiteY1" fmla="*/ 26448 h 598490"/>
              <a:gd name="connsiteX2" fmla="*/ 0 w 550374"/>
              <a:gd name="connsiteY2" fmla="*/ 52450 h 598490"/>
              <a:gd name="connsiteX3" fmla="*/ 4334 w 550374"/>
              <a:gd name="connsiteY3" fmla="*/ 169459 h 598490"/>
              <a:gd name="connsiteX4" fmla="*/ 8667 w 550374"/>
              <a:gd name="connsiteY4" fmla="*/ 191127 h 598490"/>
              <a:gd name="connsiteX5" fmla="*/ 26002 w 550374"/>
              <a:gd name="connsiteY5" fmla="*/ 251798 h 598490"/>
              <a:gd name="connsiteX6" fmla="*/ 30336 w 550374"/>
              <a:gd name="connsiteY6" fmla="*/ 264799 h 598490"/>
              <a:gd name="connsiteX7" fmla="*/ 39003 w 550374"/>
              <a:gd name="connsiteY7" fmla="*/ 277800 h 598490"/>
              <a:gd name="connsiteX8" fmla="*/ 56338 w 550374"/>
              <a:gd name="connsiteY8" fmla="*/ 312469 h 598490"/>
              <a:gd name="connsiteX9" fmla="*/ 82339 w 550374"/>
              <a:gd name="connsiteY9" fmla="*/ 364473 h 598490"/>
              <a:gd name="connsiteX10" fmla="*/ 91007 w 550374"/>
              <a:gd name="connsiteY10" fmla="*/ 377474 h 598490"/>
              <a:gd name="connsiteX11" fmla="*/ 95340 w 550374"/>
              <a:gd name="connsiteY11" fmla="*/ 390475 h 598490"/>
              <a:gd name="connsiteX12" fmla="*/ 125676 w 550374"/>
              <a:gd name="connsiteY12" fmla="*/ 429478 h 598490"/>
              <a:gd name="connsiteX13" fmla="*/ 151678 w 550374"/>
              <a:gd name="connsiteY13" fmla="*/ 446812 h 598490"/>
              <a:gd name="connsiteX14" fmla="*/ 164679 w 550374"/>
              <a:gd name="connsiteY14" fmla="*/ 455479 h 598490"/>
              <a:gd name="connsiteX15" fmla="*/ 199348 w 550374"/>
              <a:gd name="connsiteY15" fmla="*/ 481481 h 598490"/>
              <a:gd name="connsiteX16" fmla="*/ 221016 w 550374"/>
              <a:gd name="connsiteY16" fmla="*/ 494482 h 598490"/>
              <a:gd name="connsiteX17" fmla="*/ 247018 w 550374"/>
              <a:gd name="connsiteY17" fmla="*/ 507483 h 598490"/>
              <a:gd name="connsiteX18" fmla="*/ 260019 w 550374"/>
              <a:gd name="connsiteY18" fmla="*/ 516150 h 598490"/>
              <a:gd name="connsiteX19" fmla="*/ 273020 w 550374"/>
              <a:gd name="connsiteY19" fmla="*/ 520484 h 598490"/>
              <a:gd name="connsiteX20" fmla="*/ 307689 w 550374"/>
              <a:gd name="connsiteY20" fmla="*/ 529151 h 598490"/>
              <a:gd name="connsiteX21" fmla="*/ 359693 w 550374"/>
              <a:gd name="connsiteY21" fmla="*/ 546486 h 598490"/>
              <a:gd name="connsiteX22" fmla="*/ 398696 w 550374"/>
              <a:gd name="connsiteY22" fmla="*/ 559487 h 598490"/>
              <a:gd name="connsiteX23" fmla="*/ 411697 w 550374"/>
              <a:gd name="connsiteY23" fmla="*/ 563821 h 598490"/>
              <a:gd name="connsiteX24" fmla="*/ 424698 w 550374"/>
              <a:gd name="connsiteY24" fmla="*/ 568154 h 598490"/>
              <a:gd name="connsiteX25" fmla="*/ 450700 w 550374"/>
              <a:gd name="connsiteY25" fmla="*/ 581155 h 598490"/>
              <a:gd name="connsiteX26" fmla="*/ 463701 w 550374"/>
              <a:gd name="connsiteY26" fmla="*/ 589823 h 598490"/>
              <a:gd name="connsiteX27" fmla="*/ 502703 w 550374"/>
              <a:gd name="connsiteY27" fmla="*/ 598490 h 598490"/>
              <a:gd name="connsiteX28" fmla="*/ 541706 w 550374"/>
              <a:gd name="connsiteY28" fmla="*/ 589823 h 598490"/>
              <a:gd name="connsiteX29" fmla="*/ 550374 w 550374"/>
              <a:gd name="connsiteY29" fmla="*/ 581155 h 598490"/>
              <a:gd name="connsiteX30" fmla="*/ 541706 w 550374"/>
              <a:gd name="connsiteY30" fmla="*/ 546486 h 598490"/>
              <a:gd name="connsiteX31" fmla="*/ 537373 w 550374"/>
              <a:gd name="connsiteY31" fmla="*/ 529151 h 598490"/>
              <a:gd name="connsiteX32" fmla="*/ 528705 w 550374"/>
              <a:gd name="connsiteY32" fmla="*/ 516150 h 598490"/>
              <a:gd name="connsiteX33" fmla="*/ 515704 w 550374"/>
              <a:gd name="connsiteY33" fmla="*/ 494482 h 598490"/>
              <a:gd name="connsiteX34" fmla="*/ 511371 w 550374"/>
              <a:gd name="connsiteY34" fmla="*/ 481481 h 598490"/>
              <a:gd name="connsiteX35" fmla="*/ 494036 w 550374"/>
              <a:gd name="connsiteY35" fmla="*/ 455479 h 598490"/>
              <a:gd name="connsiteX36" fmla="*/ 476702 w 550374"/>
              <a:gd name="connsiteY36" fmla="*/ 429478 h 598490"/>
              <a:gd name="connsiteX37" fmla="*/ 459367 w 550374"/>
              <a:gd name="connsiteY37" fmla="*/ 403476 h 598490"/>
              <a:gd name="connsiteX38" fmla="*/ 450700 w 550374"/>
              <a:gd name="connsiteY38" fmla="*/ 377474 h 598490"/>
              <a:gd name="connsiteX39" fmla="*/ 433365 w 550374"/>
              <a:gd name="connsiteY39" fmla="*/ 347138 h 598490"/>
              <a:gd name="connsiteX40" fmla="*/ 424698 w 550374"/>
              <a:gd name="connsiteY40" fmla="*/ 334137 h 598490"/>
              <a:gd name="connsiteX41" fmla="*/ 416030 w 550374"/>
              <a:gd name="connsiteY41" fmla="*/ 316803 h 598490"/>
              <a:gd name="connsiteX42" fmla="*/ 407363 w 550374"/>
              <a:gd name="connsiteY42" fmla="*/ 303802 h 598490"/>
              <a:gd name="connsiteX43" fmla="*/ 394362 w 550374"/>
              <a:gd name="connsiteY43" fmla="*/ 282133 h 598490"/>
              <a:gd name="connsiteX44" fmla="*/ 385695 w 550374"/>
              <a:gd name="connsiteY44" fmla="*/ 256132 h 598490"/>
              <a:gd name="connsiteX45" fmla="*/ 368360 w 550374"/>
              <a:gd name="connsiteY45" fmla="*/ 230130 h 598490"/>
              <a:gd name="connsiteX46" fmla="*/ 359693 w 550374"/>
              <a:gd name="connsiteY46" fmla="*/ 217129 h 598490"/>
              <a:gd name="connsiteX47" fmla="*/ 346692 w 550374"/>
              <a:gd name="connsiteY47" fmla="*/ 191127 h 598490"/>
              <a:gd name="connsiteX48" fmla="*/ 338025 w 550374"/>
              <a:gd name="connsiteY48" fmla="*/ 182459 h 598490"/>
              <a:gd name="connsiteX49" fmla="*/ 329357 w 550374"/>
              <a:gd name="connsiteY49" fmla="*/ 169459 h 598490"/>
              <a:gd name="connsiteX50" fmla="*/ 320690 w 550374"/>
              <a:gd name="connsiteY50" fmla="*/ 160791 h 598490"/>
              <a:gd name="connsiteX51" fmla="*/ 303356 w 550374"/>
              <a:gd name="connsiteY51" fmla="*/ 134789 h 598490"/>
              <a:gd name="connsiteX52" fmla="*/ 294688 w 550374"/>
              <a:gd name="connsiteY52" fmla="*/ 121788 h 598490"/>
              <a:gd name="connsiteX53" fmla="*/ 286021 w 550374"/>
              <a:gd name="connsiteY53" fmla="*/ 108787 h 598490"/>
              <a:gd name="connsiteX54" fmla="*/ 281687 w 550374"/>
              <a:gd name="connsiteY54" fmla="*/ 95787 h 598490"/>
              <a:gd name="connsiteX55" fmla="*/ 268686 w 550374"/>
              <a:gd name="connsiteY55" fmla="*/ 87119 h 598490"/>
              <a:gd name="connsiteX56" fmla="*/ 251352 w 550374"/>
              <a:gd name="connsiteY56" fmla="*/ 61117 h 598490"/>
              <a:gd name="connsiteX57" fmla="*/ 229684 w 550374"/>
              <a:gd name="connsiteY57" fmla="*/ 43783 h 598490"/>
              <a:gd name="connsiteX58" fmla="*/ 221016 w 550374"/>
              <a:gd name="connsiteY58" fmla="*/ 35115 h 598490"/>
              <a:gd name="connsiteX59" fmla="*/ 195014 w 550374"/>
              <a:gd name="connsiteY59" fmla="*/ 17781 h 598490"/>
              <a:gd name="connsiteX60" fmla="*/ 182013 w 550374"/>
              <a:gd name="connsiteY60" fmla="*/ 9114 h 598490"/>
              <a:gd name="connsiteX61" fmla="*/ 147344 w 550374"/>
              <a:gd name="connsiteY61" fmla="*/ 446 h 598490"/>
              <a:gd name="connsiteX62" fmla="*/ 13001 w 550374"/>
              <a:gd name="connsiteY62" fmla="*/ 4780 h 598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550374" h="598490">
                <a:moveTo>
                  <a:pt x="13001" y="4780"/>
                </a:moveTo>
                <a:cubicBezTo>
                  <a:pt x="-10112" y="9114"/>
                  <a:pt x="10605" y="19342"/>
                  <a:pt x="8667" y="26448"/>
                </a:cubicBezTo>
                <a:cubicBezTo>
                  <a:pt x="6263" y="35262"/>
                  <a:pt x="0" y="52450"/>
                  <a:pt x="0" y="52450"/>
                </a:cubicBezTo>
                <a:cubicBezTo>
                  <a:pt x="1445" y="91453"/>
                  <a:pt x="1899" y="130505"/>
                  <a:pt x="4334" y="169459"/>
                </a:cubicBezTo>
                <a:cubicBezTo>
                  <a:pt x="4793" y="176810"/>
                  <a:pt x="7011" y="183950"/>
                  <a:pt x="8667" y="191127"/>
                </a:cubicBezTo>
                <a:cubicBezTo>
                  <a:pt x="16826" y="226483"/>
                  <a:pt x="15658" y="220766"/>
                  <a:pt x="26002" y="251798"/>
                </a:cubicBezTo>
                <a:cubicBezTo>
                  <a:pt x="27447" y="256132"/>
                  <a:pt x="27802" y="260998"/>
                  <a:pt x="30336" y="264799"/>
                </a:cubicBezTo>
                <a:cubicBezTo>
                  <a:pt x="33225" y="269133"/>
                  <a:pt x="36888" y="273041"/>
                  <a:pt x="39003" y="277800"/>
                </a:cubicBezTo>
                <a:cubicBezTo>
                  <a:pt x="54937" y="313652"/>
                  <a:pt x="38537" y="294670"/>
                  <a:pt x="56338" y="312469"/>
                </a:cubicBezTo>
                <a:cubicBezTo>
                  <a:pt x="68298" y="348351"/>
                  <a:pt x="59938" y="330872"/>
                  <a:pt x="82339" y="364473"/>
                </a:cubicBezTo>
                <a:lnTo>
                  <a:pt x="91007" y="377474"/>
                </a:lnTo>
                <a:cubicBezTo>
                  <a:pt x="92451" y="381808"/>
                  <a:pt x="93122" y="386482"/>
                  <a:pt x="95340" y="390475"/>
                </a:cubicBezTo>
                <a:cubicBezTo>
                  <a:pt x="102463" y="403296"/>
                  <a:pt x="113318" y="419866"/>
                  <a:pt x="125676" y="429478"/>
                </a:cubicBezTo>
                <a:cubicBezTo>
                  <a:pt x="133899" y="435873"/>
                  <a:pt x="143011" y="441034"/>
                  <a:pt x="151678" y="446812"/>
                </a:cubicBezTo>
                <a:cubicBezTo>
                  <a:pt x="156012" y="449701"/>
                  <a:pt x="160996" y="451796"/>
                  <a:pt x="164679" y="455479"/>
                </a:cubicBezTo>
                <a:cubicBezTo>
                  <a:pt x="189577" y="480378"/>
                  <a:pt x="176656" y="473918"/>
                  <a:pt x="199348" y="481481"/>
                </a:cubicBezTo>
                <a:cubicBezTo>
                  <a:pt x="216277" y="498412"/>
                  <a:pt x="198513" y="483230"/>
                  <a:pt x="221016" y="494482"/>
                </a:cubicBezTo>
                <a:cubicBezTo>
                  <a:pt x="254619" y="511284"/>
                  <a:pt x="214340" y="496592"/>
                  <a:pt x="247018" y="507483"/>
                </a:cubicBezTo>
                <a:cubicBezTo>
                  <a:pt x="251352" y="510372"/>
                  <a:pt x="255361" y="513821"/>
                  <a:pt x="260019" y="516150"/>
                </a:cubicBezTo>
                <a:cubicBezTo>
                  <a:pt x="264105" y="518193"/>
                  <a:pt x="268613" y="519282"/>
                  <a:pt x="273020" y="520484"/>
                </a:cubicBezTo>
                <a:cubicBezTo>
                  <a:pt x="284512" y="523618"/>
                  <a:pt x="296388" y="525384"/>
                  <a:pt x="307689" y="529151"/>
                </a:cubicBezTo>
                <a:lnTo>
                  <a:pt x="359693" y="546486"/>
                </a:lnTo>
                <a:lnTo>
                  <a:pt x="398696" y="559487"/>
                </a:lnTo>
                <a:lnTo>
                  <a:pt x="411697" y="563821"/>
                </a:lnTo>
                <a:lnTo>
                  <a:pt x="424698" y="568154"/>
                </a:lnTo>
                <a:cubicBezTo>
                  <a:pt x="461958" y="592996"/>
                  <a:pt x="414815" y="563213"/>
                  <a:pt x="450700" y="581155"/>
                </a:cubicBezTo>
                <a:cubicBezTo>
                  <a:pt x="455359" y="583484"/>
                  <a:pt x="459042" y="587494"/>
                  <a:pt x="463701" y="589823"/>
                </a:cubicBezTo>
                <a:cubicBezTo>
                  <a:pt x="474366" y="595155"/>
                  <a:pt x="492724" y="596827"/>
                  <a:pt x="502703" y="598490"/>
                </a:cubicBezTo>
                <a:cubicBezTo>
                  <a:pt x="507948" y="597616"/>
                  <a:pt x="533502" y="594745"/>
                  <a:pt x="541706" y="589823"/>
                </a:cubicBezTo>
                <a:cubicBezTo>
                  <a:pt x="545210" y="587721"/>
                  <a:pt x="547485" y="584044"/>
                  <a:pt x="550374" y="581155"/>
                </a:cubicBezTo>
                <a:cubicBezTo>
                  <a:pt x="541558" y="537080"/>
                  <a:pt x="550593" y="577593"/>
                  <a:pt x="541706" y="546486"/>
                </a:cubicBezTo>
                <a:cubicBezTo>
                  <a:pt x="540070" y="540759"/>
                  <a:pt x="539719" y="534626"/>
                  <a:pt x="537373" y="529151"/>
                </a:cubicBezTo>
                <a:cubicBezTo>
                  <a:pt x="535321" y="524364"/>
                  <a:pt x="531594" y="520484"/>
                  <a:pt x="528705" y="516150"/>
                </a:cubicBezTo>
                <a:cubicBezTo>
                  <a:pt x="516430" y="479323"/>
                  <a:pt x="533550" y="524227"/>
                  <a:pt x="515704" y="494482"/>
                </a:cubicBezTo>
                <a:cubicBezTo>
                  <a:pt x="513354" y="490565"/>
                  <a:pt x="513589" y="485474"/>
                  <a:pt x="511371" y="481481"/>
                </a:cubicBezTo>
                <a:cubicBezTo>
                  <a:pt x="506312" y="472375"/>
                  <a:pt x="499814" y="464146"/>
                  <a:pt x="494036" y="455479"/>
                </a:cubicBezTo>
                <a:lnTo>
                  <a:pt x="476702" y="429478"/>
                </a:lnTo>
                <a:lnTo>
                  <a:pt x="459367" y="403476"/>
                </a:lnTo>
                <a:cubicBezTo>
                  <a:pt x="456478" y="394809"/>
                  <a:pt x="455768" y="385076"/>
                  <a:pt x="450700" y="377474"/>
                </a:cubicBezTo>
                <a:cubicBezTo>
                  <a:pt x="429589" y="345810"/>
                  <a:pt x="455350" y="385613"/>
                  <a:pt x="433365" y="347138"/>
                </a:cubicBezTo>
                <a:cubicBezTo>
                  <a:pt x="430781" y="342616"/>
                  <a:pt x="427282" y="338659"/>
                  <a:pt x="424698" y="334137"/>
                </a:cubicBezTo>
                <a:cubicBezTo>
                  <a:pt x="421493" y="328528"/>
                  <a:pt x="419235" y="322412"/>
                  <a:pt x="416030" y="316803"/>
                </a:cubicBezTo>
                <a:cubicBezTo>
                  <a:pt x="413446" y="312281"/>
                  <a:pt x="409692" y="308460"/>
                  <a:pt x="407363" y="303802"/>
                </a:cubicBezTo>
                <a:cubicBezTo>
                  <a:pt x="396111" y="281299"/>
                  <a:pt x="411291" y="299064"/>
                  <a:pt x="394362" y="282133"/>
                </a:cubicBezTo>
                <a:cubicBezTo>
                  <a:pt x="391473" y="273466"/>
                  <a:pt x="392155" y="262592"/>
                  <a:pt x="385695" y="256132"/>
                </a:cubicBezTo>
                <a:cubicBezTo>
                  <a:pt x="370248" y="240684"/>
                  <a:pt x="382353" y="254616"/>
                  <a:pt x="368360" y="230130"/>
                </a:cubicBezTo>
                <a:cubicBezTo>
                  <a:pt x="365776" y="225608"/>
                  <a:pt x="362022" y="221787"/>
                  <a:pt x="359693" y="217129"/>
                </a:cubicBezTo>
                <a:cubicBezTo>
                  <a:pt x="349013" y="195768"/>
                  <a:pt x="363251" y="211827"/>
                  <a:pt x="346692" y="191127"/>
                </a:cubicBezTo>
                <a:cubicBezTo>
                  <a:pt x="344140" y="187936"/>
                  <a:pt x="340577" y="185650"/>
                  <a:pt x="338025" y="182459"/>
                </a:cubicBezTo>
                <a:cubicBezTo>
                  <a:pt x="334771" y="178392"/>
                  <a:pt x="332611" y="173526"/>
                  <a:pt x="329357" y="169459"/>
                </a:cubicBezTo>
                <a:cubicBezTo>
                  <a:pt x="326805" y="166268"/>
                  <a:pt x="323141" y="164060"/>
                  <a:pt x="320690" y="160791"/>
                </a:cubicBezTo>
                <a:cubicBezTo>
                  <a:pt x="314440" y="152457"/>
                  <a:pt x="309134" y="143456"/>
                  <a:pt x="303356" y="134789"/>
                </a:cubicBezTo>
                <a:lnTo>
                  <a:pt x="294688" y="121788"/>
                </a:lnTo>
                <a:cubicBezTo>
                  <a:pt x="291799" y="117454"/>
                  <a:pt x="287668" y="113728"/>
                  <a:pt x="286021" y="108787"/>
                </a:cubicBezTo>
                <a:cubicBezTo>
                  <a:pt x="284576" y="104454"/>
                  <a:pt x="284541" y="99354"/>
                  <a:pt x="281687" y="95787"/>
                </a:cubicBezTo>
                <a:cubicBezTo>
                  <a:pt x="278433" y="91720"/>
                  <a:pt x="273020" y="90008"/>
                  <a:pt x="268686" y="87119"/>
                </a:cubicBezTo>
                <a:cubicBezTo>
                  <a:pt x="262908" y="78452"/>
                  <a:pt x="258718" y="68482"/>
                  <a:pt x="251352" y="61117"/>
                </a:cubicBezTo>
                <a:cubicBezTo>
                  <a:pt x="230418" y="40185"/>
                  <a:pt x="257025" y="65656"/>
                  <a:pt x="229684" y="43783"/>
                </a:cubicBezTo>
                <a:cubicBezTo>
                  <a:pt x="226493" y="41230"/>
                  <a:pt x="224285" y="37567"/>
                  <a:pt x="221016" y="35115"/>
                </a:cubicBezTo>
                <a:cubicBezTo>
                  <a:pt x="212683" y="28865"/>
                  <a:pt x="203681" y="23559"/>
                  <a:pt x="195014" y="17781"/>
                </a:cubicBezTo>
                <a:cubicBezTo>
                  <a:pt x="190680" y="14892"/>
                  <a:pt x="186954" y="10761"/>
                  <a:pt x="182013" y="9114"/>
                </a:cubicBezTo>
                <a:cubicBezTo>
                  <a:pt x="171083" y="5470"/>
                  <a:pt x="158885" y="807"/>
                  <a:pt x="147344" y="446"/>
                </a:cubicBezTo>
                <a:cubicBezTo>
                  <a:pt x="108360" y="-772"/>
                  <a:pt x="36114" y="446"/>
                  <a:pt x="13001" y="4780"/>
                </a:cubicBez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85982EE0-8612-4B73-9181-1E4616BFC6A7}"/>
              </a:ext>
            </a:extLst>
          </p:cNvPr>
          <p:cNvSpPr/>
          <p:nvPr/>
        </p:nvSpPr>
        <p:spPr>
          <a:xfrm rot="19137145">
            <a:off x="3299599" y="1164935"/>
            <a:ext cx="1226176" cy="1018483"/>
          </a:xfrm>
          <a:custGeom>
            <a:avLst/>
            <a:gdLst>
              <a:gd name="connsiteX0" fmla="*/ 13001 w 550374"/>
              <a:gd name="connsiteY0" fmla="*/ 4780 h 598490"/>
              <a:gd name="connsiteX1" fmla="*/ 8667 w 550374"/>
              <a:gd name="connsiteY1" fmla="*/ 26448 h 598490"/>
              <a:gd name="connsiteX2" fmla="*/ 0 w 550374"/>
              <a:gd name="connsiteY2" fmla="*/ 52450 h 598490"/>
              <a:gd name="connsiteX3" fmla="*/ 4334 w 550374"/>
              <a:gd name="connsiteY3" fmla="*/ 169459 h 598490"/>
              <a:gd name="connsiteX4" fmla="*/ 8667 w 550374"/>
              <a:gd name="connsiteY4" fmla="*/ 191127 h 598490"/>
              <a:gd name="connsiteX5" fmla="*/ 26002 w 550374"/>
              <a:gd name="connsiteY5" fmla="*/ 251798 h 598490"/>
              <a:gd name="connsiteX6" fmla="*/ 30336 w 550374"/>
              <a:gd name="connsiteY6" fmla="*/ 264799 h 598490"/>
              <a:gd name="connsiteX7" fmla="*/ 39003 w 550374"/>
              <a:gd name="connsiteY7" fmla="*/ 277800 h 598490"/>
              <a:gd name="connsiteX8" fmla="*/ 56338 w 550374"/>
              <a:gd name="connsiteY8" fmla="*/ 312469 h 598490"/>
              <a:gd name="connsiteX9" fmla="*/ 82339 w 550374"/>
              <a:gd name="connsiteY9" fmla="*/ 364473 h 598490"/>
              <a:gd name="connsiteX10" fmla="*/ 91007 w 550374"/>
              <a:gd name="connsiteY10" fmla="*/ 377474 h 598490"/>
              <a:gd name="connsiteX11" fmla="*/ 95340 w 550374"/>
              <a:gd name="connsiteY11" fmla="*/ 390475 h 598490"/>
              <a:gd name="connsiteX12" fmla="*/ 125676 w 550374"/>
              <a:gd name="connsiteY12" fmla="*/ 429478 h 598490"/>
              <a:gd name="connsiteX13" fmla="*/ 151678 w 550374"/>
              <a:gd name="connsiteY13" fmla="*/ 446812 h 598490"/>
              <a:gd name="connsiteX14" fmla="*/ 164679 w 550374"/>
              <a:gd name="connsiteY14" fmla="*/ 455479 h 598490"/>
              <a:gd name="connsiteX15" fmla="*/ 199348 w 550374"/>
              <a:gd name="connsiteY15" fmla="*/ 481481 h 598490"/>
              <a:gd name="connsiteX16" fmla="*/ 221016 w 550374"/>
              <a:gd name="connsiteY16" fmla="*/ 494482 h 598490"/>
              <a:gd name="connsiteX17" fmla="*/ 247018 w 550374"/>
              <a:gd name="connsiteY17" fmla="*/ 507483 h 598490"/>
              <a:gd name="connsiteX18" fmla="*/ 260019 w 550374"/>
              <a:gd name="connsiteY18" fmla="*/ 516150 h 598490"/>
              <a:gd name="connsiteX19" fmla="*/ 273020 w 550374"/>
              <a:gd name="connsiteY19" fmla="*/ 520484 h 598490"/>
              <a:gd name="connsiteX20" fmla="*/ 307689 w 550374"/>
              <a:gd name="connsiteY20" fmla="*/ 529151 h 598490"/>
              <a:gd name="connsiteX21" fmla="*/ 359693 w 550374"/>
              <a:gd name="connsiteY21" fmla="*/ 546486 h 598490"/>
              <a:gd name="connsiteX22" fmla="*/ 398696 w 550374"/>
              <a:gd name="connsiteY22" fmla="*/ 559487 h 598490"/>
              <a:gd name="connsiteX23" fmla="*/ 411697 w 550374"/>
              <a:gd name="connsiteY23" fmla="*/ 563821 h 598490"/>
              <a:gd name="connsiteX24" fmla="*/ 424698 w 550374"/>
              <a:gd name="connsiteY24" fmla="*/ 568154 h 598490"/>
              <a:gd name="connsiteX25" fmla="*/ 450700 w 550374"/>
              <a:gd name="connsiteY25" fmla="*/ 581155 h 598490"/>
              <a:gd name="connsiteX26" fmla="*/ 463701 w 550374"/>
              <a:gd name="connsiteY26" fmla="*/ 589823 h 598490"/>
              <a:gd name="connsiteX27" fmla="*/ 502703 w 550374"/>
              <a:gd name="connsiteY27" fmla="*/ 598490 h 598490"/>
              <a:gd name="connsiteX28" fmla="*/ 541706 w 550374"/>
              <a:gd name="connsiteY28" fmla="*/ 589823 h 598490"/>
              <a:gd name="connsiteX29" fmla="*/ 550374 w 550374"/>
              <a:gd name="connsiteY29" fmla="*/ 581155 h 598490"/>
              <a:gd name="connsiteX30" fmla="*/ 541706 w 550374"/>
              <a:gd name="connsiteY30" fmla="*/ 546486 h 598490"/>
              <a:gd name="connsiteX31" fmla="*/ 537373 w 550374"/>
              <a:gd name="connsiteY31" fmla="*/ 529151 h 598490"/>
              <a:gd name="connsiteX32" fmla="*/ 528705 w 550374"/>
              <a:gd name="connsiteY32" fmla="*/ 516150 h 598490"/>
              <a:gd name="connsiteX33" fmla="*/ 515704 w 550374"/>
              <a:gd name="connsiteY33" fmla="*/ 494482 h 598490"/>
              <a:gd name="connsiteX34" fmla="*/ 511371 w 550374"/>
              <a:gd name="connsiteY34" fmla="*/ 481481 h 598490"/>
              <a:gd name="connsiteX35" fmla="*/ 494036 w 550374"/>
              <a:gd name="connsiteY35" fmla="*/ 455479 h 598490"/>
              <a:gd name="connsiteX36" fmla="*/ 476702 w 550374"/>
              <a:gd name="connsiteY36" fmla="*/ 429478 h 598490"/>
              <a:gd name="connsiteX37" fmla="*/ 459367 w 550374"/>
              <a:gd name="connsiteY37" fmla="*/ 403476 h 598490"/>
              <a:gd name="connsiteX38" fmla="*/ 450700 w 550374"/>
              <a:gd name="connsiteY38" fmla="*/ 377474 h 598490"/>
              <a:gd name="connsiteX39" fmla="*/ 433365 w 550374"/>
              <a:gd name="connsiteY39" fmla="*/ 347138 h 598490"/>
              <a:gd name="connsiteX40" fmla="*/ 424698 w 550374"/>
              <a:gd name="connsiteY40" fmla="*/ 334137 h 598490"/>
              <a:gd name="connsiteX41" fmla="*/ 416030 w 550374"/>
              <a:gd name="connsiteY41" fmla="*/ 316803 h 598490"/>
              <a:gd name="connsiteX42" fmla="*/ 407363 w 550374"/>
              <a:gd name="connsiteY42" fmla="*/ 303802 h 598490"/>
              <a:gd name="connsiteX43" fmla="*/ 394362 w 550374"/>
              <a:gd name="connsiteY43" fmla="*/ 282133 h 598490"/>
              <a:gd name="connsiteX44" fmla="*/ 385695 w 550374"/>
              <a:gd name="connsiteY44" fmla="*/ 256132 h 598490"/>
              <a:gd name="connsiteX45" fmla="*/ 368360 w 550374"/>
              <a:gd name="connsiteY45" fmla="*/ 230130 h 598490"/>
              <a:gd name="connsiteX46" fmla="*/ 359693 w 550374"/>
              <a:gd name="connsiteY46" fmla="*/ 217129 h 598490"/>
              <a:gd name="connsiteX47" fmla="*/ 346692 w 550374"/>
              <a:gd name="connsiteY47" fmla="*/ 191127 h 598490"/>
              <a:gd name="connsiteX48" fmla="*/ 338025 w 550374"/>
              <a:gd name="connsiteY48" fmla="*/ 182459 h 598490"/>
              <a:gd name="connsiteX49" fmla="*/ 329357 w 550374"/>
              <a:gd name="connsiteY49" fmla="*/ 169459 h 598490"/>
              <a:gd name="connsiteX50" fmla="*/ 320690 w 550374"/>
              <a:gd name="connsiteY50" fmla="*/ 160791 h 598490"/>
              <a:gd name="connsiteX51" fmla="*/ 303356 w 550374"/>
              <a:gd name="connsiteY51" fmla="*/ 134789 h 598490"/>
              <a:gd name="connsiteX52" fmla="*/ 294688 w 550374"/>
              <a:gd name="connsiteY52" fmla="*/ 121788 h 598490"/>
              <a:gd name="connsiteX53" fmla="*/ 286021 w 550374"/>
              <a:gd name="connsiteY53" fmla="*/ 108787 h 598490"/>
              <a:gd name="connsiteX54" fmla="*/ 281687 w 550374"/>
              <a:gd name="connsiteY54" fmla="*/ 95787 h 598490"/>
              <a:gd name="connsiteX55" fmla="*/ 268686 w 550374"/>
              <a:gd name="connsiteY55" fmla="*/ 87119 h 598490"/>
              <a:gd name="connsiteX56" fmla="*/ 251352 w 550374"/>
              <a:gd name="connsiteY56" fmla="*/ 61117 h 598490"/>
              <a:gd name="connsiteX57" fmla="*/ 229684 w 550374"/>
              <a:gd name="connsiteY57" fmla="*/ 43783 h 598490"/>
              <a:gd name="connsiteX58" fmla="*/ 221016 w 550374"/>
              <a:gd name="connsiteY58" fmla="*/ 35115 h 598490"/>
              <a:gd name="connsiteX59" fmla="*/ 195014 w 550374"/>
              <a:gd name="connsiteY59" fmla="*/ 17781 h 598490"/>
              <a:gd name="connsiteX60" fmla="*/ 182013 w 550374"/>
              <a:gd name="connsiteY60" fmla="*/ 9114 h 598490"/>
              <a:gd name="connsiteX61" fmla="*/ 147344 w 550374"/>
              <a:gd name="connsiteY61" fmla="*/ 446 h 598490"/>
              <a:gd name="connsiteX62" fmla="*/ 13001 w 550374"/>
              <a:gd name="connsiteY62" fmla="*/ 4780 h 598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550374" h="598490">
                <a:moveTo>
                  <a:pt x="13001" y="4780"/>
                </a:moveTo>
                <a:cubicBezTo>
                  <a:pt x="-10112" y="9114"/>
                  <a:pt x="10605" y="19342"/>
                  <a:pt x="8667" y="26448"/>
                </a:cubicBezTo>
                <a:cubicBezTo>
                  <a:pt x="6263" y="35262"/>
                  <a:pt x="0" y="52450"/>
                  <a:pt x="0" y="52450"/>
                </a:cubicBezTo>
                <a:cubicBezTo>
                  <a:pt x="1445" y="91453"/>
                  <a:pt x="1899" y="130505"/>
                  <a:pt x="4334" y="169459"/>
                </a:cubicBezTo>
                <a:cubicBezTo>
                  <a:pt x="4793" y="176810"/>
                  <a:pt x="7011" y="183950"/>
                  <a:pt x="8667" y="191127"/>
                </a:cubicBezTo>
                <a:cubicBezTo>
                  <a:pt x="16826" y="226483"/>
                  <a:pt x="15658" y="220766"/>
                  <a:pt x="26002" y="251798"/>
                </a:cubicBezTo>
                <a:cubicBezTo>
                  <a:pt x="27447" y="256132"/>
                  <a:pt x="27802" y="260998"/>
                  <a:pt x="30336" y="264799"/>
                </a:cubicBezTo>
                <a:cubicBezTo>
                  <a:pt x="33225" y="269133"/>
                  <a:pt x="36888" y="273041"/>
                  <a:pt x="39003" y="277800"/>
                </a:cubicBezTo>
                <a:cubicBezTo>
                  <a:pt x="54937" y="313652"/>
                  <a:pt x="38537" y="294670"/>
                  <a:pt x="56338" y="312469"/>
                </a:cubicBezTo>
                <a:cubicBezTo>
                  <a:pt x="68298" y="348351"/>
                  <a:pt x="59938" y="330872"/>
                  <a:pt x="82339" y="364473"/>
                </a:cubicBezTo>
                <a:lnTo>
                  <a:pt x="91007" y="377474"/>
                </a:lnTo>
                <a:cubicBezTo>
                  <a:pt x="92451" y="381808"/>
                  <a:pt x="93122" y="386482"/>
                  <a:pt x="95340" y="390475"/>
                </a:cubicBezTo>
                <a:cubicBezTo>
                  <a:pt x="102463" y="403296"/>
                  <a:pt x="113318" y="419866"/>
                  <a:pt x="125676" y="429478"/>
                </a:cubicBezTo>
                <a:cubicBezTo>
                  <a:pt x="133899" y="435873"/>
                  <a:pt x="143011" y="441034"/>
                  <a:pt x="151678" y="446812"/>
                </a:cubicBezTo>
                <a:cubicBezTo>
                  <a:pt x="156012" y="449701"/>
                  <a:pt x="160996" y="451796"/>
                  <a:pt x="164679" y="455479"/>
                </a:cubicBezTo>
                <a:cubicBezTo>
                  <a:pt x="189577" y="480378"/>
                  <a:pt x="176656" y="473918"/>
                  <a:pt x="199348" y="481481"/>
                </a:cubicBezTo>
                <a:cubicBezTo>
                  <a:pt x="216277" y="498412"/>
                  <a:pt x="198513" y="483230"/>
                  <a:pt x="221016" y="494482"/>
                </a:cubicBezTo>
                <a:cubicBezTo>
                  <a:pt x="254619" y="511284"/>
                  <a:pt x="214340" y="496592"/>
                  <a:pt x="247018" y="507483"/>
                </a:cubicBezTo>
                <a:cubicBezTo>
                  <a:pt x="251352" y="510372"/>
                  <a:pt x="255361" y="513821"/>
                  <a:pt x="260019" y="516150"/>
                </a:cubicBezTo>
                <a:cubicBezTo>
                  <a:pt x="264105" y="518193"/>
                  <a:pt x="268613" y="519282"/>
                  <a:pt x="273020" y="520484"/>
                </a:cubicBezTo>
                <a:cubicBezTo>
                  <a:pt x="284512" y="523618"/>
                  <a:pt x="296388" y="525384"/>
                  <a:pt x="307689" y="529151"/>
                </a:cubicBezTo>
                <a:lnTo>
                  <a:pt x="359693" y="546486"/>
                </a:lnTo>
                <a:lnTo>
                  <a:pt x="398696" y="559487"/>
                </a:lnTo>
                <a:lnTo>
                  <a:pt x="411697" y="563821"/>
                </a:lnTo>
                <a:lnTo>
                  <a:pt x="424698" y="568154"/>
                </a:lnTo>
                <a:cubicBezTo>
                  <a:pt x="461958" y="592996"/>
                  <a:pt x="414815" y="563213"/>
                  <a:pt x="450700" y="581155"/>
                </a:cubicBezTo>
                <a:cubicBezTo>
                  <a:pt x="455359" y="583484"/>
                  <a:pt x="459042" y="587494"/>
                  <a:pt x="463701" y="589823"/>
                </a:cubicBezTo>
                <a:cubicBezTo>
                  <a:pt x="474366" y="595155"/>
                  <a:pt x="492724" y="596827"/>
                  <a:pt x="502703" y="598490"/>
                </a:cubicBezTo>
                <a:cubicBezTo>
                  <a:pt x="507948" y="597616"/>
                  <a:pt x="533502" y="594745"/>
                  <a:pt x="541706" y="589823"/>
                </a:cubicBezTo>
                <a:cubicBezTo>
                  <a:pt x="545210" y="587721"/>
                  <a:pt x="547485" y="584044"/>
                  <a:pt x="550374" y="581155"/>
                </a:cubicBezTo>
                <a:cubicBezTo>
                  <a:pt x="541558" y="537080"/>
                  <a:pt x="550593" y="577593"/>
                  <a:pt x="541706" y="546486"/>
                </a:cubicBezTo>
                <a:cubicBezTo>
                  <a:pt x="540070" y="540759"/>
                  <a:pt x="539719" y="534626"/>
                  <a:pt x="537373" y="529151"/>
                </a:cubicBezTo>
                <a:cubicBezTo>
                  <a:pt x="535321" y="524364"/>
                  <a:pt x="531594" y="520484"/>
                  <a:pt x="528705" y="516150"/>
                </a:cubicBezTo>
                <a:cubicBezTo>
                  <a:pt x="516430" y="479323"/>
                  <a:pt x="533550" y="524227"/>
                  <a:pt x="515704" y="494482"/>
                </a:cubicBezTo>
                <a:cubicBezTo>
                  <a:pt x="513354" y="490565"/>
                  <a:pt x="513589" y="485474"/>
                  <a:pt x="511371" y="481481"/>
                </a:cubicBezTo>
                <a:cubicBezTo>
                  <a:pt x="506312" y="472375"/>
                  <a:pt x="499814" y="464146"/>
                  <a:pt x="494036" y="455479"/>
                </a:cubicBezTo>
                <a:lnTo>
                  <a:pt x="476702" y="429478"/>
                </a:lnTo>
                <a:lnTo>
                  <a:pt x="459367" y="403476"/>
                </a:lnTo>
                <a:cubicBezTo>
                  <a:pt x="456478" y="394809"/>
                  <a:pt x="455768" y="385076"/>
                  <a:pt x="450700" y="377474"/>
                </a:cubicBezTo>
                <a:cubicBezTo>
                  <a:pt x="429589" y="345810"/>
                  <a:pt x="455350" y="385613"/>
                  <a:pt x="433365" y="347138"/>
                </a:cubicBezTo>
                <a:cubicBezTo>
                  <a:pt x="430781" y="342616"/>
                  <a:pt x="427282" y="338659"/>
                  <a:pt x="424698" y="334137"/>
                </a:cubicBezTo>
                <a:cubicBezTo>
                  <a:pt x="421493" y="328528"/>
                  <a:pt x="419235" y="322412"/>
                  <a:pt x="416030" y="316803"/>
                </a:cubicBezTo>
                <a:cubicBezTo>
                  <a:pt x="413446" y="312281"/>
                  <a:pt x="409692" y="308460"/>
                  <a:pt x="407363" y="303802"/>
                </a:cubicBezTo>
                <a:cubicBezTo>
                  <a:pt x="396111" y="281299"/>
                  <a:pt x="411291" y="299064"/>
                  <a:pt x="394362" y="282133"/>
                </a:cubicBezTo>
                <a:cubicBezTo>
                  <a:pt x="391473" y="273466"/>
                  <a:pt x="392155" y="262592"/>
                  <a:pt x="385695" y="256132"/>
                </a:cubicBezTo>
                <a:cubicBezTo>
                  <a:pt x="370248" y="240684"/>
                  <a:pt x="382353" y="254616"/>
                  <a:pt x="368360" y="230130"/>
                </a:cubicBezTo>
                <a:cubicBezTo>
                  <a:pt x="365776" y="225608"/>
                  <a:pt x="362022" y="221787"/>
                  <a:pt x="359693" y="217129"/>
                </a:cubicBezTo>
                <a:cubicBezTo>
                  <a:pt x="349013" y="195768"/>
                  <a:pt x="363251" y="211827"/>
                  <a:pt x="346692" y="191127"/>
                </a:cubicBezTo>
                <a:cubicBezTo>
                  <a:pt x="344140" y="187936"/>
                  <a:pt x="340577" y="185650"/>
                  <a:pt x="338025" y="182459"/>
                </a:cubicBezTo>
                <a:cubicBezTo>
                  <a:pt x="334771" y="178392"/>
                  <a:pt x="332611" y="173526"/>
                  <a:pt x="329357" y="169459"/>
                </a:cubicBezTo>
                <a:cubicBezTo>
                  <a:pt x="326805" y="166268"/>
                  <a:pt x="323141" y="164060"/>
                  <a:pt x="320690" y="160791"/>
                </a:cubicBezTo>
                <a:cubicBezTo>
                  <a:pt x="314440" y="152457"/>
                  <a:pt x="309134" y="143456"/>
                  <a:pt x="303356" y="134789"/>
                </a:cubicBezTo>
                <a:lnTo>
                  <a:pt x="294688" y="121788"/>
                </a:lnTo>
                <a:cubicBezTo>
                  <a:pt x="291799" y="117454"/>
                  <a:pt x="287668" y="113728"/>
                  <a:pt x="286021" y="108787"/>
                </a:cubicBezTo>
                <a:cubicBezTo>
                  <a:pt x="284576" y="104454"/>
                  <a:pt x="284541" y="99354"/>
                  <a:pt x="281687" y="95787"/>
                </a:cubicBezTo>
                <a:cubicBezTo>
                  <a:pt x="278433" y="91720"/>
                  <a:pt x="273020" y="90008"/>
                  <a:pt x="268686" y="87119"/>
                </a:cubicBezTo>
                <a:cubicBezTo>
                  <a:pt x="262908" y="78452"/>
                  <a:pt x="258718" y="68482"/>
                  <a:pt x="251352" y="61117"/>
                </a:cubicBezTo>
                <a:cubicBezTo>
                  <a:pt x="230418" y="40185"/>
                  <a:pt x="257025" y="65656"/>
                  <a:pt x="229684" y="43783"/>
                </a:cubicBezTo>
                <a:cubicBezTo>
                  <a:pt x="226493" y="41230"/>
                  <a:pt x="224285" y="37567"/>
                  <a:pt x="221016" y="35115"/>
                </a:cubicBezTo>
                <a:cubicBezTo>
                  <a:pt x="212683" y="28865"/>
                  <a:pt x="203681" y="23559"/>
                  <a:pt x="195014" y="17781"/>
                </a:cubicBezTo>
                <a:cubicBezTo>
                  <a:pt x="190680" y="14892"/>
                  <a:pt x="186954" y="10761"/>
                  <a:pt x="182013" y="9114"/>
                </a:cubicBezTo>
                <a:cubicBezTo>
                  <a:pt x="171083" y="5470"/>
                  <a:pt x="158885" y="807"/>
                  <a:pt x="147344" y="446"/>
                </a:cubicBezTo>
                <a:cubicBezTo>
                  <a:pt x="108360" y="-772"/>
                  <a:pt x="36114" y="446"/>
                  <a:pt x="13001" y="4780"/>
                </a:cubicBez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973CAF19-BD8D-484B-8766-DD22AC719024}"/>
              </a:ext>
            </a:extLst>
          </p:cNvPr>
          <p:cNvSpPr/>
          <p:nvPr/>
        </p:nvSpPr>
        <p:spPr>
          <a:xfrm rot="19137145">
            <a:off x="3299600" y="277416"/>
            <a:ext cx="1226176" cy="1018483"/>
          </a:xfrm>
          <a:custGeom>
            <a:avLst/>
            <a:gdLst>
              <a:gd name="connsiteX0" fmla="*/ 13001 w 550374"/>
              <a:gd name="connsiteY0" fmla="*/ 4780 h 598490"/>
              <a:gd name="connsiteX1" fmla="*/ 8667 w 550374"/>
              <a:gd name="connsiteY1" fmla="*/ 26448 h 598490"/>
              <a:gd name="connsiteX2" fmla="*/ 0 w 550374"/>
              <a:gd name="connsiteY2" fmla="*/ 52450 h 598490"/>
              <a:gd name="connsiteX3" fmla="*/ 4334 w 550374"/>
              <a:gd name="connsiteY3" fmla="*/ 169459 h 598490"/>
              <a:gd name="connsiteX4" fmla="*/ 8667 w 550374"/>
              <a:gd name="connsiteY4" fmla="*/ 191127 h 598490"/>
              <a:gd name="connsiteX5" fmla="*/ 26002 w 550374"/>
              <a:gd name="connsiteY5" fmla="*/ 251798 h 598490"/>
              <a:gd name="connsiteX6" fmla="*/ 30336 w 550374"/>
              <a:gd name="connsiteY6" fmla="*/ 264799 h 598490"/>
              <a:gd name="connsiteX7" fmla="*/ 39003 w 550374"/>
              <a:gd name="connsiteY7" fmla="*/ 277800 h 598490"/>
              <a:gd name="connsiteX8" fmla="*/ 56338 w 550374"/>
              <a:gd name="connsiteY8" fmla="*/ 312469 h 598490"/>
              <a:gd name="connsiteX9" fmla="*/ 82339 w 550374"/>
              <a:gd name="connsiteY9" fmla="*/ 364473 h 598490"/>
              <a:gd name="connsiteX10" fmla="*/ 91007 w 550374"/>
              <a:gd name="connsiteY10" fmla="*/ 377474 h 598490"/>
              <a:gd name="connsiteX11" fmla="*/ 95340 w 550374"/>
              <a:gd name="connsiteY11" fmla="*/ 390475 h 598490"/>
              <a:gd name="connsiteX12" fmla="*/ 125676 w 550374"/>
              <a:gd name="connsiteY12" fmla="*/ 429478 h 598490"/>
              <a:gd name="connsiteX13" fmla="*/ 151678 w 550374"/>
              <a:gd name="connsiteY13" fmla="*/ 446812 h 598490"/>
              <a:gd name="connsiteX14" fmla="*/ 164679 w 550374"/>
              <a:gd name="connsiteY14" fmla="*/ 455479 h 598490"/>
              <a:gd name="connsiteX15" fmla="*/ 199348 w 550374"/>
              <a:gd name="connsiteY15" fmla="*/ 481481 h 598490"/>
              <a:gd name="connsiteX16" fmla="*/ 221016 w 550374"/>
              <a:gd name="connsiteY16" fmla="*/ 494482 h 598490"/>
              <a:gd name="connsiteX17" fmla="*/ 247018 w 550374"/>
              <a:gd name="connsiteY17" fmla="*/ 507483 h 598490"/>
              <a:gd name="connsiteX18" fmla="*/ 260019 w 550374"/>
              <a:gd name="connsiteY18" fmla="*/ 516150 h 598490"/>
              <a:gd name="connsiteX19" fmla="*/ 273020 w 550374"/>
              <a:gd name="connsiteY19" fmla="*/ 520484 h 598490"/>
              <a:gd name="connsiteX20" fmla="*/ 307689 w 550374"/>
              <a:gd name="connsiteY20" fmla="*/ 529151 h 598490"/>
              <a:gd name="connsiteX21" fmla="*/ 359693 w 550374"/>
              <a:gd name="connsiteY21" fmla="*/ 546486 h 598490"/>
              <a:gd name="connsiteX22" fmla="*/ 398696 w 550374"/>
              <a:gd name="connsiteY22" fmla="*/ 559487 h 598490"/>
              <a:gd name="connsiteX23" fmla="*/ 411697 w 550374"/>
              <a:gd name="connsiteY23" fmla="*/ 563821 h 598490"/>
              <a:gd name="connsiteX24" fmla="*/ 424698 w 550374"/>
              <a:gd name="connsiteY24" fmla="*/ 568154 h 598490"/>
              <a:gd name="connsiteX25" fmla="*/ 450700 w 550374"/>
              <a:gd name="connsiteY25" fmla="*/ 581155 h 598490"/>
              <a:gd name="connsiteX26" fmla="*/ 463701 w 550374"/>
              <a:gd name="connsiteY26" fmla="*/ 589823 h 598490"/>
              <a:gd name="connsiteX27" fmla="*/ 502703 w 550374"/>
              <a:gd name="connsiteY27" fmla="*/ 598490 h 598490"/>
              <a:gd name="connsiteX28" fmla="*/ 541706 w 550374"/>
              <a:gd name="connsiteY28" fmla="*/ 589823 h 598490"/>
              <a:gd name="connsiteX29" fmla="*/ 550374 w 550374"/>
              <a:gd name="connsiteY29" fmla="*/ 581155 h 598490"/>
              <a:gd name="connsiteX30" fmla="*/ 541706 w 550374"/>
              <a:gd name="connsiteY30" fmla="*/ 546486 h 598490"/>
              <a:gd name="connsiteX31" fmla="*/ 537373 w 550374"/>
              <a:gd name="connsiteY31" fmla="*/ 529151 h 598490"/>
              <a:gd name="connsiteX32" fmla="*/ 528705 w 550374"/>
              <a:gd name="connsiteY32" fmla="*/ 516150 h 598490"/>
              <a:gd name="connsiteX33" fmla="*/ 515704 w 550374"/>
              <a:gd name="connsiteY33" fmla="*/ 494482 h 598490"/>
              <a:gd name="connsiteX34" fmla="*/ 511371 w 550374"/>
              <a:gd name="connsiteY34" fmla="*/ 481481 h 598490"/>
              <a:gd name="connsiteX35" fmla="*/ 494036 w 550374"/>
              <a:gd name="connsiteY35" fmla="*/ 455479 h 598490"/>
              <a:gd name="connsiteX36" fmla="*/ 476702 w 550374"/>
              <a:gd name="connsiteY36" fmla="*/ 429478 h 598490"/>
              <a:gd name="connsiteX37" fmla="*/ 459367 w 550374"/>
              <a:gd name="connsiteY37" fmla="*/ 403476 h 598490"/>
              <a:gd name="connsiteX38" fmla="*/ 450700 w 550374"/>
              <a:gd name="connsiteY38" fmla="*/ 377474 h 598490"/>
              <a:gd name="connsiteX39" fmla="*/ 433365 w 550374"/>
              <a:gd name="connsiteY39" fmla="*/ 347138 h 598490"/>
              <a:gd name="connsiteX40" fmla="*/ 424698 w 550374"/>
              <a:gd name="connsiteY40" fmla="*/ 334137 h 598490"/>
              <a:gd name="connsiteX41" fmla="*/ 416030 w 550374"/>
              <a:gd name="connsiteY41" fmla="*/ 316803 h 598490"/>
              <a:gd name="connsiteX42" fmla="*/ 407363 w 550374"/>
              <a:gd name="connsiteY42" fmla="*/ 303802 h 598490"/>
              <a:gd name="connsiteX43" fmla="*/ 394362 w 550374"/>
              <a:gd name="connsiteY43" fmla="*/ 282133 h 598490"/>
              <a:gd name="connsiteX44" fmla="*/ 385695 w 550374"/>
              <a:gd name="connsiteY44" fmla="*/ 256132 h 598490"/>
              <a:gd name="connsiteX45" fmla="*/ 368360 w 550374"/>
              <a:gd name="connsiteY45" fmla="*/ 230130 h 598490"/>
              <a:gd name="connsiteX46" fmla="*/ 359693 w 550374"/>
              <a:gd name="connsiteY46" fmla="*/ 217129 h 598490"/>
              <a:gd name="connsiteX47" fmla="*/ 346692 w 550374"/>
              <a:gd name="connsiteY47" fmla="*/ 191127 h 598490"/>
              <a:gd name="connsiteX48" fmla="*/ 338025 w 550374"/>
              <a:gd name="connsiteY48" fmla="*/ 182459 h 598490"/>
              <a:gd name="connsiteX49" fmla="*/ 329357 w 550374"/>
              <a:gd name="connsiteY49" fmla="*/ 169459 h 598490"/>
              <a:gd name="connsiteX50" fmla="*/ 320690 w 550374"/>
              <a:gd name="connsiteY50" fmla="*/ 160791 h 598490"/>
              <a:gd name="connsiteX51" fmla="*/ 303356 w 550374"/>
              <a:gd name="connsiteY51" fmla="*/ 134789 h 598490"/>
              <a:gd name="connsiteX52" fmla="*/ 294688 w 550374"/>
              <a:gd name="connsiteY52" fmla="*/ 121788 h 598490"/>
              <a:gd name="connsiteX53" fmla="*/ 286021 w 550374"/>
              <a:gd name="connsiteY53" fmla="*/ 108787 h 598490"/>
              <a:gd name="connsiteX54" fmla="*/ 281687 w 550374"/>
              <a:gd name="connsiteY54" fmla="*/ 95787 h 598490"/>
              <a:gd name="connsiteX55" fmla="*/ 268686 w 550374"/>
              <a:gd name="connsiteY55" fmla="*/ 87119 h 598490"/>
              <a:gd name="connsiteX56" fmla="*/ 251352 w 550374"/>
              <a:gd name="connsiteY56" fmla="*/ 61117 h 598490"/>
              <a:gd name="connsiteX57" fmla="*/ 229684 w 550374"/>
              <a:gd name="connsiteY57" fmla="*/ 43783 h 598490"/>
              <a:gd name="connsiteX58" fmla="*/ 221016 w 550374"/>
              <a:gd name="connsiteY58" fmla="*/ 35115 h 598490"/>
              <a:gd name="connsiteX59" fmla="*/ 195014 w 550374"/>
              <a:gd name="connsiteY59" fmla="*/ 17781 h 598490"/>
              <a:gd name="connsiteX60" fmla="*/ 182013 w 550374"/>
              <a:gd name="connsiteY60" fmla="*/ 9114 h 598490"/>
              <a:gd name="connsiteX61" fmla="*/ 147344 w 550374"/>
              <a:gd name="connsiteY61" fmla="*/ 446 h 598490"/>
              <a:gd name="connsiteX62" fmla="*/ 13001 w 550374"/>
              <a:gd name="connsiteY62" fmla="*/ 4780 h 598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550374" h="598490">
                <a:moveTo>
                  <a:pt x="13001" y="4780"/>
                </a:moveTo>
                <a:cubicBezTo>
                  <a:pt x="-10112" y="9114"/>
                  <a:pt x="10605" y="19342"/>
                  <a:pt x="8667" y="26448"/>
                </a:cubicBezTo>
                <a:cubicBezTo>
                  <a:pt x="6263" y="35262"/>
                  <a:pt x="0" y="52450"/>
                  <a:pt x="0" y="52450"/>
                </a:cubicBezTo>
                <a:cubicBezTo>
                  <a:pt x="1445" y="91453"/>
                  <a:pt x="1899" y="130505"/>
                  <a:pt x="4334" y="169459"/>
                </a:cubicBezTo>
                <a:cubicBezTo>
                  <a:pt x="4793" y="176810"/>
                  <a:pt x="7011" y="183950"/>
                  <a:pt x="8667" y="191127"/>
                </a:cubicBezTo>
                <a:cubicBezTo>
                  <a:pt x="16826" y="226483"/>
                  <a:pt x="15658" y="220766"/>
                  <a:pt x="26002" y="251798"/>
                </a:cubicBezTo>
                <a:cubicBezTo>
                  <a:pt x="27447" y="256132"/>
                  <a:pt x="27802" y="260998"/>
                  <a:pt x="30336" y="264799"/>
                </a:cubicBezTo>
                <a:cubicBezTo>
                  <a:pt x="33225" y="269133"/>
                  <a:pt x="36888" y="273041"/>
                  <a:pt x="39003" y="277800"/>
                </a:cubicBezTo>
                <a:cubicBezTo>
                  <a:pt x="54937" y="313652"/>
                  <a:pt x="38537" y="294670"/>
                  <a:pt x="56338" y="312469"/>
                </a:cubicBezTo>
                <a:cubicBezTo>
                  <a:pt x="68298" y="348351"/>
                  <a:pt x="59938" y="330872"/>
                  <a:pt x="82339" y="364473"/>
                </a:cubicBezTo>
                <a:lnTo>
                  <a:pt x="91007" y="377474"/>
                </a:lnTo>
                <a:cubicBezTo>
                  <a:pt x="92451" y="381808"/>
                  <a:pt x="93122" y="386482"/>
                  <a:pt x="95340" y="390475"/>
                </a:cubicBezTo>
                <a:cubicBezTo>
                  <a:pt x="102463" y="403296"/>
                  <a:pt x="113318" y="419866"/>
                  <a:pt x="125676" y="429478"/>
                </a:cubicBezTo>
                <a:cubicBezTo>
                  <a:pt x="133899" y="435873"/>
                  <a:pt x="143011" y="441034"/>
                  <a:pt x="151678" y="446812"/>
                </a:cubicBezTo>
                <a:cubicBezTo>
                  <a:pt x="156012" y="449701"/>
                  <a:pt x="160996" y="451796"/>
                  <a:pt x="164679" y="455479"/>
                </a:cubicBezTo>
                <a:cubicBezTo>
                  <a:pt x="189577" y="480378"/>
                  <a:pt x="176656" y="473918"/>
                  <a:pt x="199348" y="481481"/>
                </a:cubicBezTo>
                <a:cubicBezTo>
                  <a:pt x="216277" y="498412"/>
                  <a:pt x="198513" y="483230"/>
                  <a:pt x="221016" y="494482"/>
                </a:cubicBezTo>
                <a:cubicBezTo>
                  <a:pt x="254619" y="511284"/>
                  <a:pt x="214340" y="496592"/>
                  <a:pt x="247018" y="507483"/>
                </a:cubicBezTo>
                <a:cubicBezTo>
                  <a:pt x="251352" y="510372"/>
                  <a:pt x="255361" y="513821"/>
                  <a:pt x="260019" y="516150"/>
                </a:cubicBezTo>
                <a:cubicBezTo>
                  <a:pt x="264105" y="518193"/>
                  <a:pt x="268613" y="519282"/>
                  <a:pt x="273020" y="520484"/>
                </a:cubicBezTo>
                <a:cubicBezTo>
                  <a:pt x="284512" y="523618"/>
                  <a:pt x="296388" y="525384"/>
                  <a:pt x="307689" y="529151"/>
                </a:cubicBezTo>
                <a:lnTo>
                  <a:pt x="359693" y="546486"/>
                </a:lnTo>
                <a:lnTo>
                  <a:pt x="398696" y="559487"/>
                </a:lnTo>
                <a:lnTo>
                  <a:pt x="411697" y="563821"/>
                </a:lnTo>
                <a:lnTo>
                  <a:pt x="424698" y="568154"/>
                </a:lnTo>
                <a:cubicBezTo>
                  <a:pt x="461958" y="592996"/>
                  <a:pt x="414815" y="563213"/>
                  <a:pt x="450700" y="581155"/>
                </a:cubicBezTo>
                <a:cubicBezTo>
                  <a:pt x="455359" y="583484"/>
                  <a:pt x="459042" y="587494"/>
                  <a:pt x="463701" y="589823"/>
                </a:cubicBezTo>
                <a:cubicBezTo>
                  <a:pt x="474366" y="595155"/>
                  <a:pt x="492724" y="596827"/>
                  <a:pt x="502703" y="598490"/>
                </a:cubicBezTo>
                <a:cubicBezTo>
                  <a:pt x="507948" y="597616"/>
                  <a:pt x="533502" y="594745"/>
                  <a:pt x="541706" y="589823"/>
                </a:cubicBezTo>
                <a:cubicBezTo>
                  <a:pt x="545210" y="587721"/>
                  <a:pt x="547485" y="584044"/>
                  <a:pt x="550374" y="581155"/>
                </a:cubicBezTo>
                <a:cubicBezTo>
                  <a:pt x="541558" y="537080"/>
                  <a:pt x="550593" y="577593"/>
                  <a:pt x="541706" y="546486"/>
                </a:cubicBezTo>
                <a:cubicBezTo>
                  <a:pt x="540070" y="540759"/>
                  <a:pt x="539719" y="534626"/>
                  <a:pt x="537373" y="529151"/>
                </a:cubicBezTo>
                <a:cubicBezTo>
                  <a:pt x="535321" y="524364"/>
                  <a:pt x="531594" y="520484"/>
                  <a:pt x="528705" y="516150"/>
                </a:cubicBezTo>
                <a:cubicBezTo>
                  <a:pt x="516430" y="479323"/>
                  <a:pt x="533550" y="524227"/>
                  <a:pt x="515704" y="494482"/>
                </a:cubicBezTo>
                <a:cubicBezTo>
                  <a:pt x="513354" y="490565"/>
                  <a:pt x="513589" y="485474"/>
                  <a:pt x="511371" y="481481"/>
                </a:cubicBezTo>
                <a:cubicBezTo>
                  <a:pt x="506312" y="472375"/>
                  <a:pt x="499814" y="464146"/>
                  <a:pt x="494036" y="455479"/>
                </a:cubicBezTo>
                <a:lnTo>
                  <a:pt x="476702" y="429478"/>
                </a:lnTo>
                <a:lnTo>
                  <a:pt x="459367" y="403476"/>
                </a:lnTo>
                <a:cubicBezTo>
                  <a:pt x="456478" y="394809"/>
                  <a:pt x="455768" y="385076"/>
                  <a:pt x="450700" y="377474"/>
                </a:cubicBezTo>
                <a:cubicBezTo>
                  <a:pt x="429589" y="345810"/>
                  <a:pt x="455350" y="385613"/>
                  <a:pt x="433365" y="347138"/>
                </a:cubicBezTo>
                <a:cubicBezTo>
                  <a:pt x="430781" y="342616"/>
                  <a:pt x="427282" y="338659"/>
                  <a:pt x="424698" y="334137"/>
                </a:cubicBezTo>
                <a:cubicBezTo>
                  <a:pt x="421493" y="328528"/>
                  <a:pt x="419235" y="322412"/>
                  <a:pt x="416030" y="316803"/>
                </a:cubicBezTo>
                <a:cubicBezTo>
                  <a:pt x="413446" y="312281"/>
                  <a:pt x="409692" y="308460"/>
                  <a:pt x="407363" y="303802"/>
                </a:cubicBezTo>
                <a:cubicBezTo>
                  <a:pt x="396111" y="281299"/>
                  <a:pt x="411291" y="299064"/>
                  <a:pt x="394362" y="282133"/>
                </a:cubicBezTo>
                <a:cubicBezTo>
                  <a:pt x="391473" y="273466"/>
                  <a:pt x="392155" y="262592"/>
                  <a:pt x="385695" y="256132"/>
                </a:cubicBezTo>
                <a:cubicBezTo>
                  <a:pt x="370248" y="240684"/>
                  <a:pt x="382353" y="254616"/>
                  <a:pt x="368360" y="230130"/>
                </a:cubicBezTo>
                <a:cubicBezTo>
                  <a:pt x="365776" y="225608"/>
                  <a:pt x="362022" y="221787"/>
                  <a:pt x="359693" y="217129"/>
                </a:cubicBezTo>
                <a:cubicBezTo>
                  <a:pt x="349013" y="195768"/>
                  <a:pt x="363251" y="211827"/>
                  <a:pt x="346692" y="191127"/>
                </a:cubicBezTo>
                <a:cubicBezTo>
                  <a:pt x="344140" y="187936"/>
                  <a:pt x="340577" y="185650"/>
                  <a:pt x="338025" y="182459"/>
                </a:cubicBezTo>
                <a:cubicBezTo>
                  <a:pt x="334771" y="178392"/>
                  <a:pt x="332611" y="173526"/>
                  <a:pt x="329357" y="169459"/>
                </a:cubicBezTo>
                <a:cubicBezTo>
                  <a:pt x="326805" y="166268"/>
                  <a:pt x="323141" y="164060"/>
                  <a:pt x="320690" y="160791"/>
                </a:cubicBezTo>
                <a:cubicBezTo>
                  <a:pt x="314440" y="152457"/>
                  <a:pt x="309134" y="143456"/>
                  <a:pt x="303356" y="134789"/>
                </a:cubicBezTo>
                <a:lnTo>
                  <a:pt x="294688" y="121788"/>
                </a:lnTo>
                <a:cubicBezTo>
                  <a:pt x="291799" y="117454"/>
                  <a:pt x="287668" y="113728"/>
                  <a:pt x="286021" y="108787"/>
                </a:cubicBezTo>
                <a:cubicBezTo>
                  <a:pt x="284576" y="104454"/>
                  <a:pt x="284541" y="99354"/>
                  <a:pt x="281687" y="95787"/>
                </a:cubicBezTo>
                <a:cubicBezTo>
                  <a:pt x="278433" y="91720"/>
                  <a:pt x="273020" y="90008"/>
                  <a:pt x="268686" y="87119"/>
                </a:cubicBezTo>
                <a:cubicBezTo>
                  <a:pt x="262908" y="78452"/>
                  <a:pt x="258718" y="68482"/>
                  <a:pt x="251352" y="61117"/>
                </a:cubicBezTo>
                <a:cubicBezTo>
                  <a:pt x="230418" y="40185"/>
                  <a:pt x="257025" y="65656"/>
                  <a:pt x="229684" y="43783"/>
                </a:cubicBezTo>
                <a:cubicBezTo>
                  <a:pt x="226493" y="41230"/>
                  <a:pt x="224285" y="37567"/>
                  <a:pt x="221016" y="35115"/>
                </a:cubicBezTo>
                <a:cubicBezTo>
                  <a:pt x="212683" y="28865"/>
                  <a:pt x="203681" y="23559"/>
                  <a:pt x="195014" y="17781"/>
                </a:cubicBezTo>
                <a:cubicBezTo>
                  <a:pt x="190680" y="14892"/>
                  <a:pt x="186954" y="10761"/>
                  <a:pt x="182013" y="9114"/>
                </a:cubicBezTo>
                <a:cubicBezTo>
                  <a:pt x="171083" y="5470"/>
                  <a:pt x="158885" y="807"/>
                  <a:pt x="147344" y="446"/>
                </a:cubicBezTo>
                <a:cubicBezTo>
                  <a:pt x="108360" y="-772"/>
                  <a:pt x="36114" y="446"/>
                  <a:pt x="13001" y="4780"/>
                </a:cubicBez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4547E465-3B72-49EC-87AD-D9616CFF2CD4}"/>
              </a:ext>
            </a:extLst>
          </p:cNvPr>
          <p:cNvSpPr/>
          <p:nvPr/>
        </p:nvSpPr>
        <p:spPr>
          <a:xfrm rot="19137145">
            <a:off x="3312013" y="2974186"/>
            <a:ext cx="1226176" cy="1018483"/>
          </a:xfrm>
          <a:custGeom>
            <a:avLst/>
            <a:gdLst>
              <a:gd name="connsiteX0" fmla="*/ 13001 w 550374"/>
              <a:gd name="connsiteY0" fmla="*/ 4780 h 598490"/>
              <a:gd name="connsiteX1" fmla="*/ 8667 w 550374"/>
              <a:gd name="connsiteY1" fmla="*/ 26448 h 598490"/>
              <a:gd name="connsiteX2" fmla="*/ 0 w 550374"/>
              <a:gd name="connsiteY2" fmla="*/ 52450 h 598490"/>
              <a:gd name="connsiteX3" fmla="*/ 4334 w 550374"/>
              <a:gd name="connsiteY3" fmla="*/ 169459 h 598490"/>
              <a:gd name="connsiteX4" fmla="*/ 8667 w 550374"/>
              <a:gd name="connsiteY4" fmla="*/ 191127 h 598490"/>
              <a:gd name="connsiteX5" fmla="*/ 26002 w 550374"/>
              <a:gd name="connsiteY5" fmla="*/ 251798 h 598490"/>
              <a:gd name="connsiteX6" fmla="*/ 30336 w 550374"/>
              <a:gd name="connsiteY6" fmla="*/ 264799 h 598490"/>
              <a:gd name="connsiteX7" fmla="*/ 39003 w 550374"/>
              <a:gd name="connsiteY7" fmla="*/ 277800 h 598490"/>
              <a:gd name="connsiteX8" fmla="*/ 56338 w 550374"/>
              <a:gd name="connsiteY8" fmla="*/ 312469 h 598490"/>
              <a:gd name="connsiteX9" fmla="*/ 82339 w 550374"/>
              <a:gd name="connsiteY9" fmla="*/ 364473 h 598490"/>
              <a:gd name="connsiteX10" fmla="*/ 91007 w 550374"/>
              <a:gd name="connsiteY10" fmla="*/ 377474 h 598490"/>
              <a:gd name="connsiteX11" fmla="*/ 95340 w 550374"/>
              <a:gd name="connsiteY11" fmla="*/ 390475 h 598490"/>
              <a:gd name="connsiteX12" fmla="*/ 125676 w 550374"/>
              <a:gd name="connsiteY12" fmla="*/ 429478 h 598490"/>
              <a:gd name="connsiteX13" fmla="*/ 151678 w 550374"/>
              <a:gd name="connsiteY13" fmla="*/ 446812 h 598490"/>
              <a:gd name="connsiteX14" fmla="*/ 164679 w 550374"/>
              <a:gd name="connsiteY14" fmla="*/ 455479 h 598490"/>
              <a:gd name="connsiteX15" fmla="*/ 199348 w 550374"/>
              <a:gd name="connsiteY15" fmla="*/ 481481 h 598490"/>
              <a:gd name="connsiteX16" fmla="*/ 221016 w 550374"/>
              <a:gd name="connsiteY16" fmla="*/ 494482 h 598490"/>
              <a:gd name="connsiteX17" fmla="*/ 247018 w 550374"/>
              <a:gd name="connsiteY17" fmla="*/ 507483 h 598490"/>
              <a:gd name="connsiteX18" fmla="*/ 260019 w 550374"/>
              <a:gd name="connsiteY18" fmla="*/ 516150 h 598490"/>
              <a:gd name="connsiteX19" fmla="*/ 273020 w 550374"/>
              <a:gd name="connsiteY19" fmla="*/ 520484 h 598490"/>
              <a:gd name="connsiteX20" fmla="*/ 307689 w 550374"/>
              <a:gd name="connsiteY20" fmla="*/ 529151 h 598490"/>
              <a:gd name="connsiteX21" fmla="*/ 359693 w 550374"/>
              <a:gd name="connsiteY21" fmla="*/ 546486 h 598490"/>
              <a:gd name="connsiteX22" fmla="*/ 398696 w 550374"/>
              <a:gd name="connsiteY22" fmla="*/ 559487 h 598490"/>
              <a:gd name="connsiteX23" fmla="*/ 411697 w 550374"/>
              <a:gd name="connsiteY23" fmla="*/ 563821 h 598490"/>
              <a:gd name="connsiteX24" fmla="*/ 424698 w 550374"/>
              <a:gd name="connsiteY24" fmla="*/ 568154 h 598490"/>
              <a:gd name="connsiteX25" fmla="*/ 450700 w 550374"/>
              <a:gd name="connsiteY25" fmla="*/ 581155 h 598490"/>
              <a:gd name="connsiteX26" fmla="*/ 463701 w 550374"/>
              <a:gd name="connsiteY26" fmla="*/ 589823 h 598490"/>
              <a:gd name="connsiteX27" fmla="*/ 502703 w 550374"/>
              <a:gd name="connsiteY27" fmla="*/ 598490 h 598490"/>
              <a:gd name="connsiteX28" fmla="*/ 541706 w 550374"/>
              <a:gd name="connsiteY28" fmla="*/ 589823 h 598490"/>
              <a:gd name="connsiteX29" fmla="*/ 550374 w 550374"/>
              <a:gd name="connsiteY29" fmla="*/ 581155 h 598490"/>
              <a:gd name="connsiteX30" fmla="*/ 541706 w 550374"/>
              <a:gd name="connsiteY30" fmla="*/ 546486 h 598490"/>
              <a:gd name="connsiteX31" fmla="*/ 537373 w 550374"/>
              <a:gd name="connsiteY31" fmla="*/ 529151 h 598490"/>
              <a:gd name="connsiteX32" fmla="*/ 528705 w 550374"/>
              <a:gd name="connsiteY32" fmla="*/ 516150 h 598490"/>
              <a:gd name="connsiteX33" fmla="*/ 515704 w 550374"/>
              <a:gd name="connsiteY33" fmla="*/ 494482 h 598490"/>
              <a:gd name="connsiteX34" fmla="*/ 511371 w 550374"/>
              <a:gd name="connsiteY34" fmla="*/ 481481 h 598490"/>
              <a:gd name="connsiteX35" fmla="*/ 494036 w 550374"/>
              <a:gd name="connsiteY35" fmla="*/ 455479 h 598490"/>
              <a:gd name="connsiteX36" fmla="*/ 476702 w 550374"/>
              <a:gd name="connsiteY36" fmla="*/ 429478 h 598490"/>
              <a:gd name="connsiteX37" fmla="*/ 459367 w 550374"/>
              <a:gd name="connsiteY37" fmla="*/ 403476 h 598490"/>
              <a:gd name="connsiteX38" fmla="*/ 450700 w 550374"/>
              <a:gd name="connsiteY38" fmla="*/ 377474 h 598490"/>
              <a:gd name="connsiteX39" fmla="*/ 433365 w 550374"/>
              <a:gd name="connsiteY39" fmla="*/ 347138 h 598490"/>
              <a:gd name="connsiteX40" fmla="*/ 424698 w 550374"/>
              <a:gd name="connsiteY40" fmla="*/ 334137 h 598490"/>
              <a:gd name="connsiteX41" fmla="*/ 416030 w 550374"/>
              <a:gd name="connsiteY41" fmla="*/ 316803 h 598490"/>
              <a:gd name="connsiteX42" fmla="*/ 407363 w 550374"/>
              <a:gd name="connsiteY42" fmla="*/ 303802 h 598490"/>
              <a:gd name="connsiteX43" fmla="*/ 394362 w 550374"/>
              <a:gd name="connsiteY43" fmla="*/ 282133 h 598490"/>
              <a:gd name="connsiteX44" fmla="*/ 385695 w 550374"/>
              <a:gd name="connsiteY44" fmla="*/ 256132 h 598490"/>
              <a:gd name="connsiteX45" fmla="*/ 368360 w 550374"/>
              <a:gd name="connsiteY45" fmla="*/ 230130 h 598490"/>
              <a:gd name="connsiteX46" fmla="*/ 359693 w 550374"/>
              <a:gd name="connsiteY46" fmla="*/ 217129 h 598490"/>
              <a:gd name="connsiteX47" fmla="*/ 346692 w 550374"/>
              <a:gd name="connsiteY47" fmla="*/ 191127 h 598490"/>
              <a:gd name="connsiteX48" fmla="*/ 338025 w 550374"/>
              <a:gd name="connsiteY48" fmla="*/ 182459 h 598490"/>
              <a:gd name="connsiteX49" fmla="*/ 329357 w 550374"/>
              <a:gd name="connsiteY49" fmla="*/ 169459 h 598490"/>
              <a:gd name="connsiteX50" fmla="*/ 320690 w 550374"/>
              <a:gd name="connsiteY50" fmla="*/ 160791 h 598490"/>
              <a:gd name="connsiteX51" fmla="*/ 303356 w 550374"/>
              <a:gd name="connsiteY51" fmla="*/ 134789 h 598490"/>
              <a:gd name="connsiteX52" fmla="*/ 294688 w 550374"/>
              <a:gd name="connsiteY52" fmla="*/ 121788 h 598490"/>
              <a:gd name="connsiteX53" fmla="*/ 286021 w 550374"/>
              <a:gd name="connsiteY53" fmla="*/ 108787 h 598490"/>
              <a:gd name="connsiteX54" fmla="*/ 281687 w 550374"/>
              <a:gd name="connsiteY54" fmla="*/ 95787 h 598490"/>
              <a:gd name="connsiteX55" fmla="*/ 268686 w 550374"/>
              <a:gd name="connsiteY55" fmla="*/ 87119 h 598490"/>
              <a:gd name="connsiteX56" fmla="*/ 251352 w 550374"/>
              <a:gd name="connsiteY56" fmla="*/ 61117 h 598490"/>
              <a:gd name="connsiteX57" fmla="*/ 229684 w 550374"/>
              <a:gd name="connsiteY57" fmla="*/ 43783 h 598490"/>
              <a:gd name="connsiteX58" fmla="*/ 221016 w 550374"/>
              <a:gd name="connsiteY58" fmla="*/ 35115 h 598490"/>
              <a:gd name="connsiteX59" fmla="*/ 195014 w 550374"/>
              <a:gd name="connsiteY59" fmla="*/ 17781 h 598490"/>
              <a:gd name="connsiteX60" fmla="*/ 182013 w 550374"/>
              <a:gd name="connsiteY60" fmla="*/ 9114 h 598490"/>
              <a:gd name="connsiteX61" fmla="*/ 147344 w 550374"/>
              <a:gd name="connsiteY61" fmla="*/ 446 h 598490"/>
              <a:gd name="connsiteX62" fmla="*/ 13001 w 550374"/>
              <a:gd name="connsiteY62" fmla="*/ 4780 h 598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550374" h="598490">
                <a:moveTo>
                  <a:pt x="13001" y="4780"/>
                </a:moveTo>
                <a:cubicBezTo>
                  <a:pt x="-10112" y="9114"/>
                  <a:pt x="10605" y="19342"/>
                  <a:pt x="8667" y="26448"/>
                </a:cubicBezTo>
                <a:cubicBezTo>
                  <a:pt x="6263" y="35262"/>
                  <a:pt x="0" y="52450"/>
                  <a:pt x="0" y="52450"/>
                </a:cubicBezTo>
                <a:cubicBezTo>
                  <a:pt x="1445" y="91453"/>
                  <a:pt x="1899" y="130505"/>
                  <a:pt x="4334" y="169459"/>
                </a:cubicBezTo>
                <a:cubicBezTo>
                  <a:pt x="4793" y="176810"/>
                  <a:pt x="7011" y="183950"/>
                  <a:pt x="8667" y="191127"/>
                </a:cubicBezTo>
                <a:cubicBezTo>
                  <a:pt x="16826" y="226483"/>
                  <a:pt x="15658" y="220766"/>
                  <a:pt x="26002" y="251798"/>
                </a:cubicBezTo>
                <a:cubicBezTo>
                  <a:pt x="27447" y="256132"/>
                  <a:pt x="27802" y="260998"/>
                  <a:pt x="30336" y="264799"/>
                </a:cubicBezTo>
                <a:cubicBezTo>
                  <a:pt x="33225" y="269133"/>
                  <a:pt x="36888" y="273041"/>
                  <a:pt x="39003" y="277800"/>
                </a:cubicBezTo>
                <a:cubicBezTo>
                  <a:pt x="54937" y="313652"/>
                  <a:pt x="38537" y="294670"/>
                  <a:pt x="56338" y="312469"/>
                </a:cubicBezTo>
                <a:cubicBezTo>
                  <a:pt x="68298" y="348351"/>
                  <a:pt x="59938" y="330872"/>
                  <a:pt x="82339" y="364473"/>
                </a:cubicBezTo>
                <a:lnTo>
                  <a:pt x="91007" y="377474"/>
                </a:lnTo>
                <a:cubicBezTo>
                  <a:pt x="92451" y="381808"/>
                  <a:pt x="93122" y="386482"/>
                  <a:pt x="95340" y="390475"/>
                </a:cubicBezTo>
                <a:cubicBezTo>
                  <a:pt x="102463" y="403296"/>
                  <a:pt x="113318" y="419866"/>
                  <a:pt x="125676" y="429478"/>
                </a:cubicBezTo>
                <a:cubicBezTo>
                  <a:pt x="133899" y="435873"/>
                  <a:pt x="143011" y="441034"/>
                  <a:pt x="151678" y="446812"/>
                </a:cubicBezTo>
                <a:cubicBezTo>
                  <a:pt x="156012" y="449701"/>
                  <a:pt x="160996" y="451796"/>
                  <a:pt x="164679" y="455479"/>
                </a:cubicBezTo>
                <a:cubicBezTo>
                  <a:pt x="189577" y="480378"/>
                  <a:pt x="176656" y="473918"/>
                  <a:pt x="199348" y="481481"/>
                </a:cubicBezTo>
                <a:cubicBezTo>
                  <a:pt x="216277" y="498412"/>
                  <a:pt x="198513" y="483230"/>
                  <a:pt x="221016" y="494482"/>
                </a:cubicBezTo>
                <a:cubicBezTo>
                  <a:pt x="254619" y="511284"/>
                  <a:pt x="214340" y="496592"/>
                  <a:pt x="247018" y="507483"/>
                </a:cubicBezTo>
                <a:cubicBezTo>
                  <a:pt x="251352" y="510372"/>
                  <a:pt x="255361" y="513821"/>
                  <a:pt x="260019" y="516150"/>
                </a:cubicBezTo>
                <a:cubicBezTo>
                  <a:pt x="264105" y="518193"/>
                  <a:pt x="268613" y="519282"/>
                  <a:pt x="273020" y="520484"/>
                </a:cubicBezTo>
                <a:cubicBezTo>
                  <a:pt x="284512" y="523618"/>
                  <a:pt x="296388" y="525384"/>
                  <a:pt x="307689" y="529151"/>
                </a:cubicBezTo>
                <a:lnTo>
                  <a:pt x="359693" y="546486"/>
                </a:lnTo>
                <a:lnTo>
                  <a:pt x="398696" y="559487"/>
                </a:lnTo>
                <a:lnTo>
                  <a:pt x="411697" y="563821"/>
                </a:lnTo>
                <a:lnTo>
                  <a:pt x="424698" y="568154"/>
                </a:lnTo>
                <a:cubicBezTo>
                  <a:pt x="461958" y="592996"/>
                  <a:pt x="414815" y="563213"/>
                  <a:pt x="450700" y="581155"/>
                </a:cubicBezTo>
                <a:cubicBezTo>
                  <a:pt x="455359" y="583484"/>
                  <a:pt x="459042" y="587494"/>
                  <a:pt x="463701" y="589823"/>
                </a:cubicBezTo>
                <a:cubicBezTo>
                  <a:pt x="474366" y="595155"/>
                  <a:pt x="492724" y="596827"/>
                  <a:pt x="502703" y="598490"/>
                </a:cubicBezTo>
                <a:cubicBezTo>
                  <a:pt x="507948" y="597616"/>
                  <a:pt x="533502" y="594745"/>
                  <a:pt x="541706" y="589823"/>
                </a:cubicBezTo>
                <a:cubicBezTo>
                  <a:pt x="545210" y="587721"/>
                  <a:pt x="547485" y="584044"/>
                  <a:pt x="550374" y="581155"/>
                </a:cubicBezTo>
                <a:cubicBezTo>
                  <a:pt x="541558" y="537080"/>
                  <a:pt x="550593" y="577593"/>
                  <a:pt x="541706" y="546486"/>
                </a:cubicBezTo>
                <a:cubicBezTo>
                  <a:pt x="540070" y="540759"/>
                  <a:pt x="539719" y="534626"/>
                  <a:pt x="537373" y="529151"/>
                </a:cubicBezTo>
                <a:cubicBezTo>
                  <a:pt x="535321" y="524364"/>
                  <a:pt x="531594" y="520484"/>
                  <a:pt x="528705" y="516150"/>
                </a:cubicBezTo>
                <a:cubicBezTo>
                  <a:pt x="516430" y="479323"/>
                  <a:pt x="533550" y="524227"/>
                  <a:pt x="515704" y="494482"/>
                </a:cubicBezTo>
                <a:cubicBezTo>
                  <a:pt x="513354" y="490565"/>
                  <a:pt x="513589" y="485474"/>
                  <a:pt x="511371" y="481481"/>
                </a:cubicBezTo>
                <a:cubicBezTo>
                  <a:pt x="506312" y="472375"/>
                  <a:pt x="499814" y="464146"/>
                  <a:pt x="494036" y="455479"/>
                </a:cubicBezTo>
                <a:lnTo>
                  <a:pt x="476702" y="429478"/>
                </a:lnTo>
                <a:lnTo>
                  <a:pt x="459367" y="403476"/>
                </a:lnTo>
                <a:cubicBezTo>
                  <a:pt x="456478" y="394809"/>
                  <a:pt x="455768" y="385076"/>
                  <a:pt x="450700" y="377474"/>
                </a:cubicBezTo>
                <a:cubicBezTo>
                  <a:pt x="429589" y="345810"/>
                  <a:pt x="455350" y="385613"/>
                  <a:pt x="433365" y="347138"/>
                </a:cubicBezTo>
                <a:cubicBezTo>
                  <a:pt x="430781" y="342616"/>
                  <a:pt x="427282" y="338659"/>
                  <a:pt x="424698" y="334137"/>
                </a:cubicBezTo>
                <a:cubicBezTo>
                  <a:pt x="421493" y="328528"/>
                  <a:pt x="419235" y="322412"/>
                  <a:pt x="416030" y="316803"/>
                </a:cubicBezTo>
                <a:cubicBezTo>
                  <a:pt x="413446" y="312281"/>
                  <a:pt x="409692" y="308460"/>
                  <a:pt x="407363" y="303802"/>
                </a:cubicBezTo>
                <a:cubicBezTo>
                  <a:pt x="396111" y="281299"/>
                  <a:pt x="411291" y="299064"/>
                  <a:pt x="394362" y="282133"/>
                </a:cubicBezTo>
                <a:cubicBezTo>
                  <a:pt x="391473" y="273466"/>
                  <a:pt x="392155" y="262592"/>
                  <a:pt x="385695" y="256132"/>
                </a:cubicBezTo>
                <a:cubicBezTo>
                  <a:pt x="370248" y="240684"/>
                  <a:pt x="382353" y="254616"/>
                  <a:pt x="368360" y="230130"/>
                </a:cubicBezTo>
                <a:cubicBezTo>
                  <a:pt x="365776" y="225608"/>
                  <a:pt x="362022" y="221787"/>
                  <a:pt x="359693" y="217129"/>
                </a:cubicBezTo>
                <a:cubicBezTo>
                  <a:pt x="349013" y="195768"/>
                  <a:pt x="363251" y="211827"/>
                  <a:pt x="346692" y="191127"/>
                </a:cubicBezTo>
                <a:cubicBezTo>
                  <a:pt x="344140" y="187936"/>
                  <a:pt x="340577" y="185650"/>
                  <a:pt x="338025" y="182459"/>
                </a:cubicBezTo>
                <a:cubicBezTo>
                  <a:pt x="334771" y="178392"/>
                  <a:pt x="332611" y="173526"/>
                  <a:pt x="329357" y="169459"/>
                </a:cubicBezTo>
                <a:cubicBezTo>
                  <a:pt x="326805" y="166268"/>
                  <a:pt x="323141" y="164060"/>
                  <a:pt x="320690" y="160791"/>
                </a:cubicBezTo>
                <a:cubicBezTo>
                  <a:pt x="314440" y="152457"/>
                  <a:pt x="309134" y="143456"/>
                  <a:pt x="303356" y="134789"/>
                </a:cubicBezTo>
                <a:lnTo>
                  <a:pt x="294688" y="121788"/>
                </a:lnTo>
                <a:cubicBezTo>
                  <a:pt x="291799" y="117454"/>
                  <a:pt x="287668" y="113728"/>
                  <a:pt x="286021" y="108787"/>
                </a:cubicBezTo>
                <a:cubicBezTo>
                  <a:pt x="284576" y="104454"/>
                  <a:pt x="284541" y="99354"/>
                  <a:pt x="281687" y="95787"/>
                </a:cubicBezTo>
                <a:cubicBezTo>
                  <a:pt x="278433" y="91720"/>
                  <a:pt x="273020" y="90008"/>
                  <a:pt x="268686" y="87119"/>
                </a:cubicBezTo>
                <a:cubicBezTo>
                  <a:pt x="262908" y="78452"/>
                  <a:pt x="258718" y="68482"/>
                  <a:pt x="251352" y="61117"/>
                </a:cubicBezTo>
                <a:cubicBezTo>
                  <a:pt x="230418" y="40185"/>
                  <a:pt x="257025" y="65656"/>
                  <a:pt x="229684" y="43783"/>
                </a:cubicBezTo>
                <a:cubicBezTo>
                  <a:pt x="226493" y="41230"/>
                  <a:pt x="224285" y="37567"/>
                  <a:pt x="221016" y="35115"/>
                </a:cubicBezTo>
                <a:cubicBezTo>
                  <a:pt x="212683" y="28865"/>
                  <a:pt x="203681" y="23559"/>
                  <a:pt x="195014" y="17781"/>
                </a:cubicBezTo>
                <a:cubicBezTo>
                  <a:pt x="190680" y="14892"/>
                  <a:pt x="186954" y="10761"/>
                  <a:pt x="182013" y="9114"/>
                </a:cubicBezTo>
                <a:cubicBezTo>
                  <a:pt x="171083" y="5470"/>
                  <a:pt x="158885" y="807"/>
                  <a:pt x="147344" y="446"/>
                </a:cubicBezTo>
                <a:cubicBezTo>
                  <a:pt x="108360" y="-772"/>
                  <a:pt x="36114" y="446"/>
                  <a:pt x="13001" y="4780"/>
                </a:cubicBez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A209B3DF-90B3-458E-B4FB-581923CF3F95}"/>
              </a:ext>
            </a:extLst>
          </p:cNvPr>
          <p:cNvSpPr/>
          <p:nvPr/>
        </p:nvSpPr>
        <p:spPr>
          <a:xfrm rot="19137145">
            <a:off x="3259839" y="3896412"/>
            <a:ext cx="1226176" cy="1018483"/>
          </a:xfrm>
          <a:custGeom>
            <a:avLst/>
            <a:gdLst>
              <a:gd name="connsiteX0" fmla="*/ 13001 w 550374"/>
              <a:gd name="connsiteY0" fmla="*/ 4780 h 598490"/>
              <a:gd name="connsiteX1" fmla="*/ 8667 w 550374"/>
              <a:gd name="connsiteY1" fmla="*/ 26448 h 598490"/>
              <a:gd name="connsiteX2" fmla="*/ 0 w 550374"/>
              <a:gd name="connsiteY2" fmla="*/ 52450 h 598490"/>
              <a:gd name="connsiteX3" fmla="*/ 4334 w 550374"/>
              <a:gd name="connsiteY3" fmla="*/ 169459 h 598490"/>
              <a:gd name="connsiteX4" fmla="*/ 8667 w 550374"/>
              <a:gd name="connsiteY4" fmla="*/ 191127 h 598490"/>
              <a:gd name="connsiteX5" fmla="*/ 26002 w 550374"/>
              <a:gd name="connsiteY5" fmla="*/ 251798 h 598490"/>
              <a:gd name="connsiteX6" fmla="*/ 30336 w 550374"/>
              <a:gd name="connsiteY6" fmla="*/ 264799 h 598490"/>
              <a:gd name="connsiteX7" fmla="*/ 39003 w 550374"/>
              <a:gd name="connsiteY7" fmla="*/ 277800 h 598490"/>
              <a:gd name="connsiteX8" fmla="*/ 56338 w 550374"/>
              <a:gd name="connsiteY8" fmla="*/ 312469 h 598490"/>
              <a:gd name="connsiteX9" fmla="*/ 82339 w 550374"/>
              <a:gd name="connsiteY9" fmla="*/ 364473 h 598490"/>
              <a:gd name="connsiteX10" fmla="*/ 91007 w 550374"/>
              <a:gd name="connsiteY10" fmla="*/ 377474 h 598490"/>
              <a:gd name="connsiteX11" fmla="*/ 95340 w 550374"/>
              <a:gd name="connsiteY11" fmla="*/ 390475 h 598490"/>
              <a:gd name="connsiteX12" fmla="*/ 125676 w 550374"/>
              <a:gd name="connsiteY12" fmla="*/ 429478 h 598490"/>
              <a:gd name="connsiteX13" fmla="*/ 151678 w 550374"/>
              <a:gd name="connsiteY13" fmla="*/ 446812 h 598490"/>
              <a:gd name="connsiteX14" fmla="*/ 164679 w 550374"/>
              <a:gd name="connsiteY14" fmla="*/ 455479 h 598490"/>
              <a:gd name="connsiteX15" fmla="*/ 199348 w 550374"/>
              <a:gd name="connsiteY15" fmla="*/ 481481 h 598490"/>
              <a:gd name="connsiteX16" fmla="*/ 221016 w 550374"/>
              <a:gd name="connsiteY16" fmla="*/ 494482 h 598490"/>
              <a:gd name="connsiteX17" fmla="*/ 247018 w 550374"/>
              <a:gd name="connsiteY17" fmla="*/ 507483 h 598490"/>
              <a:gd name="connsiteX18" fmla="*/ 260019 w 550374"/>
              <a:gd name="connsiteY18" fmla="*/ 516150 h 598490"/>
              <a:gd name="connsiteX19" fmla="*/ 273020 w 550374"/>
              <a:gd name="connsiteY19" fmla="*/ 520484 h 598490"/>
              <a:gd name="connsiteX20" fmla="*/ 307689 w 550374"/>
              <a:gd name="connsiteY20" fmla="*/ 529151 h 598490"/>
              <a:gd name="connsiteX21" fmla="*/ 359693 w 550374"/>
              <a:gd name="connsiteY21" fmla="*/ 546486 h 598490"/>
              <a:gd name="connsiteX22" fmla="*/ 398696 w 550374"/>
              <a:gd name="connsiteY22" fmla="*/ 559487 h 598490"/>
              <a:gd name="connsiteX23" fmla="*/ 411697 w 550374"/>
              <a:gd name="connsiteY23" fmla="*/ 563821 h 598490"/>
              <a:gd name="connsiteX24" fmla="*/ 424698 w 550374"/>
              <a:gd name="connsiteY24" fmla="*/ 568154 h 598490"/>
              <a:gd name="connsiteX25" fmla="*/ 450700 w 550374"/>
              <a:gd name="connsiteY25" fmla="*/ 581155 h 598490"/>
              <a:gd name="connsiteX26" fmla="*/ 463701 w 550374"/>
              <a:gd name="connsiteY26" fmla="*/ 589823 h 598490"/>
              <a:gd name="connsiteX27" fmla="*/ 502703 w 550374"/>
              <a:gd name="connsiteY27" fmla="*/ 598490 h 598490"/>
              <a:gd name="connsiteX28" fmla="*/ 541706 w 550374"/>
              <a:gd name="connsiteY28" fmla="*/ 589823 h 598490"/>
              <a:gd name="connsiteX29" fmla="*/ 550374 w 550374"/>
              <a:gd name="connsiteY29" fmla="*/ 581155 h 598490"/>
              <a:gd name="connsiteX30" fmla="*/ 541706 w 550374"/>
              <a:gd name="connsiteY30" fmla="*/ 546486 h 598490"/>
              <a:gd name="connsiteX31" fmla="*/ 537373 w 550374"/>
              <a:gd name="connsiteY31" fmla="*/ 529151 h 598490"/>
              <a:gd name="connsiteX32" fmla="*/ 528705 w 550374"/>
              <a:gd name="connsiteY32" fmla="*/ 516150 h 598490"/>
              <a:gd name="connsiteX33" fmla="*/ 515704 w 550374"/>
              <a:gd name="connsiteY33" fmla="*/ 494482 h 598490"/>
              <a:gd name="connsiteX34" fmla="*/ 511371 w 550374"/>
              <a:gd name="connsiteY34" fmla="*/ 481481 h 598490"/>
              <a:gd name="connsiteX35" fmla="*/ 494036 w 550374"/>
              <a:gd name="connsiteY35" fmla="*/ 455479 h 598490"/>
              <a:gd name="connsiteX36" fmla="*/ 476702 w 550374"/>
              <a:gd name="connsiteY36" fmla="*/ 429478 h 598490"/>
              <a:gd name="connsiteX37" fmla="*/ 459367 w 550374"/>
              <a:gd name="connsiteY37" fmla="*/ 403476 h 598490"/>
              <a:gd name="connsiteX38" fmla="*/ 450700 w 550374"/>
              <a:gd name="connsiteY38" fmla="*/ 377474 h 598490"/>
              <a:gd name="connsiteX39" fmla="*/ 433365 w 550374"/>
              <a:gd name="connsiteY39" fmla="*/ 347138 h 598490"/>
              <a:gd name="connsiteX40" fmla="*/ 424698 w 550374"/>
              <a:gd name="connsiteY40" fmla="*/ 334137 h 598490"/>
              <a:gd name="connsiteX41" fmla="*/ 416030 w 550374"/>
              <a:gd name="connsiteY41" fmla="*/ 316803 h 598490"/>
              <a:gd name="connsiteX42" fmla="*/ 407363 w 550374"/>
              <a:gd name="connsiteY42" fmla="*/ 303802 h 598490"/>
              <a:gd name="connsiteX43" fmla="*/ 394362 w 550374"/>
              <a:gd name="connsiteY43" fmla="*/ 282133 h 598490"/>
              <a:gd name="connsiteX44" fmla="*/ 385695 w 550374"/>
              <a:gd name="connsiteY44" fmla="*/ 256132 h 598490"/>
              <a:gd name="connsiteX45" fmla="*/ 368360 w 550374"/>
              <a:gd name="connsiteY45" fmla="*/ 230130 h 598490"/>
              <a:gd name="connsiteX46" fmla="*/ 359693 w 550374"/>
              <a:gd name="connsiteY46" fmla="*/ 217129 h 598490"/>
              <a:gd name="connsiteX47" fmla="*/ 346692 w 550374"/>
              <a:gd name="connsiteY47" fmla="*/ 191127 h 598490"/>
              <a:gd name="connsiteX48" fmla="*/ 338025 w 550374"/>
              <a:gd name="connsiteY48" fmla="*/ 182459 h 598490"/>
              <a:gd name="connsiteX49" fmla="*/ 329357 w 550374"/>
              <a:gd name="connsiteY49" fmla="*/ 169459 h 598490"/>
              <a:gd name="connsiteX50" fmla="*/ 320690 w 550374"/>
              <a:gd name="connsiteY50" fmla="*/ 160791 h 598490"/>
              <a:gd name="connsiteX51" fmla="*/ 303356 w 550374"/>
              <a:gd name="connsiteY51" fmla="*/ 134789 h 598490"/>
              <a:gd name="connsiteX52" fmla="*/ 294688 w 550374"/>
              <a:gd name="connsiteY52" fmla="*/ 121788 h 598490"/>
              <a:gd name="connsiteX53" fmla="*/ 286021 w 550374"/>
              <a:gd name="connsiteY53" fmla="*/ 108787 h 598490"/>
              <a:gd name="connsiteX54" fmla="*/ 281687 w 550374"/>
              <a:gd name="connsiteY54" fmla="*/ 95787 h 598490"/>
              <a:gd name="connsiteX55" fmla="*/ 268686 w 550374"/>
              <a:gd name="connsiteY55" fmla="*/ 87119 h 598490"/>
              <a:gd name="connsiteX56" fmla="*/ 251352 w 550374"/>
              <a:gd name="connsiteY56" fmla="*/ 61117 h 598490"/>
              <a:gd name="connsiteX57" fmla="*/ 229684 w 550374"/>
              <a:gd name="connsiteY57" fmla="*/ 43783 h 598490"/>
              <a:gd name="connsiteX58" fmla="*/ 221016 w 550374"/>
              <a:gd name="connsiteY58" fmla="*/ 35115 h 598490"/>
              <a:gd name="connsiteX59" fmla="*/ 195014 w 550374"/>
              <a:gd name="connsiteY59" fmla="*/ 17781 h 598490"/>
              <a:gd name="connsiteX60" fmla="*/ 182013 w 550374"/>
              <a:gd name="connsiteY60" fmla="*/ 9114 h 598490"/>
              <a:gd name="connsiteX61" fmla="*/ 147344 w 550374"/>
              <a:gd name="connsiteY61" fmla="*/ 446 h 598490"/>
              <a:gd name="connsiteX62" fmla="*/ 13001 w 550374"/>
              <a:gd name="connsiteY62" fmla="*/ 4780 h 598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550374" h="598490">
                <a:moveTo>
                  <a:pt x="13001" y="4780"/>
                </a:moveTo>
                <a:cubicBezTo>
                  <a:pt x="-10112" y="9114"/>
                  <a:pt x="10605" y="19342"/>
                  <a:pt x="8667" y="26448"/>
                </a:cubicBezTo>
                <a:cubicBezTo>
                  <a:pt x="6263" y="35262"/>
                  <a:pt x="0" y="52450"/>
                  <a:pt x="0" y="52450"/>
                </a:cubicBezTo>
                <a:cubicBezTo>
                  <a:pt x="1445" y="91453"/>
                  <a:pt x="1899" y="130505"/>
                  <a:pt x="4334" y="169459"/>
                </a:cubicBezTo>
                <a:cubicBezTo>
                  <a:pt x="4793" y="176810"/>
                  <a:pt x="7011" y="183950"/>
                  <a:pt x="8667" y="191127"/>
                </a:cubicBezTo>
                <a:cubicBezTo>
                  <a:pt x="16826" y="226483"/>
                  <a:pt x="15658" y="220766"/>
                  <a:pt x="26002" y="251798"/>
                </a:cubicBezTo>
                <a:cubicBezTo>
                  <a:pt x="27447" y="256132"/>
                  <a:pt x="27802" y="260998"/>
                  <a:pt x="30336" y="264799"/>
                </a:cubicBezTo>
                <a:cubicBezTo>
                  <a:pt x="33225" y="269133"/>
                  <a:pt x="36888" y="273041"/>
                  <a:pt x="39003" y="277800"/>
                </a:cubicBezTo>
                <a:cubicBezTo>
                  <a:pt x="54937" y="313652"/>
                  <a:pt x="38537" y="294670"/>
                  <a:pt x="56338" y="312469"/>
                </a:cubicBezTo>
                <a:cubicBezTo>
                  <a:pt x="68298" y="348351"/>
                  <a:pt x="59938" y="330872"/>
                  <a:pt x="82339" y="364473"/>
                </a:cubicBezTo>
                <a:lnTo>
                  <a:pt x="91007" y="377474"/>
                </a:lnTo>
                <a:cubicBezTo>
                  <a:pt x="92451" y="381808"/>
                  <a:pt x="93122" y="386482"/>
                  <a:pt x="95340" y="390475"/>
                </a:cubicBezTo>
                <a:cubicBezTo>
                  <a:pt x="102463" y="403296"/>
                  <a:pt x="113318" y="419866"/>
                  <a:pt x="125676" y="429478"/>
                </a:cubicBezTo>
                <a:cubicBezTo>
                  <a:pt x="133899" y="435873"/>
                  <a:pt x="143011" y="441034"/>
                  <a:pt x="151678" y="446812"/>
                </a:cubicBezTo>
                <a:cubicBezTo>
                  <a:pt x="156012" y="449701"/>
                  <a:pt x="160996" y="451796"/>
                  <a:pt x="164679" y="455479"/>
                </a:cubicBezTo>
                <a:cubicBezTo>
                  <a:pt x="189577" y="480378"/>
                  <a:pt x="176656" y="473918"/>
                  <a:pt x="199348" y="481481"/>
                </a:cubicBezTo>
                <a:cubicBezTo>
                  <a:pt x="216277" y="498412"/>
                  <a:pt x="198513" y="483230"/>
                  <a:pt x="221016" y="494482"/>
                </a:cubicBezTo>
                <a:cubicBezTo>
                  <a:pt x="254619" y="511284"/>
                  <a:pt x="214340" y="496592"/>
                  <a:pt x="247018" y="507483"/>
                </a:cubicBezTo>
                <a:cubicBezTo>
                  <a:pt x="251352" y="510372"/>
                  <a:pt x="255361" y="513821"/>
                  <a:pt x="260019" y="516150"/>
                </a:cubicBezTo>
                <a:cubicBezTo>
                  <a:pt x="264105" y="518193"/>
                  <a:pt x="268613" y="519282"/>
                  <a:pt x="273020" y="520484"/>
                </a:cubicBezTo>
                <a:cubicBezTo>
                  <a:pt x="284512" y="523618"/>
                  <a:pt x="296388" y="525384"/>
                  <a:pt x="307689" y="529151"/>
                </a:cubicBezTo>
                <a:lnTo>
                  <a:pt x="359693" y="546486"/>
                </a:lnTo>
                <a:lnTo>
                  <a:pt x="398696" y="559487"/>
                </a:lnTo>
                <a:lnTo>
                  <a:pt x="411697" y="563821"/>
                </a:lnTo>
                <a:lnTo>
                  <a:pt x="424698" y="568154"/>
                </a:lnTo>
                <a:cubicBezTo>
                  <a:pt x="461958" y="592996"/>
                  <a:pt x="414815" y="563213"/>
                  <a:pt x="450700" y="581155"/>
                </a:cubicBezTo>
                <a:cubicBezTo>
                  <a:pt x="455359" y="583484"/>
                  <a:pt x="459042" y="587494"/>
                  <a:pt x="463701" y="589823"/>
                </a:cubicBezTo>
                <a:cubicBezTo>
                  <a:pt x="474366" y="595155"/>
                  <a:pt x="492724" y="596827"/>
                  <a:pt x="502703" y="598490"/>
                </a:cubicBezTo>
                <a:cubicBezTo>
                  <a:pt x="507948" y="597616"/>
                  <a:pt x="533502" y="594745"/>
                  <a:pt x="541706" y="589823"/>
                </a:cubicBezTo>
                <a:cubicBezTo>
                  <a:pt x="545210" y="587721"/>
                  <a:pt x="547485" y="584044"/>
                  <a:pt x="550374" y="581155"/>
                </a:cubicBezTo>
                <a:cubicBezTo>
                  <a:pt x="541558" y="537080"/>
                  <a:pt x="550593" y="577593"/>
                  <a:pt x="541706" y="546486"/>
                </a:cubicBezTo>
                <a:cubicBezTo>
                  <a:pt x="540070" y="540759"/>
                  <a:pt x="539719" y="534626"/>
                  <a:pt x="537373" y="529151"/>
                </a:cubicBezTo>
                <a:cubicBezTo>
                  <a:pt x="535321" y="524364"/>
                  <a:pt x="531594" y="520484"/>
                  <a:pt x="528705" y="516150"/>
                </a:cubicBezTo>
                <a:cubicBezTo>
                  <a:pt x="516430" y="479323"/>
                  <a:pt x="533550" y="524227"/>
                  <a:pt x="515704" y="494482"/>
                </a:cubicBezTo>
                <a:cubicBezTo>
                  <a:pt x="513354" y="490565"/>
                  <a:pt x="513589" y="485474"/>
                  <a:pt x="511371" y="481481"/>
                </a:cubicBezTo>
                <a:cubicBezTo>
                  <a:pt x="506312" y="472375"/>
                  <a:pt x="499814" y="464146"/>
                  <a:pt x="494036" y="455479"/>
                </a:cubicBezTo>
                <a:lnTo>
                  <a:pt x="476702" y="429478"/>
                </a:lnTo>
                <a:lnTo>
                  <a:pt x="459367" y="403476"/>
                </a:lnTo>
                <a:cubicBezTo>
                  <a:pt x="456478" y="394809"/>
                  <a:pt x="455768" y="385076"/>
                  <a:pt x="450700" y="377474"/>
                </a:cubicBezTo>
                <a:cubicBezTo>
                  <a:pt x="429589" y="345810"/>
                  <a:pt x="455350" y="385613"/>
                  <a:pt x="433365" y="347138"/>
                </a:cubicBezTo>
                <a:cubicBezTo>
                  <a:pt x="430781" y="342616"/>
                  <a:pt x="427282" y="338659"/>
                  <a:pt x="424698" y="334137"/>
                </a:cubicBezTo>
                <a:cubicBezTo>
                  <a:pt x="421493" y="328528"/>
                  <a:pt x="419235" y="322412"/>
                  <a:pt x="416030" y="316803"/>
                </a:cubicBezTo>
                <a:cubicBezTo>
                  <a:pt x="413446" y="312281"/>
                  <a:pt x="409692" y="308460"/>
                  <a:pt x="407363" y="303802"/>
                </a:cubicBezTo>
                <a:cubicBezTo>
                  <a:pt x="396111" y="281299"/>
                  <a:pt x="411291" y="299064"/>
                  <a:pt x="394362" y="282133"/>
                </a:cubicBezTo>
                <a:cubicBezTo>
                  <a:pt x="391473" y="273466"/>
                  <a:pt x="392155" y="262592"/>
                  <a:pt x="385695" y="256132"/>
                </a:cubicBezTo>
                <a:cubicBezTo>
                  <a:pt x="370248" y="240684"/>
                  <a:pt x="382353" y="254616"/>
                  <a:pt x="368360" y="230130"/>
                </a:cubicBezTo>
                <a:cubicBezTo>
                  <a:pt x="365776" y="225608"/>
                  <a:pt x="362022" y="221787"/>
                  <a:pt x="359693" y="217129"/>
                </a:cubicBezTo>
                <a:cubicBezTo>
                  <a:pt x="349013" y="195768"/>
                  <a:pt x="363251" y="211827"/>
                  <a:pt x="346692" y="191127"/>
                </a:cubicBezTo>
                <a:cubicBezTo>
                  <a:pt x="344140" y="187936"/>
                  <a:pt x="340577" y="185650"/>
                  <a:pt x="338025" y="182459"/>
                </a:cubicBezTo>
                <a:cubicBezTo>
                  <a:pt x="334771" y="178392"/>
                  <a:pt x="332611" y="173526"/>
                  <a:pt x="329357" y="169459"/>
                </a:cubicBezTo>
                <a:cubicBezTo>
                  <a:pt x="326805" y="166268"/>
                  <a:pt x="323141" y="164060"/>
                  <a:pt x="320690" y="160791"/>
                </a:cubicBezTo>
                <a:cubicBezTo>
                  <a:pt x="314440" y="152457"/>
                  <a:pt x="309134" y="143456"/>
                  <a:pt x="303356" y="134789"/>
                </a:cubicBezTo>
                <a:lnTo>
                  <a:pt x="294688" y="121788"/>
                </a:lnTo>
                <a:cubicBezTo>
                  <a:pt x="291799" y="117454"/>
                  <a:pt x="287668" y="113728"/>
                  <a:pt x="286021" y="108787"/>
                </a:cubicBezTo>
                <a:cubicBezTo>
                  <a:pt x="284576" y="104454"/>
                  <a:pt x="284541" y="99354"/>
                  <a:pt x="281687" y="95787"/>
                </a:cubicBezTo>
                <a:cubicBezTo>
                  <a:pt x="278433" y="91720"/>
                  <a:pt x="273020" y="90008"/>
                  <a:pt x="268686" y="87119"/>
                </a:cubicBezTo>
                <a:cubicBezTo>
                  <a:pt x="262908" y="78452"/>
                  <a:pt x="258718" y="68482"/>
                  <a:pt x="251352" y="61117"/>
                </a:cubicBezTo>
                <a:cubicBezTo>
                  <a:pt x="230418" y="40185"/>
                  <a:pt x="257025" y="65656"/>
                  <a:pt x="229684" y="43783"/>
                </a:cubicBezTo>
                <a:cubicBezTo>
                  <a:pt x="226493" y="41230"/>
                  <a:pt x="224285" y="37567"/>
                  <a:pt x="221016" y="35115"/>
                </a:cubicBezTo>
                <a:cubicBezTo>
                  <a:pt x="212683" y="28865"/>
                  <a:pt x="203681" y="23559"/>
                  <a:pt x="195014" y="17781"/>
                </a:cubicBezTo>
                <a:cubicBezTo>
                  <a:pt x="190680" y="14892"/>
                  <a:pt x="186954" y="10761"/>
                  <a:pt x="182013" y="9114"/>
                </a:cubicBezTo>
                <a:cubicBezTo>
                  <a:pt x="171083" y="5470"/>
                  <a:pt x="158885" y="807"/>
                  <a:pt x="147344" y="446"/>
                </a:cubicBezTo>
                <a:cubicBezTo>
                  <a:pt x="108360" y="-772"/>
                  <a:pt x="36114" y="446"/>
                  <a:pt x="13001" y="4780"/>
                </a:cubicBez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70A9E3EC-5E63-436A-87C0-364CA7E2A1F3}"/>
              </a:ext>
            </a:extLst>
          </p:cNvPr>
          <p:cNvSpPr/>
          <p:nvPr/>
        </p:nvSpPr>
        <p:spPr>
          <a:xfrm rot="19137145">
            <a:off x="3299600" y="4783436"/>
            <a:ext cx="1226176" cy="1018483"/>
          </a:xfrm>
          <a:custGeom>
            <a:avLst/>
            <a:gdLst>
              <a:gd name="connsiteX0" fmla="*/ 13001 w 550374"/>
              <a:gd name="connsiteY0" fmla="*/ 4780 h 598490"/>
              <a:gd name="connsiteX1" fmla="*/ 8667 w 550374"/>
              <a:gd name="connsiteY1" fmla="*/ 26448 h 598490"/>
              <a:gd name="connsiteX2" fmla="*/ 0 w 550374"/>
              <a:gd name="connsiteY2" fmla="*/ 52450 h 598490"/>
              <a:gd name="connsiteX3" fmla="*/ 4334 w 550374"/>
              <a:gd name="connsiteY3" fmla="*/ 169459 h 598490"/>
              <a:gd name="connsiteX4" fmla="*/ 8667 w 550374"/>
              <a:gd name="connsiteY4" fmla="*/ 191127 h 598490"/>
              <a:gd name="connsiteX5" fmla="*/ 26002 w 550374"/>
              <a:gd name="connsiteY5" fmla="*/ 251798 h 598490"/>
              <a:gd name="connsiteX6" fmla="*/ 30336 w 550374"/>
              <a:gd name="connsiteY6" fmla="*/ 264799 h 598490"/>
              <a:gd name="connsiteX7" fmla="*/ 39003 w 550374"/>
              <a:gd name="connsiteY7" fmla="*/ 277800 h 598490"/>
              <a:gd name="connsiteX8" fmla="*/ 56338 w 550374"/>
              <a:gd name="connsiteY8" fmla="*/ 312469 h 598490"/>
              <a:gd name="connsiteX9" fmla="*/ 82339 w 550374"/>
              <a:gd name="connsiteY9" fmla="*/ 364473 h 598490"/>
              <a:gd name="connsiteX10" fmla="*/ 91007 w 550374"/>
              <a:gd name="connsiteY10" fmla="*/ 377474 h 598490"/>
              <a:gd name="connsiteX11" fmla="*/ 95340 w 550374"/>
              <a:gd name="connsiteY11" fmla="*/ 390475 h 598490"/>
              <a:gd name="connsiteX12" fmla="*/ 125676 w 550374"/>
              <a:gd name="connsiteY12" fmla="*/ 429478 h 598490"/>
              <a:gd name="connsiteX13" fmla="*/ 151678 w 550374"/>
              <a:gd name="connsiteY13" fmla="*/ 446812 h 598490"/>
              <a:gd name="connsiteX14" fmla="*/ 164679 w 550374"/>
              <a:gd name="connsiteY14" fmla="*/ 455479 h 598490"/>
              <a:gd name="connsiteX15" fmla="*/ 199348 w 550374"/>
              <a:gd name="connsiteY15" fmla="*/ 481481 h 598490"/>
              <a:gd name="connsiteX16" fmla="*/ 221016 w 550374"/>
              <a:gd name="connsiteY16" fmla="*/ 494482 h 598490"/>
              <a:gd name="connsiteX17" fmla="*/ 247018 w 550374"/>
              <a:gd name="connsiteY17" fmla="*/ 507483 h 598490"/>
              <a:gd name="connsiteX18" fmla="*/ 260019 w 550374"/>
              <a:gd name="connsiteY18" fmla="*/ 516150 h 598490"/>
              <a:gd name="connsiteX19" fmla="*/ 273020 w 550374"/>
              <a:gd name="connsiteY19" fmla="*/ 520484 h 598490"/>
              <a:gd name="connsiteX20" fmla="*/ 307689 w 550374"/>
              <a:gd name="connsiteY20" fmla="*/ 529151 h 598490"/>
              <a:gd name="connsiteX21" fmla="*/ 359693 w 550374"/>
              <a:gd name="connsiteY21" fmla="*/ 546486 h 598490"/>
              <a:gd name="connsiteX22" fmla="*/ 398696 w 550374"/>
              <a:gd name="connsiteY22" fmla="*/ 559487 h 598490"/>
              <a:gd name="connsiteX23" fmla="*/ 411697 w 550374"/>
              <a:gd name="connsiteY23" fmla="*/ 563821 h 598490"/>
              <a:gd name="connsiteX24" fmla="*/ 424698 w 550374"/>
              <a:gd name="connsiteY24" fmla="*/ 568154 h 598490"/>
              <a:gd name="connsiteX25" fmla="*/ 450700 w 550374"/>
              <a:gd name="connsiteY25" fmla="*/ 581155 h 598490"/>
              <a:gd name="connsiteX26" fmla="*/ 463701 w 550374"/>
              <a:gd name="connsiteY26" fmla="*/ 589823 h 598490"/>
              <a:gd name="connsiteX27" fmla="*/ 502703 w 550374"/>
              <a:gd name="connsiteY27" fmla="*/ 598490 h 598490"/>
              <a:gd name="connsiteX28" fmla="*/ 541706 w 550374"/>
              <a:gd name="connsiteY28" fmla="*/ 589823 h 598490"/>
              <a:gd name="connsiteX29" fmla="*/ 550374 w 550374"/>
              <a:gd name="connsiteY29" fmla="*/ 581155 h 598490"/>
              <a:gd name="connsiteX30" fmla="*/ 541706 w 550374"/>
              <a:gd name="connsiteY30" fmla="*/ 546486 h 598490"/>
              <a:gd name="connsiteX31" fmla="*/ 537373 w 550374"/>
              <a:gd name="connsiteY31" fmla="*/ 529151 h 598490"/>
              <a:gd name="connsiteX32" fmla="*/ 528705 w 550374"/>
              <a:gd name="connsiteY32" fmla="*/ 516150 h 598490"/>
              <a:gd name="connsiteX33" fmla="*/ 515704 w 550374"/>
              <a:gd name="connsiteY33" fmla="*/ 494482 h 598490"/>
              <a:gd name="connsiteX34" fmla="*/ 511371 w 550374"/>
              <a:gd name="connsiteY34" fmla="*/ 481481 h 598490"/>
              <a:gd name="connsiteX35" fmla="*/ 494036 w 550374"/>
              <a:gd name="connsiteY35" fmla="*/ 455479 h 598490"/>
              <a:gd name="connsiteX36" fmla="*/ 476702 w 550374"/>
              <a:gd name="connsiteY36" fmla="*/ 429478 h 598490"/>
              <a:gd name="connsiteX37" fmla="*/ 459367 w 550374"/>
              <a:gd name="connsiteY37" fmla="*/ 403476 h 598490"/>
              <a:gd name="connsiteX38" fmla="*/ 450700 w 550374"/>
              <a:gd name="connsiteY38" fmla="*/ 377474 h 598490"/>
              <a:gd name="connsiteX39" fmla="*/ 433365 w 550374"/>
              <a:gd name="connsiteY39" fmla="*/ 347138 h 598490"/>
              <a:gd name="connsiteX40" fmla="*/ 424698 w 550374"/>
              <a:gd name="connsiteY40" fmla="*/ 334137 h 598490"/>
              <a:gd name="connsiteX41" fmla="*/ 416030 w 550374"/>
              <a:gd name="connsiteY41" fmla="*/ 316803 h 598490"/>
              <a:gd name="connsiteX42" fmla="*/ 407363 w 550374"/>
              <a:gd name="connsiteY42" fmla="*/ 303802 h 598490"/>
              <a:gd name="connsiteX43" fmla="*/ 394362 w 550374"/>
              <a:gd name="connsiteY43" fmla="*/ 282133 h 598490"/>
              <a:gd name="connsiteX44" fmla="*/ 385695 w 550374"/>
              <a:gd name="connsiteY44" fmla="*/ 256132 h 598490"/>
              <a:gd name="connsiteX45" fmla="*/ 368360 w 550374"/>
              <a:gd name="connsiteY45" fmla="*/ 230130 h 598490"/>
              <a:gd name="connsiteX46" fmla="*/ 359693 w 550374"/>
              <a:gd name="connsiteY46" fmla="*/ 217129 h 598490"/>
              <a:gd name="connsiteX47" fmla="*/ 346692 w 550374"/>
              <a:gd name="connsiteY47" fmla="*/ 191127 h 598490"/>
              <a:gd name="connsiteX48" fmla="*/ 338025 w 550374"/>
              <a:gd name="connsiteY48" fmla="*/ 182459 h 598490"/>
              <a:gd name="connsiteX49" fmla="*/ 329357 w 550374"/>
              <a:gd name="connsiteY49" fmla="*/ 169459 h 598490"/>
              <a:gd name="connsiteX50" fmla="*/ 320690 w 550374"/>
              <a:gd name="connsiteY50" fmla="*/ 160791 h 598490"/>
              <a:gd name="connsiteX51" fmla="*/ 303356 w 550374"/>
              <a:gd name="connsiteY51" fmla="*/ 134789 h 598490"/>
              <a:gd name="connsiteX52" fmla="*/ 294688 w 550374"/>
              <a:gd name="connsiteY52" fmla="*/ 121788 h 598490"/>
              <a:gd name="connsiteX53" fmla="*/ 286021 w 550374"/>
              <a:gd name="connsiteY53" fmla="*/ 108787 h 598490"/>
              <a:gd name="connsiteX54" fmla="*/ 281687 w 550374"/>
              <a:gd name="connsiteY54" fmla="*/ 95787 h 598490"/>
              <a:gd name="connsiteX55" fmla="*/ 268686 w 550374"/>
              <a:gd name="connsiteY55" fmla="*/ 87119 h 598490"/>
              <a:gd name="connsiteX56" fmla="*/ 251352 w 550374"/>
              <a:gd name="connsiteY56" fmla="*/ 61117 h 598490"/>
              <a:gd name="connsiteX57" fmla="*/ 229684 w 550374"/>
              <a:gd name="connsiteY57" fmla="*/ 43783 h 598490"/>
              <a:gd name="connsiteX58" fmla="*/ 221016 w 550374"/>
              <a:gd name="connsiteY58" fmla="*/ 35115 h 598490"/>
              <a:gd name="connsiteX59" fmla="*/ 195014 w 550374"/>
              <a:gd name="connsiteY59" fmla="*/ 17781 h 598490"/>
              <a:gd name="connsiteX60" fmla="*/ 182013 w 550374"/>
              <a:gd name="connsiteY60" fmla="*/ 9114 h 598490"/>
              <a:gd name="connsiteX61" fmla="*/ 147344 w 550374"/>
              <a:gd name="connsiteY61" fmla="*/ 446 h 598490"/>
              <a:gd name="connsiteX62" fmla="*/ 13001 w 550374"/>
              <a:gd name="connsiteY62" fmla="*/ 4780 h 598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550374" h="598490">
                <a:moveTo>
                  <a:pt x="13001" y="4780"/>
                </a:moveTo>
                <a:cubicBezTo>
                  <a:pt x="-10112" y="9114"/>
                  <a:pt x="10605" y="19342"/>
                  <a:pt x="8667" y="26448"/>
                </a:cubicBezTo>
                <a:cubicBezTo>
                  <a:pt x="6263" y="35262"/>
                  <a:pt x="0" y="52450"/>
                  <a:pt x="0" y="52450"/>
                </a:cubicBezTo>
                <a:cubicBezTo>
                  <a:pt x="1445" y="91453"/>
                  <a:pt x="1899" y="130505"/>
                  <a:pt x="4334" y="169459"/>
                </a:cubicBezTo>
                <a:cubicBezTo>
                  <a:pt x="4793" y="176810"/>
                  <a:pt x="7011" y="183950"/>
                  <a:pt x="8667" y="191127"/>
                </a:cubicBezTo>
                <a:cubicBezTo>
                  <a:pt x="16826" y="226483"/>
                  <a:pt x="15658" y="220766"/>
                  <a:pt x="26002" y="251798"/>
                </a:cubicBezTo>
                <a:cubicBezTo>
                  <a:pt x="27447" y="256132"/>
                  <a:pt x="27802" y="260998"/>
                  <a:pt x="30336" y="264799"/>
                </a:cubicBezTo>
                <a:cubicBezTo>
                  <a:pt x="33225" y="269133"/>
                  <a:pt x="36888" y="273041"/>
                  <a:pt x="39003" y="277800"/>
                </a:cubicBezTo>
                <a:cubicBezTo>
                  <a:pt x="54937" y="313652"/>
                  <a:pt x="38537" y="294670"/>
                  <a:pt x="56338" y="312469"/>
                </a:cubicBezTo>
                <a:cubicBezTo>
                  <a:pt x="68298" y="348351"/>
                  <a:pt x="59938" y="330872"/>
                  <a:pt x="82339" y="364473"/>
                </a:cubicBezTo>
                <a:lnTo>
                  <a:pt x="91007" y="377474"/>
                </a:lnTo>
                <a:cubicBezTo>
                  <a:pt x="92451" y="381808"/>
                  <a:pt x="93122" y="386482"/>
                  <a:pt x="95340" y="390475"/>
                </a:cubicBezTo>
                <a:cubicBezTo>
                  <a:pt x="102463" y="403296"/>
                  <a:pt x="113318" y="419866"/>
                  <a:pt x="125676" y="429478"/>
                </a:cubicBezTo>
                <a:cubicBezTo>
                  <a:pt x="133899" y="435873"/>
                  <a:pt x="143011" y="441034"/>
                  <a:pt x="151678" y="446812"/>
                </a:cubicBezTo>
                <a:cubicBezTo>
                  <a:pt x="156012" y="449701"/>
                  <a:pt x="160996" y="451796"/>
                  <a:pt x="164679" y="455479"/>
                </a:cubicBezTo>
                <a:cubicBezTo>
                  <a:pt x="189577" y="480378"/>
                  <a:pt x="176656" y="473918"/>
                  <a:pt x="199348" y="481481"/>
                </a:cubicBezTo>
                <a:cubicBezTo>
                  <a:pt x="216277" y="498412"/>
                  <a:pt x="198513" y="483230"/>
                  <a:pt x="221016" y="494482"/>
                </a:cubicBezTo>
                <a:cubicBezTo>
                  <a:pt x="254619" y="511284"/>
                  <a:pt x="214340" y="496592"/>
                  <a:pt x="247018" y="507483"/>
                </a:cubicBezTo>
                <a:cubicBezTo>
                  <a:pt x="251352" y="510372"/>
                  <a:pt x="255361" y="513821"/>
                  <a:pt x="260019" y="516150"/>
                </a:cubicBezTo>
                <a:cubicBezTo>
                  <a:pt x="264105" y="518193"/>
                  <a:pt x="268613" y="519282"/>
                  <a:pt x="273020" y="520484"/>
                </a:cubicBezTo>
                <a:cubicBezTo>
                  <a:pt x="284512" y="523618"/>
                  <a:pt x="296388" y="525384"/>
                  <a:pt x="307689" y="529151"/>
                </a:cubicBezTo>
                <a:lnTo>
                  <a:pt x="359693" y="546486"/>
                </a:lnTo>
                <a:lnTo>
                  <a:pt x="398696" y="559487"/>
                </a:lnTo>
                <a:lnTo>
                  <a:pt x="411697" y="563821"/>
                </a:lnTo>
                <a:lnTo>
                  <a:pt x="424698" y="568154"/>
                </a:lnTo>
                <a:cubicBezTo>
                  <a:pt x="461958" y="592996"/>
                  <a:pt x="414815" y="563213"/>
                  <a:pt x="450700" y="581155"/>
                </a:cubicBezTo>
                <a:cubicBezTo>
                  <a:pt x="455359" y="583484"/>
                  <a:pt x="459042" y="587494"/>
                  <a:pt x="463701" y="589823"/>
                </a:cubicBezTo>
                <a:cubicBezTo>
                  <a:pt x="474366" y="595155"/>
                  <a:pt x="492724" y="596827"/>
                  <a:pt x="502703" y="598490"/>
                </a:cubicBezTo>
                <a:cubicBezTo>
                  <a:pt x="507948" y="597616"/>
                  <a:pt x="533502" y="594745"/>
                  <a:pt x="541706" y="589823"/>
                </a:cubicBezTo>
                <a:cubicBezTo>
                  <a:pt x="545210" y="587721"/>
                  <a:pt x="547485" y="584044"/>
                  <a:pt x="550374" y="581155"/>
                </a:cubicBezTo>
                <a:cubicBezTo>
                  <a:pt x="541558" y="537080"/>
                  <a:pt x="550593" y="577593"/>
                  <a:pt x="541706" y="546486"/>
                </a:cubicBezTo>
                <a:cubicBezTo>
                  <a:pt x="540070" y="540759"/>
                  <a:pt x="539719" y="534626"/>
                  <a:pt x="537373" y="529151"/>
                </a:cubicBezTo>
                <a:cubicBezTo>
                  <a:pt x="535321" y="524364"/>
                  <a:pt x="531594" y="520484"/>
                  <a:pt x="528705" y="516150"/>
                </a:cubicBezTo>
                <a:cubicBezTo>
                  <a:pt x="516430" y="479323"/>
                  <a:pt x="533550" y="524227"/>
                  <a:pt x="515704" y="494482"/>
                </a:cubicBezTo>
                <a:cubicBezTo>
                  <a:pt x="513354" y="490565"/>
                  <a:pt x="513589" y="485474"/>
                  <a:pt x="511371" y="481481"/>
                </a:cubicBezTo>
                <a:cubicBezTo>
                  <a:pt x="506312" y="472375"/>
                  <a:pt x="499814" y="464146"/>
                  <a:pt x="494036" y="455479"/>
                </a:cubicBezTo>
                <a:lnTo>
                  <a:pt x="476702" y="429478"/>
                </a:lnTo>
                <a:lnTo>
                  <a:pt x="459367" y="403476"/>
                </a:lnTo>
                <a:cubicBezTo>
                  <a:pt x="456478" y="394809"/>
                  <a:pt x="455768" y="385076"/>
                  <a:pt x="450700" y="377474"/>
                </a:cubicBezTo>
                <a:cubicBezTo>
                  <a:pt x="429589" y="345810"/>
                  <a:pt x="455350" y="385613"/>
                  <a:pt x="433365" y="347138"/>
                </a:cubicBezTo>
                <a:cubicBezTo>
                  <a:pt x="430781" y="342616"/>
                  <a:pt x="427282" y="338659"/>
                  <a:pt x="424698" y="334137"/>
                </a:cubicBezTo>
                <a:cubicBezTo>
                  <a:pt x="421493" y="328528"/>
                  <a:pt x="419235" y="322412"/>
                  <a:pt x="416030" y="316803"/>
                </a:cubicBezTo>
                <a:cubicBezTo>
                  <a:pt x="413446" y="312281"/>
                  <a:pt x="409692" y="308460"/>
                  <a:pt x="407363" y="303802"/>
                </a:cubicBezTo>
                <a:cubicBezTo>
                  <a:pt x="396111" y="281299"/>
                  <a:pt x="411291" y="299064"/>
                  <a:pt x="394362" y="282133"/>
                </a:cubicBezTo>
                <a:cubicBezTo>
                  <a:pt x="391473" y="273466"/>
                  <a:pt x="392155" y="262592"/>
                  <a:pt x="385695" y="256132"/>
                </a:cubicBezTo>
                <a:cubicBezTo>
                  <a:pt x="370248" y="240684"/>
                  <a:pt x="382353" y="254616"/>
                  <a:pt x="368360" y="230130"/>
                </a:cubicBezTo>
                <a:cubicBezTo>
                  <a:pt x="365776" y="225608"/>
                  <a:pt x="362022" y="221787"/>
                  <a:pt x="359693" y="217129"/>
                </a:cubicBezTo>
                <a:cubicBezTo>
                  <a:pt x="349013" y="195768"/>
                  <a:pt x="363251" y="211827"/>
                  <a:pt x="346692" y="191127"/>
                </a:cubicBezTo>
                <a:cubicBezTo>
                  <a:pt x="344140" y="187936"/>
                  <a:pt x="340577" y="185650"/>
                  <a:pt x="338025" y="182459"/>
                </a:cubicBezTo>
                <a:cubicBezTo>
                  <a:pt x="334771" y="178392"/>
                  <a:pt x="332611" y="173526"/>
                  <a:pt x="329357" y="169459"/>
                </a:cubicBezTo>
                <a:cubicBezTo>
                  <a:pt x="326805" y="166268"/>
                  <a:pt x="323141" y="164060"/>
                  <a:pt x="320690" y="160791"/>
                </a:cubicBezTo>
                <a:cubicBezTo>
                  <a:pt x="314440" y="152457"/>
                  <a:pt x="309134" y="143456"/>
                  <a:pt x="303356" y="134789"/>
                </a:cubicBezTo>
                <a:lnTo>
                  <a:pt x="294688" y="121788"/>
                </a:lnTo>
                <a:cubicBezTo>
                  <a:pt x="291799" y="117454"/>
                  <a:pt x="287668" y="113728"/>
                  <a:pt x="286021" y="108787"/>
                </a:cubicBezTo>
                <a:cubicBezTo>
                  <a:pt x="284576" y="104454"/>
                  <a:pt x="284541" y="99354"/>
                  <a:pt x="281687" y="95787"/>
                </a:cubicBezTo>
                <a:cubicBezTo>
                  <a:pt x="278433" y="91720"/>
                  <a:pt x="273020" y="90008"/>
                  <a:pt x="268686" y="87119"/>
                </a:cubicBezTo>
                <a:cubicBezTo>
                  <a:pt x="262908" y="78452"/>
                  <a:pt x="258718" y="68482"/>
                  <a:pt x="251352" y="61117"/>
                </a:cubicBezTo>
                <a:cubicBezTo>
                  <a:pt x="230418" y="40185"/>
                  <a:pt x="257025" y="65656"/>
                  <a:pt x="229684" y="43783"/>
                </a:cubicBezTo>
                <a:cubicBezTo>
                  <a:pt x="226493" y="41230"/>
                  <a:pt x="224285" y="37567"/>
                  <a:pt x="221016" y="35115"/>
                </a:cubicBezTo>
                <a:cubicBezTo>
                  <a:pt x="212683" y="28865"/>
                  <a:pt x="203681" y="23559"/>
                  <a:pt x="195014" y="17781"/>
                </a:cubicBezTo>
                <a:cubicBezTo>
                  <a:pt x="190680" y="14892"/>
                  <a:pt x="186954" y="10761"/>
                  <a:pt x="182013" y="9114"/>
                </a:cubicBezTo>
                <a:cubicBezTo>
                  <a:pt x="171083" y="5470"/>
                  <a:pt x="158885" y="807"/>
                  <a:pt x="147344" y="446"/>
                </a:cubicBezTo>
                <a:cubicBezTo>
                  <a:pt x="108360" y="-772"/>
                  <a:pt x="36114" y="446"/>
                  <a:pt x="13001" y="4780"/>
                </a:cubicBez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C08CDD6-A68C-4835-8F78-0DE3D634C248}"/>
              </a:ext>
            </a:extLst>
          </p:cNvPr>
          <p:cNvSpPr txBox="1"/>
          <p:nvPr/>
        </p:nvSpPr>
        <p:spPr>
          <a:xfrm>
            <a:off x="5138524" y="463491"/>
            <a:ext cx="2337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err="1"/>
              <a:t>RelaxaTION</a:t>
            </a:r>
            <a:endParaRPr lang="en-US" sz="360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3BAC53F-A502-4407-90A5-403124E125C4}"/>
              </a:ext>
            </a:extLst>
          </p:cNvPr>
          <p:cNvSpPr txBox="1"/>
          <p:nvPr/>
        </p:nvSpPr>
        <p:spPr>
          <a:xfrm>
            <a:off x="5084774" y="4876927"/>
            <a:ext cx="1593706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3600" err="1"/>
              <a:t>AcTION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2ADDD82-487D-44C2-A85E-115FC96DBCF7}"/>
              </a:ext>
            </a:extLst>
          </p:cNvPr>
          <p:cNvSpPr txBox="1"/>
          <p:nvPr/>
        </p:nvSpPr>
        <p:spPr>
          <a:xfrm>
            <a:off x="5107152" y="2308079"/>
            <a:ext cx="1981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err="1"/>
              <a:t>CreaTION</a:t>
            </a:r>
            <a:endParaRPr lang="en-US" sz="360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9A631DE-0242-48CE-8D0D-18A12967D945}"/>
              </a:ext>
            </a:extLst>
          </p:cNvPr>
          <p:cNvSpPr txBox="1"/>
          <p:nvPr/>
        </p:nvSpPr>
        <p:spPr>
          <a:xfrm>
            <a:off x="5107153" y="3160261"/>
            <a:ext cx="2090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err="1"/>
              <a:t>NutriTION</a:t>
            </a:r>
            <a:endParaRPr lang="en-US" sz="360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47964CA-8D21-4884-8070-4F76D95D29E0}"/>
              </a:ext>
            </a:extLst>
          </p:cNvPr>
          <p:cNvSpPr txBox="1"/>
          <p:nvPr/>
        </p:nvSpPr>
        <p:spPr>
          <a:xfrm>
            <a:off x="5107154" y="4059008"/>
            <a:ext cx="2186817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3600" err="1"/>
              <a:t>CogniTION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5336741-8C83-4726-984B-A277BA0BB80E}"/>
              </a:ext>
            </a:extLst>
          </p:cNvPr>
          <p:cNvSpPr txBox="1"/>
          <p:nvPr/>
        </p:nvSpPr>
        <p:spPr>
          <a:xfrm>
            <a:off x="5138523" y="1362238"/>
            <a:ext cx="1968809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3600" err="1"/>
              <a:t>EmoTION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2C763FF-EC67-4798-8FEB-FE619A0B0504}"/>
              </a:ext>
            </a:extLst>
          </p:cNvPr>
          <p:cNvSpPr txBox="1"/>
          <p:nvPr/>
        </p:nvSpPr>
        <p:spPr>
          <a:xfrm>
            <a:off x="5138523" y="5809937"/>
            <a:ext cx="2759089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3600" err="1"/>
              <a:t>ConnecTION</a:t>
            </a:r>
            <a:r>
              <a:rPr lang="en-US" sz="3600"/>
              <a:t>*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688286" y="6005286"/>
            <a:ext cx="2522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Innovation and creativity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837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REATHE DEEPLY card Eng%3aSpa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778" y="-884017"/>
            <a:ext cx="8773904" cy="113544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00449" y="5700889"/>
            <a:ext cx="2522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Innovation and creativity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17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5714" y="10704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21763760_10155726861869712_1746280070_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00" y="0"/>
            <a:ext cx="385762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99287" y="6186714"/>
            <a:ext cx="3015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Innovation and creativity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252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A95EE5-6E75-436F-957B-ABFED2121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Benefits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E229AEF3-EEEF-471F-9CE0-D53DA555ED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42533"/>
              </p:ext>
            </p:extLst>
          </p:nvPr>
        </p:nvGraphicFramePr>
        <p:xfrm>
          <a:off x="2013857" y="73762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069286" y="5479143"/>
            <a:ext cx="1324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Impact</a:t>
            </a: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858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Implications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Special Olympics</a:t>
            </a:r>
          </a:p>
          <a:p>
            <a:r>
              <a:rPr lang="en-US" dirty="0" smtClean="0"/>
              <a:t>Children and adults with disabilities</a:t>
            </a:r>
          </a:p>
          <a:p>
            <a:r>
              <a:rPr lang="en-US" dirty="0"/>
              <a:t>English Language Learners</a:t>
            </a:r>
          </a:p>
          <a:p>
            <a:r>
              <a:rPr lang="en-US" dirty="0" smtClean="0"/>
              <a:t>Immigrant children</a:t>
            </a:r>
          </a:p>
          <a:p>
            <a:r>
              <a:rPr lang="en-US" dirty="0" smtClean="0"/>
              <a:t>General community</a:t>
            </a:r>
          </a:p>
          <a:p>
            <a:endParaRPr lang="en-US" dirty="0"/>
          </a:p>
        </p:txBody>
      </p:sp>
      <p:pic>
        <p:nvPicPr>
          <p:cNvPr id="4" name="Picture 3" descr="200235995-0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977570"/>
            <a:ext cx="4535714" cy="43182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44667" y="6208890"/>
            <a:ext cx="1770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Committment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258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153</Words>
  <Application>Microsoft Macintosh PowerPoint</Application>
  <PresentationFormat>Custom</PresentationFormat>
  <Paragraphs>49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Happy + Healthy Collaborators</vt:lpstr>
      <vt:lpstr>Urgent Need</vt:lpstr>
      <vt:lpstr>PowerPoint Presentation</vt:lpstr>
      <vt:lpstr>PowerPoint Presentation</vt:lpstr>
      <vt:lpstr>PowerPoint Presentation</vt:lpstr>
      <vt:lpstr>PowerPoint Presentation</vt:lpstr>
      <vt:lpstr>Benefits</vt:lpstr>
      <vt:lpstr>Implications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Moira DiMauro-Jackson</cp:lastModifiedBy>
  <cp:revision>26</cp:revision>
  <dcterms:modified xsi:type="dcterms:W3CDTF">2017-09-16T20:23:49Z</dcterms:modified>
</cp:coreProperties>
</file>