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" d="100"/>
          <a:sy n="10" d="100"/>
        </p:scale>
        <p:origin x="14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2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E0FD-DEDB-4CEE-99FB-9574A8DCFAE1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B006-A076-4A8D-B222-18DB33153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37820"/>
              </p:ext>
            </p:extLst>
          </p:nvPr>
        </p:nvGraphicFramePr>
        <p:xfrm>
          <a:off x="727074" y="841374"/>
          <a:ext cx="31391225" cy="4185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24688800" imgH="32918400" progId="AcroExch.Document.11">
                  <p:embed/>
                </p:oleObj>
              </mc:Choice>
              <mc:Fallback>
                <p:oleObj name="Acrobat Document" r:id="rId3" imgW="24688800" imgH="32918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074" y="841374"/>
                        <a:ext cx="31391225" cy="4185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9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Westerbeck, Lisa M</dc:creator>
  <cp:lastModifiedBy>Westerbeck, Lisa M</cp:lastModifiedBy>
  <cp:revision>1</cp:revision>
  <dcterms:created xsi:type="dcterms:W3CDTF">2017-02-06T23:08:29Z</dcterms:created>
  <dcterms:modified xsi:type="dcterms:W3CDTF">2017-02-06T23:11:15Z</dcterms:modified>
</cp:coreProperties>
</file>