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0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3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0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6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5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7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7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5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7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1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1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752832"/>
              </p:ext>
            </p:extLst>
          </p:nvPr>
        </p:nvGraphicFramePr>
        <p:xfrm>
          <a:off x="207034" y="158901"/>
          <a:ext cx="8804754" cy="6604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32918400" imgH="24688800" progId="AcroExch.Document.11">
                  <p:embed/>
                </p:oleObj>
              </mc:Choice>
              <mc:Fallback>
                <p:oleObj name="Acrobat Document" r:id="rId3" imgW="32918400" imgH="24688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034" y="158901"/>
                        <a:ext cx="8804754" cy="6604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850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Acrobat Document</vt:lpstr>
      <vt:lpstr>PowerPoint Presentation</vt:lpstr>
    </vt:vector>
  </TitlesOfParts>
  <Company>Texas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Westerbeck, Lisa M</dc:creator>
  <cp:lastModifiedBy>Westerbeck, Lisa M</cp:lastModifiedBy>
  <cp:revision>3</cp:revision>
  <dcterms:created xsi:type="dcterms:W3CDTF">2017-02-06T21:31:23Z</dcterms:created>
  <dcterms:modified xsi:type="dcterms:W3CDTF">2017-02-08T23:29:44Z</dcterms:modified>
</cp:coreProperties>
</file>