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67" r:id="rId8"/>
    <p:sldId id="263" r:id="rId9"/>
    <p:sldId id="259" r:id="rId10"/>
    <p:sldId id="268" r:id="rId11"/>
    <p:sldId id="260" r:id="rId12"/>
    <p:sldId id="262" r:id="rId13"/>
    <p:sldId id="261" r:id="rId14"/>
    <p:sldId id="266" r:id="rId15"/>
    <p:sldId id="269" r:id="rId16"/>
    <p:sldId id="265"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Nunito Sans Bold" panose="020B0604020202020204" charset="0"/>
      <p:regular r:id="rId23"/>
      <p:bold r:id="rId24"/>
    </p:embeddedFont>
    <p:embeddedFont>
      <p:font typeface="Nunito Sans Bold Bold" panose="020B0604020202020204" charset="0"/>
      <p:regular r:id="rId25"/>
    </p:embeddedFont>
    <p:embeddedFont>
      <p:font typeface="Nunito Sans Regular"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B4AC6-D828-4E4F-9B60-FB4453C476B9}" v="48" dt="2022-05-20T20:23:16.599"/>
    <p1510:client id="{1B0DE796-1E57-403F-89D3-8273EB427003}" v="10" dt="2022-05-19T23:08:41.595"/>
    <p1510:client id="{28B7888F-642A-4534-AF28-2283B960AE3E}" v="734" dt="2022-05-18T15:40:24.263"/>
    <p1510:client id="{2BAEC977-4A4A-4E30-9E5B-7B6A03EE450B}" v="230" dt="2022-05-20T18:41:18.589"/>
    <p1510:client id="{2D3A1974-C765-4CA7-A237-51C6775D8B9A}" v="16" dt="2022-05-19T23:18:47.846"/>
    <p1510:client id="{3FEF6D34-AC90-4A78-8ED3-E1CD33C708D1}" v="144" dt="2022-05-20T18:16:19.355"/>
    <p1510:client id="{4E95F37B-8DD3-4F7C-8D27-4D9EEC134F06}" v="5" dt="2022-05-19T22:59:40.515"/>
    <p1510:client id="{5A19635B-A82B-436A-90A6-303D99D2CE5A}" v="22" dt="2022-05-19T22:45:48.935"/>
    <p1510:client id="{5B0D781E-2F55-4601-8452-DA9367CF24BD}" vWet="2" dt="2022-05-19T22:47:16.575"/>
    <p1510:client id="{716FD1F8-F89E-4497-BA3F-699226DC41BC}" v="55" dt="2022-05-20T19:56:50.535"/>
    <p1510:client id="{789BCC69-057F-480F-8097-20294238C489}" v="32" dt="2022-05-19T22:32:58.496"/>
    <p1510:client id="{7996829E-FE67-4717-A749-00AB92CE46E2}" v="7" dt="2022-05-18T15:56:37.220"/>
    <p1510:client id="{94022AB0-62E8-44C8-ABE4-7AF2209792A3}" v="231" dt="2022-05-20T17:32:54.021"/>
    <p1510:client id="{970BFC28-FE7C-4914-8A27-9229C273F883}" v="39" dt="2022-05-09T20:51:05.787"/>
    <p1510:client id="{9A3745CE-A2C0-4E33-8313-338F8B8B51BA}" v="253" dt="2022-05-18T15:48:07.802"/>
    <p1510:client id="{9F7FF86B-4416-4268-86CB-813572407448}" v="338" dt="2022-05-18T15:21:15.606"/>
    <p1510:client id="{A6D4A4CF-62E8-46D2-A7EC-2684BFC10EED}" v="365" dt="2022-05-19T22:54:03.939"/>
    <p1510:client id="{AB76E11D-5047-41F0-8E9E-7E855E34F298}" v="15" dt="2022-05-18T15:51:27.477"/>
    <p1510:client id="{BCFFB5A3-8259-4A40-8DE8-4EBF62FA3C25}" v="550" dt="2022-05-20T16:41:49.106"/>
    <p1510:client id="{C7E1E96E-4B6F-497D-9210-576ADEBCA58B}" v="96" dt="2022-05-19T23:24:55.927"/>
    <p1510:client id="{D848A157-00A3-4061-A92C-0E344EF310A5}" v="3" dt="2022-05-19T22:07:39.552"/>
    <p1510:client id="{E7D102BC-52CF-4808-8D68-795BDB24141B}" v="34" dt="2022-05-20T20:44:13.265"/>
    <p1510:client id="{FE940C10-68B6-4060-8B35-E93C6BD10C4F}" v="179" dt="2022-05-19T22:26:50.877"/>
    <p1510:client id="{FECCAF57-2E9D-48BF-9C0B-985734D99719}" v="113" dt="2022-05-19T22:45:00.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cher, Cheri L" userId="S::bmz30@txstate.edu::2b89b7a6-b4f8-431d-9fbe-268b44f689b8" providerId="AD" clId="Web-{5A19635B-A82B-436A-90A6-303D99D2CE5A}"/>
    <pc:docChg chg="modSld">
      <pc:chgData name="Hatcher, Cheri L" userId="S::bmz30@txstate.edu::2b89b7a6-b4f8-431d-9fbe-268b44f689b8" providerId="AD" clId="Web-{5A19635B-A82B-436A-90A6-303D99D2CE5A}" dt="2022-05-19T22:45:48.935" v="22"/>
      <pc:docMkLst>
        <pc:docMk/>
      </pc:docMkLst>
      <pc:sldChg chg="delSp modSp">
        <pc:chgData name="Hatcher, Cheri L" userId="S::bmz30@txstate.edu::2b89b7a6-b4f8-431d-9fbe-268b44f689b8" providerId="AD" clId="Web-{5A19635B-A82B-436A-90A6-303D99D2CE5A}" dt="2022-05-19T22:45:48.935" v="22"/>
        <pc:sldMkLst>
          <pc:docMk/>
          <pc:sldMk cId="0" sldId="261"/>
        </pc:sldMkLst>
        <pc:graphicFrameChg chg="del mod">
          <ac:chgData name="Hatcher, Cheri L" userId="S::bmz30@txstate.edu::2b89b7a6-b4f8-431d-9fbe-268b44f689b8" providerId="AD" clId="Web-{5A19635B-A82B-436A-90A6-303D99D2CE5A}" dt="2022-05-19T22:45:48.935" v="22"/>
          <ac:graphicFrameMkLst>
            <pc:docMk/>
            <pc:sldMk cId="0" sldId="261"/>
            <ac:graphicFrameMk id="18" creationId="{ECE4B1B6-5D68-43A2-F421-771DB77E5533}"/>
          </ac:graphicFrameMkLst>
        </pc:graphicFrameChg>
        <pc:picChg chg="mod">
          <ac:chgData name="Hatcher, Cheri L" userId="S::bmz30@txstate.edu::2b89b7a6-b4f8-431d-9fbe-268b44f689b8" providerId="AD" clId="Web-{5A19635B-A82B-436A-90A6-303D99D2CE5A}" dt="2022-05-19T22:45:41.278" v="21" actId="1076"/>
          <ac:picMkLst>
            <pc:docMk/>
            <pc:sldMk cId="0" sldId="261"/>
            <ac:picMk id="4" creationId="{F1C86DE3-253E-48CC-A79A-57002F524E48}"/>
          </ac:picMkLst>
        </pc:picChg>
      </pc:sldChg>
      <pc:sldChg chg="modSp">
        <pc:chgData name="Hatcher, Cheri L" userId="S::bmz30@txstate.edu::2b89b7a6-b4f8-431d-9fbe-268b44f689b8" providerId="AD" clId="Web-{5A19635B-A82B-436A-90A6-303D99D2CE5A}" dt="2022-05-19T22:37:53.908" v="15" actId="20577"/>
        <pc:sldMkLst>
          <pc:docMk/>
          <pc:sldMk cId="0" sldId="262"/>
        </pc:sldMkLst>
        <pc:spChg chg="mod">
          <ac:chgData name="Hatcher, Cheri L" userId="S::bmz30@txstate.edu::2b89b7a6-b4f8-431d-9fbe-268b44f689b8" providerId="AD" clId="Web-{5A19635B-A82B-436A-90A6-303D99D2CE5A}" dt="2022-05-19T22:37:53.908" v="15" actId="20577"/>
          <ac:spMkLst>
            <pc:docMk/>
            <pc:sldMk cId="0" sldId="262"/>
            <ac:spMk id="6" creationId="{00000000-0000-0000-0000-000000000000}"/>
          </ac:spMkLst>
        </pc:spChg>
      </pc:sldChg>
      <pc:sldChg chg="modSp">
        <pc:chgData name="Hatcher, Cheri L" userId="S::bmz30@txstate.edu::2b89b7a6-b4f8-431d-9fbe-268b44f689b8" providerId="AD" clId="Web-{5A19635B-A82B-436A-90A6-303D99D2CE5A}" dt="2022-05-19T22:33:32.784" v="1" actId="1076"/>
        <pc:sldMkLst>
          <pc:docMk/>
          <pc:sldMk cId="1306940952" sldId="268"/>
        </pc:sldMkLst>
        <pc:picChg chg="mod">
          <ac:chgData name="Hatcher, Cheri L" userId="S::bmz30@txstate.edu::2b89b7a6-b4f8-431d-9fbe-268b44f689b8" providerId="AD" clId="Web-{5A19635B-A82B-436A-90A6-303D99D2CE5A}" dt="2022-05-19T22:33:32.784" v="1" actId="1076"/>
          <ac:picMkLst>
            <pc:docMk/>
            <pc:sldMk cId="1306940952" sldId="268"/>
            <ac:picMk id="10" creationId="{2C31605B-01FD-28E1-FBEF-FBC2B5AEB4F4}"/>
          </ac:picMkLst>
        </pc:picChg>
      </pc:sldChg>
    </pc:docChg>
  </pc:docChgLst>
  <pc:docChgLst>
    <pc:chgData name="Fuller, Noel Anthony" userId="S::nf1071@txstate.edu::89693f7f-f55a-491e-bfd0-3555c4b9c98a" providerId="AD" clId="Web-{FECCAF57-2E9D-48BF-9C0B-985734D99719}"/>
    <pc:docChg chg="modSld">
      <pc:chgData name="Fuller, Noel Anthony" userId="S::nf1071@txstate.edu::89693f7f-f55a-491e-bfd0-3555c4b9c98a" providerId="AD" clId="Web-{FECCAF57-2E9D-48BF-9C0B-985734D99719}" dt="2022-05-19T22:45:00.933" v="60" actId="20577"/>
      <pc:docMkLst>
        <pc:docMk/>
      </pc:docMkLst>
      <pc:sldChg chg="addSp delSp modSp">
        <pc:chgData name="Fuller, Noel Anthony" userId="S::nf1071@txstate.edu::89693f7f-f55a-491e-bfd0-3555c4b9c98a" providerId="AD" clId="Web-{FECCAF57-2E9D-48BF-9C0B-985734D99719}" dt="2022-05-19T22:45:00.933" v="60" actId="20577"/>
        <pc:sldMkLst>
          <pc:docMk/>
          <pc:sldMk cId="0" sldId="262"/>
        </pc:sldMkLst>
        <pc:spChg chg="del">
          <ac:chgData name="Fuller, Noel Anthony" userId="S::nf1071@txstate.edu::89693f7f-f55a-491e-bfd0-3555c4b9c98a" providerId="AD" clId="Web-{FECCAF57-2E9D-48BF-9C0B-985734D99719}" dt="2022-05-19T22:36:56.447" v="19"/>
          <ac:spMkLst>
            <pc:docMk/>
            <pc:sldMk cId="0" sldId="262"/>
            <ac:spMk id="5" creationId="{00000000-0000-0000-0000-000000000000}"/>
          </ac:spMkLst>
        </pc:spChg>
        <pc:spChg chg="add del mod">
          <ac:chgData name="Fuller, Noel Anthony" userId="S::nf1071@txstate.edu::89693f7f-f55a-491e-bfd0-3555c4b9c98a" providerId="AD" clId="Web-{FECCAF57-2E9D-48BF-9C0B-985734D99719}" dt="2022-05-19T22:43:12.211" v="26"/>
          <ac:spMkLst>
            <pc:docMk/>
            <pc:sldMk cId="0" sldId="262"/>
            <ac:spMk id="6" creationId="{00000000-0000-0000-0000-000000000000}"/>
          </ac:spMkLst>
        </pc:spChg>
        <pc:spChg chg="add mod">
          <ac:chgData name="Fuller, Noel Anthony" userId="S::nf1071@txstate.edu::89693f7f-f55a-491e-bfd0-3555c4b9c98a" providerId="AD" clId="Web-{FECCAF57-2E9D-48BF-9C0B-985734D99719}" dt="2022-05-19T22:45:00.933" v="60" actId="20577"/>
          <ac:spMkLst>
            <pc:docMk/>
            <pc:sldMk cId="0" sldId="262"/>
            <ac:spMk id="7" creationId="{8FF391C8-2126-B204-F1F9-339C6703CDB5}"/>
          </ac:spMkLst>
        </pc:spChg>
        <pc:spChg chg="add mod">
          <ac:chgData name="Fuller, Noel Anthony" userId="S::nf1071@txstate.edu::89693f7f-f55a-491e-bfd0-3555c4b9c98a" providerId="AD" clId="Web-{FECCAF57-2E9D-48BF-9C0B-985734D99719}" dt="2022-05-19T22:44:26.088" v="46" actId="20577"/>
          <ac:spMkLst>
            <pc:docMk/>
            <pc:sldMk cId="0" sldId="262"/>
            <ac:spMk id="8" creationId="{8EE508BF-9E51-58E5-746E-D4F0BE4526D6}"/>
          </ac:spMkLst>
        </pc:spChg>
      </pc:sldChg>
    </pc:docChg>
  </pc:docChgLst>
  <pc:docChgLst>
    <pc:chgData name="Hatcher, Cheri L" userId="S::bmz30@txstate.edu::2b89b7a6-b4f8-431d-9fbe-268b44f689b8" providerId="AD" clId="Web-{E7D102BC-52CF-4808-8D68-795BDB24141B}"/>
    <pc:docChg chg="modSld">
      <pc:chgData name="Hatcher, Cheri L" userId="S::bmz30@txstate.edu::2b89b7a6-b4f8-431d-9fbe-268b44f689b8" providerId="AD" clId="Web-{E7D102BC-52CF-4808-8D68-795BDB24141B}" dt="2022-05-20T20:44:13.265" v="555" actId="1076"/>
      <pc:docMkLst>
        <pc:docMk/>
      </pc:docMkLst>
      <pc:sldChg chg="modSp">
        <pc:chgData name="Hatcher, Cheri L" userId="S::bmz30@txstate.edu::2b89b7a6-b4f8-431d-9fbe-268b44f689b8" providerId="AD" clId="Web-{E7D102BC-52CF-4808-8D68-795BDB24141B}" dt="2022-05-20T20:29:20.752" v="285" actId="1076"/>
        <pc:sldMkLst>
          <pc:docMk/>
          <pc:sldMk cId="0" sldId="258"/>
        </pc:sldMkLst>
        <pc:picChg chg="mod">
          <ac:chgData name="Hatcher, Cheri L" userId="S::bmz30@txstate.edu::2b89b7a6-b4f8-431d-9fbe-268b44f689b8" providerId="AD" clId="Web-{E7D102BC-52CF-4808-8D68-795BDB24141B}" dt="2022-05-20T20:29:20.752" v="285" actId="1076"/>
          <ac:picMkLst>
            <pc:docMk/>
            <pc:sldMk cId="0" sldId="258"/>
            <ac:picMk id="11" creationId="{348F3C20-182E-2EE5-52A4-151185AA5007}"/>
          </ac:picMkLst>
        </pc:picChg>
      </pc:sldChg>
      <pc:sldChg chg="modNotes">
        <pc:chgData name="Hatcher, Cheri L" userId="S::bmz30@txstate.edu::2b89b7a6-b4f8-431d-9fbe-268b44f689b8" providerId="AD" clId="Web-{E7D102BC-52CF-4808-8D68-795BDB24141B}" dt="2022-05-20T20:37:46.534" v="454"/>
        <pc:sldMkLst>
          <pc:docMk/>
          <pc:sldMk cId="0" sldId="259"/>
        </pc:sldMkLst>
      </pc:sldChg>
      <pc:sldChg chg="modSp modNotes">
        <pc:chgData name="Hatcher, Cheri L" userId="S::bmz30@txstate.edu::2b89b7a6-b4f8-431d-9fbe-268b44f689b8" providerId="AD" clId="Web-{E7D102BC-52CF-4808-8D68-795BDB24141B}" dt="2022-05-20T20:18:21.481" v="212" actId="1076"/>
        <pc:sldMkLst>
          <pc:docMk/>
          <pc:sldMk cId="0" sldId="261"/>
        </pc:sldMkLst>
        <pc:graphicFrameChg chg="mod">
          <ac:chgData name="Hatcher, Cheri L" userId="S::bmz30@txstate.edu::2b89b7a6-b4f8-431d-9fbe-268b44f689b8" providerId="AD" clId="Web-{E7D102BC-52CF-4808-8D68-795BDB24141B}" dt="2022-05-20T20:18:21.481" v="212" actId="1076"/>
          <ac:graphicFrameMkLst>
            <pc:docMk/>
            <pc:sldMk cId="0" sldId="261"/>
            <ac:graphicFrameMk id="165" creationId="{27D93ABD-1EC0-C753-4CBA-33FF5DA7A386}"/>
          </ac:graphicFrameMkLst>
        </pc:graphicFrameChg>
        <pc:picChg chg="mod">
          <ac:chgData name="Hatcher, Cheri L" userId="S::bmz30@txstate.edu::2b89b7a6-b4f8-431d-9fbe-268b44f689b8" providerId="AD" clId="Web-{E7D102BC-52CF-4808-8D68-795BDB24141B}" dt="2022-05-20T20:18:19.716" v="211" actId="1076"/>
          <ac:picMkLst>
            <pc:docMk/>
            <pc:sldMk cId="0" sldId="261"/>
            <ac:picMk id="2" creationId="{00000000-0000-0000-0000-000000000000}"/>
          </ac:picMkLst>
        </pc:picChg>
      </pc:sldChg>
      <pc:sldChg chg="modSp modNotes">
        <pc:chgData name="Hatcher, Cheri L" userId="S::bmz30@txstate.edu::2b89b7a6-b4f8-431d-9fbe-268b44f689b8" providerId="AD" clId="Web-{E7D102BC-52CF-4808-8D68-795BDB24141B}" dt="2022-05-20T20:43:46.670" v="554"/>
        <pc:sldMkLst>
          <pc:docMk/>
          <pc:sldMk cId="0" sldId="262"/>
        </pc:sldMkLst>
        <pc:spChg chg="mod">
          <ac:chgData name="Hatcher, Cheri L" userId="S::bmz30@txstate.edu::2b89b7a6-b4f8-431d-9fbe-268b44f689b8" providerId="AD" clId="Web-{E7D102BC-52CF-4808-8D68-795BDB24141B}" dt="2022-05-20T20:42:30.422" v="539" actId="14100"/>
          <ac:spMkLst>
            <pc:docMk/>
            <pc:sldMk cId="0" sldId="262"/>
            <ac:spMk id="3" creationId="{00000000-0000-0000-0000-000000000000}"/>
          </ac:spMkLst>
        </pc:spChg>
        <pc:spChg chg="mod">
          <ac:chgData name="Hatcher, Cheri L" userId="S::bmz30@txstate.edu::2b89b7a6-b4f8-431d-9fbe-268b44f689b8" providerId="AD" clId="Web-{E7D102BC-52CF-4808-8D68-795BDB24141B}" dt="2022-05-20T20:42:39.199" v="540" actId="1076"/>
          <ac:spMkLst>
            <pc:docMk/>
            <pc:sldMk cId="0" sldId="262"/>
            <ac:spMk id="4" creationId="{00000000-0000-0000-0000-000000000000}"/>
          </ac:spMkLst>
        </pc:spChg>
        <pc:spChg chg="mod">
          <ac:chgData name="Hatcher, Cheri L" userId="S::bmz30@txstate.edu::2b89b7a6-b4f8-431d-9fbe-268b44f689b8" providerId="AD" clId="Web-{E7D102BC-52CF-4808-8D68-795BDB24141B}" dt="2022-05-20T20:43:11.372" v="545" actId="1076"/>
          <ac:spMkLst>
            <pc:docMk/>
            <pc:sldMk cId="0" sldId="262"/>
            <ac:spMk id="6" creationId="{AE6C8476-7FB3-473D-7359-2ED2C93BF981}"/>
          </ac:spMkLst>
        </pc:spChg>
        <pc:spChg chg="mod">
          <ac:chgData name="Hatcher, Cheri L" userId="S::bmz30@txstate.edu::2b89b7a6-b4f8-431d-9fbe-268b44f689b8" providerId="AD" clId="Web-{E7D102BC-52CF-4808-8D68-795BDB24141B}" dt="2022-05-20T20:43:06.294" v="544" actId="1076"/>
          <ac:spMkLst>
            <pc:docMk/>
            <pc:sldMk cId="0" sldId="262"/>
            <ac:spMk id="10" creationId="{40A7A003-47FC-4BFB-6855-299B9275BA67}"/>
          </ac:spMkLst>
        </pc:spChg>
      </pc:sldChg>
      <pc:sldChg chg="modSp modNotes">
        <pc:chgData name="Hatcher, Cheri L" userId="S::bmz30@txstate.edu::2b89b7a6-b4f8-431d-9fbe-268b44f689b8" providerId="AD" clId="Web-{E7D102BC-52CF-4808-8D68-795BDB24141B}" dt="2022-05-20T20:44:13.265" v="555" actId="1076"/>
        <pc:sldMkLst>
          <pc:docMk/>
          <pc:sldMk cId="67714509" sldId="266"/>
        </pc:sldMkLst>
        <pc:picChg chg="mod">
          <ac:chgData name="Hatcher, Cheri L" userId="S::bmz30@txstate.edu::2b89b7a6-b4f8-431d-9fbe-268b44f689b8" providerId="AD" clId="Web-{E7D102BC-52CF-4808-8D68-795BDB24141B}" dt="2022-05-20T20:44:13.265" v="555" actId="1076"/>
          <ac:picMkLst>
            <pc:docMk/>
            <pc:sldMk cId="67714509" sldId="266"/>
            <ac:picMk id="3" creationId="{497628DB-E560-481A-1E8C-51ED4BF4449E}"/>
          </ac:picMkLst>
        </pc:picChg>
        <pc:picChg chg="mod">
          <ac:chgData name="Hatcher, Cheri L" userId="S::bmz30@txstate.edu::2b89b7a6-b4f8-431d-9fbe-268b44f689b8" providerId="AD" clId="Web-{E7D102BC-52CF-4808-8D68-795BDB24141B}" dt="2022-05-20T20:18:52.404" v="251" actId="14100"/>
          <ac:picMkLst>
            <pc:docMk/>
            <pc:sldMk cId="67714509" sldId="266"/>
            <ac:picMk id="4" creationId="{06A123B2-EB48-5E57-3745-8BF72A2B434A}"/>
          </ac:picMkLst>
        </pc:picChg>
      </pc:sldChg>
      <pc:sldChg chg="modNotes">
        <pc:chgData name="Hatcher, Cheri L" userId="S::bmz30@txstate.edu::2b89b7a6-b4f8-431d-9fbe-268b44f689b8" providerId="AD" clId="Web-{E7D102BC-52CF-4808-8D68-795BDB24141B}" dt="2022-05-20T20:40:19.432" v="516"/>
        <pc:sldMkLst>
          <pc:docMk/>
          <pc:sldMk cId="1306940952" sldId="268"/>
        </pc:sldMkLst>
      </pc:sldChg>
    </pc:docChg>
  </pc:docChgLst>
  <pc:docChgLst>
    <pc:chgData name="Fuller, Noel Anthony" userId="S::nf1071@txstate.edu::89693f7f-f55a-491e-bfd0-3555c4b9c98a" providerId="AD" clId="Web-{FE940C10-68B6-4060-8B35-E93C6BD10C4F}"/>
    <pc:docChg chg="modSld">
      <pc:chgData name="Fuller, Noel Anthony" userId="S::nf1071@txstate.edu::89693f7f-f55a-491e-bfd0-3555c4b9c98a" providerId="AD" clId="Web-{FE940C10-68B6-4060-8B35-E93C6BD10C4F}" dt="2022-05-19T22:26:50.877" v="102" actId="1076"/>
      <pc:docMkLst>
        <pc:docMk/>
      </pc:docMkLst>
      <pc:sldChg chg="addSp delSp modSp">
        <pc:chgData name="Fuller, Noel Anthony" userId="S::nf1071@txstate.edu::89693f7f-f55a-491e-bfd0-3555c4b9c98a" providerId="AD" clId="Web-{FE940C10-68B6-4060-8B35-E93C6BD10C4F}" dt="2022-05-19T22:26:50.877" v="102" actId="1076"/>
        <pc:sldMkLst>
          <pc:docMk/>
          <pc:sldMk cId="0" sldId="259"/>
        </pc:sldMkLst>
        <pc:spChg chg="del">
          <ac:chgData name="Fuller, Noel Anthony" userId="S::nf1071@txstate.edu::89693f7f-f55a-491e-bfd0-3555c4b9c98a" providerId="AD" clId="Web-{FE940C10-68B6-4060-8B35-E93C6BD10C4F}" dt="2022-05-19T22:25:17.421" v="67"/>
          <ac:spMkLst>
            <pc:docMk/>
            <pc:sldMk cId="0" sldId="259"/>
            <ac:spMk id="8" creationId="{2F055B55-192A-4365-A76B-86704E8610A9}"/>
          </ac:spMkLst>
        </pc:spChg>
        <pc:spChg chg="mod">
          <ac:chgData name="Fuller, Noel Anthony" userId="S::nf1071@txstate.edu::89693f7f-f55a-491e-bfd0-3555c4b9c98a" providerId="AD" clId="Web-{FE940C10-68B6-4060-8B35-E93C6BD10C4F}" dt="2022-05-19T22:25:15.765" v="66" actId="20577"/>
          <ac:spMkLst>
            <pc:docMk/>
            <pc:sldMk cId="0" sldId="259"/>
            <ac:spMk id="9" creationId="{174E573A-053D-1563-4017-975F9C5F744B}"/>
          </ac:spMkLst>
        </pc:spChg>
        <pc:spChg chg="add mod">
          <ac:chgData name="Fuller, Noel Anthony" userId="S::nf1071@txstate.edu::89693f7f-f55a-491e-bfd0-3555c4b9c98a" providerId="AD" clId="Web-{FE940C10-68B6-4060-8B35-E93C6BD10C4F}" dt="2022-05-19T22:26:50.877" v="102" actId="1076"/>
          <ac:spMkLst>
            <pc:docMk/>
            <pc:sldMk cId="0" sldId="259"/>
            <ac:spMk id="10" creationId="{7FD306BD-00DD-C77D-4524-9CCD8717CDC0}"/>
          </ac:spMkLst>
        </pc:spChg>
      </pc:sldChg>
    </pc:docChg>
  </pc:docChgLst>
  <pc:docChgLst>
    <pc:chgData name="Hatcher, Cheri L" userId="S::bmz30@txstate.edu::2b89b7a6-b4f8-431d-9fbe-268b44f689b8" providerId="AD" clId="Web-{94022AB0-62E8-44C8-ABE4-7AF2209792A3}"/>
    <pc:docChg chg="modSld">
      <pc:chgData name="Hatcher, Cheri L" userId="S::bmz30@txstate.edu::2b89b7a6-b4f8-431d-9fbe-268b44f689b8" providerId="AD" clId="Web-{94022AB0-62E8-44C8-ABE4-7AF2209792A3}" dt="2022-05-20T17:32:54.021" v="276" actId="20577"/>
      <pc:docMkLst>
        <pc:docMk/>
      </pc:docMkLst>
      <pc:sldChg chg="modSp">
        <pc:chgData name="Hatcher, Cheri L" userId="S::bmz30@txstate.edu::2b89b7a6-b4f8-431d-9fbe-268b44f689b8" providerId="AD" clId="Web-{94022AB0-62E8-44C8-ABE4-7AF2209792A3}" dt="2022-05-20T17:19:57.380" v="124" actId="1076"/>
        <pc:sldMkLst>
          <pc:docMk/>
          <pc:sldMk cId="0" sldId="257"/>
        </pc:sldMkLst>
        <pc:picChg chg="mod">
          <ac:chgData name="Hatcher, Cheri L" userId="S::bmz30@txstate.edu::2b89b7a6-b4f8-431d-9fbe-268b44f689b8" providerId="AD" clId="Web-{94022AB0-62E8-44C8-ABE4-7AF2209792A3}" dt="2022-05-20T17:19:57.380" v="124" actId="1076"/>
          <ac:picMkLst>
            <pc:docMk/>
            <pc:sldMk cId="0" sldId="257"/>
            <ac:picMk id="2" creationId="{00000000-0000-0000-0000-000000000000}"/>
          </ac:picMkLst>
        </pc:picChg>
      </pc:sldChg>
      <pc:sldChg chg="modSp modNotes">
        <pc:chgData name="Hatcher, Cheri L" userId="S::bmz30@txstate.edu::2b89b7a6-b4f8-431d-9fbe-268b44f689b8" providerId="AD" clId="Web-{94022AB0-62E8-44C8-ABE4-7AF2209792A3}" dt="2022-05-20T17:30:30.215" v="267"/>
        <pc:sldMkLst>
          <pc:docMk/>
          <pc:sldMk cId="0" sldId="258"/>
        </pc:sldMkLst>
        <pc:spChg chg="mod">
          <ac:chgData name="Hatcher, Cheri L" userId="S::bmz30@txstate.edu::2b89b7a6-b4f8-431d-9fbe-268b44f689b8" providerId="AD" clId="Web-{94022AB0-62E8-44C8-ABE4-7AF2209792A3}" dt="2022-05-20T17:11:58.585" v="17" actId="14100"/>
          <ac:spMkLst>
            <pc:docMk/>
            <pc:sldMk cId="0" sldId="258"/>
            <ac:spMk id="6" creationId="{00000000-0000-0000-0000-000000000000}"/>
          </ac:spMkLst>
        </pc:spChg>
      </pc:sldChg>
      <pc:sldChg chg="modSp">
        <pc:chgData name="Hatcher, Cheri L" userId="S::bmz30@txstate.edu::2b89b7a6-b4f8-431d-9fbe-268b44f689b8" providerId="AD" clId="Web-{94022AB0-62E8-44C8-ABE4-7AF2209792A3}" dt="2022-05-20T17:19:43.191" v="123" actId="20577"/>
        <pc:sldMkLst>
          <pc:docMk/>
          <pc:sldMk cId="0" sldId="259"/>
        </pc:sldMkLst>
        <pc:spChg chg="mod">
          <ac:chgData name="Hatcher, Cheri L" userId="S::bmz30@txstate.edu::2b89b7a6-b4f8-431d-9fbe-268b44f689b8" providerId="AD" clId="Web-{94022AB0-62E8-44C8-ABE4-7AF2209792A3}" dt="2022-05-20T17:19:32.613" v="121" actId="20577"/>
          <ac:spMkLst>
            <pc:docMk/>
            <pc:sldMk cId="0" sldId="259"/>
            <ac:spMk id="4" creationId="{00000000-0000-0000-0000-000000000000}"/>
          </ac:spMkLst>
        </pc:spChg>
        <pc:spChg chg="mod">
          <ac:chgData name="Hatcher, Cheri L" userId="S::bmz30@txstate.edu::2b89b7a6-b4f8-431d-9fbe-268b44f689b8" providerId="AD" clId="Web-{94022AB0-62E8-44C8-ABE4-7AF2209792A3}" dt="2022-05-20T17:19:43.191" v="123" actId="20577"/>
          <ac:spMkLst>
            <pc:docMk/>
            <pc:sldMk cId="0" sldId="259"/>
            <ac:spMk id="10" creationId="{7FD306BD-00DD-C77D-4524-9CCD8717CDC0}"/>
          </ac:spMkLst>
        </pc:spChg>
      </pc:sldChg>
      <pc:sldChg chg="modSp">
        <pc:chgData name="Hatcher, Cheri L" userId="S::bmz30@txstate.edu::2b89b7a6-b4f8-431d-9fbe-268b44f689b8" providerId="AD" clId="Web-{94022AB0-62E8-44C8-ABE4-7AF2209792A3}" dt="2022-05-20T17:32:54.021" v="276" actId="20577"/>
        <pc:sldMkLst>
          <pc:docMk/>
          <pc:sldMk cId="0" sldId="260"/>
        </pc:sldMkLst>
        <pc:spChg chg="mod">
          <ac:chgData name="Hatcher, Cheri L" userId="S::bmz30@txstate.edu::2b89b7a6-b4f8-431d-9fbe-268b44f689b8" providerId="AD" clId="Web-{94022AB0-62E8-44C8-ABE4-7AF2209792A3}" dt="2022-05-20T17:32:54.021" v="276" actId="20577"/>
          <ac:spMkLst>
            <pc:docMk/>
            <pc:sldMk cId="0" sldId="260"/>
            <ac:spMk id="5" creationId="{D6D2B730-ECCE-F583-712D-18CF01C5877D}"/>
          </ac:spMkLst>
        </pc:spChg>
      </pc:sldChg>
      <pc:sldChg chg="addSp delSp modSp">
        <pc:chgData name="Hatcher, Cheri L" userId="S::bmz30@txstate.edu::2b89b7a6-b4f8-431d-9fbe-268b44f689b8" providerId="AD" clId="Web-{94022AB0-62E8-44C8-ABE4-7AF2209792A3}" dt="2022-05-20T17:19:18.643" v="120" actId="20577"/>
        <pc:sldMkLst>
          <pc:docMk/>
          <pc:sldMk cId="0" sldId="263"/>
        </pc:sldMkLst>
        <pc:spChg chg="add del mod">
          <ac:chgData name="Hatcher, Cheri L" userId="S::bmz30@txstate.edu::2b89b7a6-b4f8-431d-9fbe-268b44f689b8" providerId="AD" clId="Web-{94022AB0-62E8-44C8-ABE4-7AF2209792A3}" dt="2022-05-20T17:16:55.619" v="20"/>
          <ac:spMkLst>
            <pc:docMk/>
            <pc:sldMk cId="0" sldId="263"/>
            <ac:spMk id="4" creationId="{48C76ADB-2C18-0EE9-43DE-E2B394E618A3}"/>
          </ac:spMkLst>
        </pc:spChg>
        <pc:spChg chg="add mod">
          <ac:chgData name="Hatcher, Cheri L" userId="S::bmz30@txstate.edu::2b89b7a6-b4f8-431d-9fbe-268b44f689b8" providerId="AD" clId="Web-{94022AB0-62E8-44C8-ABE4-7AF2209792A3}" dt="2022-05-20T17:19:18.643" v="120" actId="20577"/>
          <ac:spMkLst>
            <pc:docMk/>
            <pc:sldMk cId="0" sldId="263"/>
            <ac:spMk id="5" creationId="{1A0AB3A1-A9B9-C749-10D8-474BF480B8C6}"/>
          </ac:spMkLst>
        </pc:spChg>
      </pc:sldChg>
      <pc:sldChg chg="modSp modNotes">
        <pc:chgData name="Hatcher, Cheri L" userId="S::bmz30@txstate.edu::2b89b7a6-b4f8-431d-9fbe-268b44f689b8" providerId="AD" clId="Web-{94022AB0-62E8-44C8-ABE4-7AF2209792A3}" dt="2022-05-20T17:08:00.805" v="12" actId="1076"/>
        <pc:sldMkLst>
          <pc:docMk/>
          <pc:sldMk cId="242385095" sldId="267"/>
        </pc:sldMkLst>
        <pc:picChg chg="mod">
          <ac:chgData name="Hatcher, Cheri L" userId="S::bmz30@txstate.edu::2b89b7a6-b4f8-431d-9fbe-268b44f689b8" providerId="AD" clId="Web-{94022AB0-62E8-44C8-ABE4-7AF2209792A3}" dt="2022-05-20T17:08:00.805" v="12" actId="1076"/>
          <ac:picMkLst>
            <pc:docMk/>
            <pc:sldMk cId="242385095" sldId="267"/>
            <ac:picMk id="11" creationId="{7D9EDA01-E613-6CDF-F46F-0FCEDB4C8FDE}"/>
          </ac:picMkLst>
        </pc:picChg>
      </pc:sldChg>
    </pc:docChg>
  </pc:docChgLst>
  <pc:docChgLst>
    <pc:chgData name="Fuller, Noel Anthony" userId="S::nf1071@txstate.edu::89693f7f-f55a-491e-bfd0-3555c4b9c98a" providerId="AD" clId="Web-{7996829E-FE67-4717-A749-00AB92CE46E2}"/>
    <pc:docChg chg="modSld">
      <pc:chgData name="Fuller, Noel Anthony" userId="S::nf1071@txstate.edu::89693f7f-f55a-491e-bfd0-3555c4b9c98a" providerId="AD" clId="Web-{7996829E-FE67-4717-A749-00AB92CE46E2}" dt="2022-05-18T15:56:59.143" v="33" actId="1076"/>
      <pc:docMkLst>
        <pc:docMk/>
      </pc:docMkLst>
      <pc:sldChg chg="modSp">
        <pc:chgData name="Fuller, Noel Anthony" userId="S::nf1071@txstate.edu::89693f7f-f55a-491e-bfd0-3555c4b9c98a" providerId="AD" clId="Web-{7996829E-FE67-4717-A749-00AB92CE46E2}" dt="2022-05-18T15:56:59.143" v="33" actId="1076"/>
        <pc:sldMkLst>
          <pc:docMk/>
          <pc:sldMk cId="0" sldId="261"/>
        </pc:sldMkLst>
        <pc:graphicFrameChg chg="mod modGraphic">
          <ac:chgData name="Fuller, Noel Anthony" userId="S::nf1071@txstate.edu::89693f7f-f55a-491e-bfd0-3555c4b9c98a" providerId="AD" clId="Web-{7996829E-FE67-4717-A749-00AB92CE46E2}" dt="2022-05-18T15:56:59.143" v="33" actId="1076"/>
          <ac:graphicFrameMkLst>
            <pc:docMk/>
            <pc:sldMk cId="0" sldId="261"/>
            <ac:graphicFrameMk id="18" creationId="{ECE4B1B6-5D68-43A2-F421-771DB77E5533}"/>
          </ac:graphicFrameMkLst>
        </pc:graphicFrameChg>
      </pc:sldChg>
    </pc:docChg>
  </pc:docChgLst>
  <pc:docChgLst>
    <pc:chgData name="Fuller, Noel Anthony" userId="S::nf1071@txstate.edu::89693f7f-f55a-491e-bfd0-3555c4b9c98a" providerId="AD" clId="Web-{15AB4AC6-D828-4E4F-9B60-FB4453C476B9}"/>
    <pc:docChg chg="modSld">
      <pc:chgData name="Fuller, Noel Anthony" userId="S::nf1071@txstate.edu::89693f7f-f55a-491e-bfd0-3555c4b9c98a" providerId="AD" clId="Web-{15AB4AC6-D828-4E4F-9B60-FB4453C476B9}" dt="2022-05-20T20:23:16.599" v="40"/>
      <pc:docMkLst>
        <pc:docMk/>
      </pc:docMkLst>
      <pc:sldChg chg="modSp">
        <pc:chgData name="Fuller, Noel Anthony" userId="S::nf1071@txstate.edu::89693f7f-f55a-491e-bfd0-3555c4b9c98a" providerId="AD" clId="Web-{15AB4AC6-D828-4E4F-9B60-FB4453C476B9}" dt="2022-05-20T20:14:15.145" v="39" actId="20577"/>
        <pc:sldMkLst>
          <pc:docMk/>
          <pc:sldMk cId="0" sldId="259"/>
        </pc:sldMkLst>
        <pc:spChg chg="mod">
          <ac:chgData name="Fuller, Noel Anthony" userId="S::nf1071@txstate.edu::89693f7f-f55a-491e-bfd0-3555c4b9c98a" providerId="AD" clId="Web-{15AB4AC6-D828-4E4F-9B60-FB4453C476B9}" dt="2022-05-20T20:14:15.145" v="39" actId="20577"/>
          <ac:spMkLst>
            <pc:docMk/>
            <pc:sldMk cId="0" sldId="259"/>
            <ac:spMk id="11" creationId="{7850C8DB-9EED-2A1B-BDB5-BF1D4475F4CC}"/>
          </ac:spMkLst>
        </pc:spChg>
      </pc:sldChg>
      <pc:sldChg chg="modSp">
        <pc:chgData name="Fuller, Noel Anthony" userId="S::nf1071@txstate.edu::89693f7f-f55a-491e-bfd0-3555c4b9c98a" providerId="AD" clId="Web-{15AB4AC6-D828-4E4F-9B60-FB4453C476B9}" dt="2022-05-20T20:12:31.107" v="36" actId="1076"/>
        <pc:sldMkLst>
          <pc:docMk/>
          <pc:sldMk cId="0" sldId="261"/>
        </pc:sldMkLst>
        <pc:graphicFrameChg chg="mod">
          <ac:chgData name="Fuller, Noel Anthony" userId="S::nf1071@txstate.edu::89693f7f-f55a-491e-bfd0-3555c4b9c98a" providerId="AD" clId="Web-{15AB4AC6-D828-4E4F-9B60-FB4453C476B9}" dt="2022-05-20T20:12:31.107" v="36" actId="1076"/>
          <ac:graphicFrameMkLst>
            <pc:docMk/>
            <pc:sldMk cId="0" sldId="261"/>
            <ac:graphicFrameMk id="165" creationId="{27D93ABD-1EC0-C753-4CBA-33FF5DA7A386}"/>
          </ac:graphicFrameMkLst>
        </pc:graphicFrameChg>
      </pc:sldChg>
      <pc:sldChg chg="addSp delSp modSp">
        <pc:chgData name="Fuller, Noel Anthony" userId="S::nf1071@txstate.edu::89693f7f-f55a-491e-bfd0-3555c4b9c98a" providerId="AD" clId="Web-{15AB4AC6-D828-4E4F-9B60-FB4453C476B9}" dt="2022-05-20T20:09:44.285" v="35" actId="1076"/>
        <pc:sldMkLst>
          <pc:docMk/>
          <pc:sldMk cId="0" sldId="262"/>
        </pc:sldMkLst>
        <pc:spChg chg="mod">
          <ac:chgData name="Fuller, Noel Anthony" userId="S::nf1071@txstate.edu::89693f7f-f55a-491e-bfd0-3555c4b9c98a" providerId="AD" clId="Web-{15AB4AC6-D828-4E4F-9B60-FB4453C476B9}" dt="2022-05-20T20:08:46.281" v="24" actId="1076"/>
          <ac:spMkLst>
            <pc:docMk/>
            <pc:sldMk cId="0" sldId="262"/>
            <ac:spMk id="3" creationId="{00000000-0000-0000-0000-000000000000}"/>
          </ac:spMkLst>
        </pc:spChg>
        <pc:spChg chg="mod">
          <ac:chgData name="Fuller, Noel Anthony" userId="S::nf1071@txstate.edu::89693f7f-f55a-491e-bfd0-3555c4b9c98a" providerId="AD" clId="Web-{15AB4AC6-D828-4E4F-9B60-FB4453C476B9}" dt="2022-05-20T20:08:58.704" v="28" actId="1076"/>
          <ac:spMkLst>
            <pc:docMk/>
            <pc:sldMk cId="0" sldId="262"/>
            <ac:spMk id="4" creationId="{00000000-0000-0000-0000-000000000000}"/>
          </ac:spMkLst>
        </pc:spChg>
        <pc:spChg chg="add del mod">
          <ac:chgData name="Fuller, Noel Anthony" userId="S::nf1071@txstate.edu::89693f7f-f55a-491e-bfd0-3555c4b9c98a" providerId="AD" clId="Web-{15AB4AC6-D828-4E4F-9B60-FB4453C476B9}" dt="2022-05-20T20:08:21.155" v="19"/>
          <ac:spMkLst>
            <pc:docMk/>
            <pc:sldMk cId="0" sldId="262"/>
            <ac:spMk id="5" creationId="{987FFAB0-9F63-18F3-DB48-0EBB95683782}"/>
          </ac:spMkLst>
        </pc:spChg>
        <pc:spChg chg="add mod">
          <ac:chgData name="Fuller, Noel Anthony" userId="S::nf1071@txstate.edu::89693f7f-f55a-491e-bfd0-3555c4b9c98a" providerId="AD" clId="Web-{15AB4AC6-D828-4E4F-9B60-FB4453C476B9}" dt="2022-05-20T20:08:48.110" v="25" actId="1076"/>
          <ac:spMkLst>
            <pc:docMk/>
            <pc:sldMk cId="0" sldId="262"/>
            <ac:spMk id="6" creationId="{AE6C8476-7FB3-473D-7359-2ED2C93BF981}"/>
          </ac:spMkLst>
        </pc:spChg>
        <pc:spChg chg="del">
          <ac:chgData name="Fuller, Noel Anthony" userId="S::nf1071@txstate.edu::89693f7f-f55a-491e-bfd0-3555c4b9c98a" providerId="AD" clId="Web-{15AB4AC6-D828-4E4F-9B60-FB4453C476B9}" dt="2022-05-20T20:07:30.027" v="1"/>
          <ac:spMkLst>
            <pc:docMk/>
            <pc:sldMk cId="0" sldId="262"/>
            <ac:spMk id="7" creationId="{8FF391C8-2126-B204-F1F9-339C6703CDB5}"/>
          </ac:spMkLst>
        </pc:spChg>
        <pc:spChg chg="del">
          <ac:chgData name="Fuller, Noel Anthony" userId="S::nf1071@txstate.edu::89693f7f-f55a-491e-bfd0-3555c4b9c98a" providerId="AD" clId="Web-{15AB4AC6-D828-4E4F-9B60-FB4453C476B9}" dt="2022-05-20T20:07:27.245" v="0"/>
          <ac:spMkLst>
            <pc:docMk/>
            <pc:sldMk cId="0" sldId="262"/>
            <ac:spMk id="8" creationId="{8EE508BF-9E51-58E5-746E-D4F0BE4526D6}"/>
          </ac:spMkLst>
        </pc:spChg>
        <pc:spChg chg="add del">
          <ac:chgData name="Fuller, Noel Anthony" userId="S::nf1071@txstate.edu::89693f7f-f55a-491e-bfd0-3555c4b9c98a" providerId="AD" clId="Web-{15AB4AC6-D828-4E4F-9B60-FB4453C476B9}" dt="2022-05-20T20:09:22.049" v="30"/>
          <ac:spMkLst>
            <pc:docMk/>
            <pc:sldMk cId="0" sldId="262"/>
            <ac:spMk id="9" creationId="{D23849F6-5B5D-BB0A-FA5A-C4D4777E2F0B}"/>
          </ac:spMkLst>
        </pc:spChg>
        <pc:spChg chg="add mod">
          <ac:chgData name="Fuller, Noel Anthony" userId="S::nf1071@txstate.edu::89693f7f-f55a-491e-bfd0-3555c4b9c98a" providerId="AD" clId="Web-{15AB4AC6-D828-4E4F-9B60-FB4453C476B9}" dt="2022-05-20T20:09:44.285" v="35" actId="1076"/>
          <ac:spMkLst>
            <pc:docMk/>
            <pc:sldMk cId="0" sldId="262"/>
            <ac:spMk id="10" creationId="{40A7A003-47FC-4BFB-6855-299B9275BA67}"/>
          </ac:spMkLst>
        </pc:spChg>
        <pc:picChg chg="mod">
          <ac:chgData name="Fuller, Noel Anthony" userId="S::nf1071@txstate.edu::89693f7f-f55a-491e-bfd0-3555c4b9c98a" providerId="AD" clId="Web-{15AB4AC6-D828-4E4F-9B60-FB4453C476B9}" dt="2022-05-20T20:08:54.704" v="27" actId="1076"/>
          <ac:picMkLst>
            <pc:docMk/>
            <pc:sldMk cId="0" sldId="262"/>
            <ac:picMk id="2" creationId="{00000000-0000-0000-0000-000000000000}"/>
          </ac:picMkLst>
        </pc:picChg>
      </pc:sldChg>
      <pc:sldChg chg="delSp">
        <pc:chgData name="Fuller, Noel Anthony" userId="S::nf1071@txstate.edu::89693f7f-f55a-491e-bfd0-3555c4b9c98a" providerId="AD" clId="Web-{15AB4AC6-D828-4E4F-9B60-FB4453C476B9}" dt="2022-05-20T20:23:16.599" v="40"/>
        <pc:sldMkLst>
          <pc:docMk/>
          <pc:sldMk cId="0" sldId="263"/>
        </pc:sldMkLst>
        <pc:spChg chg="del">
          <ac:chgData name="Fuller, Noel Anthony" userId="S::nf1071@txstate.edu::89693f7f-f55a-491e-bfd0-3555c4b9c98a" providerId="AD" clId="Web-{15AB4AC6-D828-4E4F-9B60-FB4453C476B9}" dt="2022-05-20T20:23:16.599" v="40"/>
          <ac:spMkLst>
            <pc:docMk/>
            <pc:sldMk cId="0" sldId="263"/>
            <ac:spMk id="5" creationId="{1A0AB3A1-A9B9-C749-10D8-474BF480B8C6}"/>
          </ac:spMkLst>
        </pc:spChg>
      </pc:sldChg>
    </pc:docChg>
  </pc:docChgLst>
  <pc:docChgLst>
    <pc:chgData name="Fuller, Noel Anthony" userId="S::nf1071@txstate.edu::89693f7f-f55a-491e-bfd0-3555c4b9c98a" providerId="AD" clId="Web-{9A3745CE-A2C0-4E33-8313-338F8B8B51BA}"/>
    <pc:docChg chg="modSld">
      <pc:chgData name="Fuller, Noel Anthony" userId="S::nf1071@txstate.edu::89693f7f-f55a-491e-bfd0-3555c4b9c98a" providerId="AD" clId="Web-{9A3745CE-A2C0-4E33-8313-338F8B8B51BA}" dt="2022-05-18T15:48:07.802" v="166" actId="1076"/>
      <pc:docMkLst>
        <pc:docMk/>
      </pc:docMkLst>
      <pc:sldChg chg="addSp delSp modSp">
        <pc:chgData name="Fuller, Noel Anthony" userId="S::nf1071@txstate.edu::89693f7f-f55a-491e-bfd0-3555c4b9c98a" providerId="AD" clId="Web-{9A3745CE-A2C0-4E33-8313-338F8B8B51BA}" dt="2022-05-18T15:48:07.802" v="166" actId="1076"/>
        <pc:sldMkLst>
          <pc:docMk/>
          <pc:sldMk cId="0" sldId="261"/>
        </pc:sldMkLst>
        <pc:spChg chg="mod">
          <ac:chgData name="Fuller, Noel Anthony" userId="S::nf1071@txstate.edu::89693f7f-f55a-491e-bfd0-3555c4b9c98a" providerId="AD" clId="Web-{9A3745CE-A2C0-4E33-8313-338F8B8B51BA}" dt="2022-05-18T15:42:19.836" v="4" actId="20577"/>
          <ac:spMkLst>
            <pc:docMk/>
            <pc:sldMk cId="0" sldId="261"/>
            <ac:spMk id="3" creationId="{00000000-0000-0000-0000-000000000000}"/>
          </ac:spMkLst>
        </pc:spChg>
        <pc:spChg chg="del mod">
          <ac:chgData name="Fuller, Noel Anthony" userId="S::nf1071@txstate.edu::89693f7f-f55a-491e-bfd0-3555c4b9c98a" providerId="AD" clId="Web-{9A3745CE-A2C0-4E33-8313-338F8B8B51BA}" dt="2022-05-18T15:46:12.564" v="67"/>
          <ac:spMkLst>
            <pc:docMk/>
            <pc:sldMk cId="0" sldId="261"/>
            <ac:spMk id="4" creationId="{00000000-0000-0000-0000-000000000000}"/>
          </ac:spMkLst>
        </pc:spChg>
        <pc:spChg chg="del mod">
          <ac:chgData name="Fuller, Noel Anthony" userId="S::nf1071@txstate.edu::89693f7f-f55a-491e-bfd0-3555c4b9c98a" providerId="AD" clId="Web-{9A3745CE-A2C0-4E33-8313-338F8B8B51BA}" dt="2022-05-18T15:43:32.636" v="29"/>
          <ac:spMkLst>
            <pc:docMk/>
            <pc:sldMk cId="0" sldId="261"/>
            <ac:spMk id="5" creationId="{00000000-0000-0000-0000-000000000000}"/>
          </ac:spMkLst>
        </pc:spChg>
        <pc:spChg chg="del mod">
          <ac:chgData name="Fuller, Noel Anthony" userId="S::nf1071@txstate.edu::89693f7f-f55a-491e-bfd0-3555c4b9c98a" providerId="AD" clId="Web-{9A3745CE-A2C0-4E33-8313-338F8B8B51BA}" dt="2022-05-18T15:46:08.720" v="66"/>
          <ac:spMkLst>
            <pc:docMk/>
            <pc:sldMk cId="0" sldId="261"/>
            <ac:spMk id="6" creationId="{00000000-0000-0000-0000-000000000000}"/>
          </ac:spMkLst>
        </pc:spChg>
        <pc:spChg chg="del mod">
          <ac:chgData name="Fuller, Noel Anthony" userId="S::nf1071@txstate.edu::89693f7f-f55a-491e-bfd0-3555c4b9c98a" providerId="AD" clId="Web-{9A3745CE-A2C0-4E33-8313-338F8B8B51BA}" dt="2022-05-18T15:43:31.261" v="28"/>
          <ac:spMkLst>
            <pc:docMk/>
            <pc:sldMk cId="0" sldId="261"/>
            <ac:spMk id="7" creationId="{00000000-0000-0000-0000-000000000000}"/>
          </ac:spMkLst>
        </pc:spChg>
        <pc:spChg chg="del mod">
          <ac:chgData name="Fuller, Noel Anthony" userId="S::nf1071@txstate.edu::89693f7f-f55a-491e-bfd0-3555c4b9c98a" providerId="AD" clId="Web-{9A3745CE-A2C0-4E33-8313-338F8B8B51BA}" dt="2022-05-18T15:46:06.204" v="65"/>
          <ac:spMkLst>
            <pc:docMk/>
            <pc:sldMk cId="0" sldId="261"/>
            <ac:spMk id="8" creationId="{00000000-0000-0000-0000-000000000000}"/>
          </ac:spMkLst>
        </pc:spChg>
        <pc:spChg chg="del mod">
          <ac:chgData name="Fuller, Noel Anthony" userId="S::nf1071@txstate.edu::89693f7f-f55a-491e-bfd0-3555c4b9c98a" providerId="AD" clId="Web-{9A3745CE-A2C0-4E33-8313-338F8B8B51BA}" dt="2022-05-18T15:43:29.417" v="27"/>
          <ac:spMkLst>
            <pc:docMk/>
            <pc:sldMk cId="0" sldId="261"/>
            <ac:spMk id="9" creationId="{00000000-0000-0000-0000-000000000000}"/>
          </ac:spMkLst>
        </pc:spChg>
        <pc:spChg chg="add del mod">
          <ac:chgData name="Fuller, Noel Anthony" userId="S::nf1071@txstate.edu::89693f7f-f55a-491e-bfd0-3555c4b9c98a" providerId="AD" clId="Web-{9A3745CE-A2C0-4E33-8313-338F8B8B51BA}" dt="2022-05-18T15:45:57.704" v="64"/>
          <ac:spMkLst>
            <pc:docMk/>
            <pc:sldMk cId="0" sldId="261"/>
            <ac:spMk id="10" creationId="{D25D1E42-041A-3DFE-66BD-7862D0689BD8}"/>
          </ac:spMkLst>
        </pc:spChg>
        <pc:spChg chg="add del mod">
          <ac:chgData name="Fuller, Noel Anthony" userId="S::nf1071@txstate.edu::89693f7f-f55a-491e-bfd0-3555c4b9c98a" providerId="AD" clId="Web-{9A3745CE-A2C0-4E33-8313-338F8B8B51BA}" dt="2022-05-18T15:43:27.792" v="26"/>
          <ac:spMkLst>
            <pc:docMk/>
            <pc:sldMk cId="0" sldId="261"/>
            <ac:spMk id="11" creationId="{89176206-3446-992B-E1A4-DD93988448CC}"/>
          </ac:spMkLst>
        </pc:spChg>
        <pc:spChg chg="add del mod">
          <ac:chgData name="Fuller, Noel Anthony" userId="S::nf1071@txstate.edu::89693f7f-f55a-491e-bfd0-3555c4b9c98a" providerId="AD" clId="Web-{9A3745CE-A2C0-4E33-8313-338F8B8B51BA}" dt="2022-05-18T15:45:53.829" v="63"/>
          <ac:spMkLst>
            <pc:docMk/>
            <pc:sldMk cId="0" sldId="261"/>
            <ac:spMk id="12" creationId="{07DD9F02-A5FB-ABA0-7815-8507C96FD4E9}"/>
          </ac:spMkLst>
        </pc:spChg>
        <pc:spChg chg="add del mod">
          <ac:chgData name="Fuller, Noel Anthony" userId="S::nf1071@txstate.edu::89693f7f-f55a-491e-bfd0-3555c4b9c98a" providerId="AD" clId="Web-{9A3745CE-A2C0-4E33-8313-338F8B8B51BA}" dt="2022-05-18T15:43:18.776" v="23"/>
          <ac:spMkLst>
            <pc:docMk/>
            <pc:sldMk cId="0" sldId="261"/>
            <ac:spMk id="13" creationId="{FC6C2A45-78CE-2A60-4850-C184678D2B20}"/>
          </ac:spMkLst>
        </pc:spChg>
        <pc:spChg chg="add del">
          <ac:chgData name="Fuller, Noel Anthony" userId="S::nf1071@txstate.edu::89693f7f-f55a-491e-bfd0-3555c4b9c98a" providerId="AD" clId="Web-{9A3745CE-A2C0-4E33-8313-338F8B8B51BA}" dt="2022-05-18T15:42:47.290" v="18"/>
          <ac:spMkLst>
            <pc:docMk/>
            <pc:sldMk cId="0" sldId="261"/>
            <ac:spMk id="14" creationId="{BADEEA66-7E2C-1F8E-C4EF-A4FD4A2A73EE}"/>
          </ac:spMkLst>
        </pc:spChg>
        <pc:spChg chg="add del">
          <ac:chgData name="Fuller, Noel Anthony" userId="S::nf1071@txstate.edu::89693f7f-f55a-491e-bfd0-3555c4b9c98a" providerId="AD" clId="Web-{9A3745CE-A2C0-4E33-8313-338F8B8B51BA}" dt="2022-05-18T15:42:47.275" v="17"/>
          <ac:spMkLst>
            <pc:docMk/>
            <pc:sldMk cId="0" sldId="261"/>
            <ac:spMk id="15" creationId="{7B6A706A-B54A-C8CA-0876-6A67567273B9}"/>
          </ac:spMkLst>
        </pc:spChg>
        <pc:spChg chg="add mod">
          <ac:chgData name="Fuller, Noel Anthony" userId="S::nf1071@txstate.edu::89693f7f-f55a-491e-bfd0-3555c4b9c98a" providerId="AD" clId="Web-{9A3745CE-A2C0-4E33-8313-338F8B8B51BA}" dt="2022-05-18T15:48:07.802" v="166" actId="1076"/>
          <ac:spMkLst>
            <pc:docMk/>
            <pc:sldMk cId="0" sldId="261"/>
            <ac:spMk id="16" creationId="{7076F7BE-60C8-1F9F-1B4D-61F189EF5E15}"/>
          </ac:spMkLst>
        </pc:spChg>
        <pc:picChg chg="mod">
          <ac:chgData name="Fuller, Noel Anthony" userId="S::nf1071@txstate.edu::89693f7f-f55a-491e-bfd0-3555c4b9c98a" providerId="AD" clId="Web-{9A3745CE-A2C0-4E33-8313-338F8B8B51BA}" dt="2022-05-18T15:45:20.046" v="59" actId="1076"/>
          <ac:picMkLst>
            <pc:docMk/>
            <pc:sldMk cId="0" sldId="261"/>
            <ac:picMk id="2" creationId="{00000000-0000-0000-0000-000000000000}"/>
          </ac:picMkLst>
        </pc:picChg>
      </pc:sldChg>
    </pc:docChg>
  </pc:docChgLst>
  <pc:docChgLst>
    <pc:chgData name="Hatcher, Cheri L" userId="S::bmz30@txstate.edu::2b89b7a6-b4f8-431d-9fbe-268b44f689b8" providerId="AD" clId="Web-{4E95F37B-8DD3-4F7C-8D27-4D9EEC134F06}"/>
    <pc:docChg chg="modSld">
      <pc:chgData name="Hatcher, Cheri L" userId="S::bmz30@txstate.edu::2b89b7a6-b4f8-431d-9fbe-268b44f689b8" providerId="AD" clId="Web-{4E95F37B-8DD3-4F7C-8D27-4D9EEC134F06}" dt="2022-05-19T22:59:40.515" v="6" actId="1076"/>
      <pc:docMkLst>
        <pc:docMk/>
      </pc:docMkLst>
      <pc:sldChg chg="addSp modSp modNotes">
        <pc:chgData name="Hatcher, Cheri L" userId="S::bmz30@txstate.edu::2b89b7a6-b4f8-431d-9fbe-268b44f689b8" providerId="AD" clId="Web-{4E95F37B-8DD3-4F7C-8D27-4D9EEC134F06}" dt="2022-05-19T22:59:40.515" v="6" actId="1076"/>
        <pc:sldMkLst>
          <pc:docMk/>
          <pc:sldMk cId="67714509" sldId="266"/>
        </pc:sldMkLst>
        <pc:picChg chg="add mod">
          <ac:chgData name="Hatcher, Cheri L" userId="S::bmz30@txstate.edu::2b89b7a6-b4f8-431d-9fbe-268b44f689b8" providerId="AD" clId="Web-{4E95F37B-8DD3-4F7C-8D27-4D9EEC134F06}" dt="2022-05-19T22:59:40.515" v="6" actId="1076"/>
          <ac:picMkLst>
            <pc:docMk/>
            <pc:sldMk cId="67714509" sldId="266"/>
            <ac:picMk id="3" creationId="{497628DB-E560-481A-1E8C-51ED4BF4449E}"/>
          </ac:picMkLst>
        </pc:picChg>
      </pc:sldChg>
    </pc:docChg>
  </pc:docChgLst>
  <pc:docChgLst>
    <pc:chgData name="Hatcher, Cheri L" userId="S::bmz30@txstate.edu::2b89b7a6-b4f8-431d-9fbe-268b44f689b8" providerId="AD" clId="Web-{789BCC69-057F-480F-8097-20294238C489}"/>
    <pc:docChg chg="modSld">
      <pc:chgData name="Hatcher, Cheri L" userId="S::bmz30@txstate.edu::2b89b7a6-b4f8-431d-9fbe-268b44f689b8" providerId="AD" clId="Web-{789BCC69-057F-480F-8097-20294238C489}" dt="2022-05-19T22:32:58.496" v="34" actId="14100"/>
      <pc:docMkLst>
        <pc:docMk/>
      </pc:docMkLst>
      <pc:sldChg chg="modSp">
        <pc:chgData name="Hatcher, Cheri L" userId="S::bmz30@txstate.edu::2b89b7a6-b4f8-431d-9fbe-268b44f689b8" providerId="AD" clId="Web-{789BCC69-057F-480F-8097-20294238C489}" dt="2022-05-19T22:20:54.323" v="26" actId="1076"/>
        <pc:sldMkLst>
          <pc:docMk/>
          <pc:sldMk cId="0" sldId="263"/>
        </pc:sldMkLst>
        <pc:spChg chg="mod">
          <ac:chgData name="Hatcher, Cheri L" userId="S::bmz30@txstate.edu::2b89b7a6-b4f8-431d-9fbe-268b44f689b8" providerId="AD" clId="Web-{789BCC69-057F-480F-8097-20294238C489}" dt="2022-05-19T22:20:54.323" v="26" actId="1076"/>
          <ac:spMkLst>
            <pc:docMk/>
            <pc:sldMk cId="0" sldId="263"/>
            <ac:spMk id="11" creationId="{8ACFF2E8-CDB0-24E6-D0F5-EF584E04C5D2}"/>
          </ac:spMkLst>
        </pc:spChg>
        <pc:picChg chg="mod">
          <ac:chgData name="Hatcher, Cheri L" userId="S::bmz30@txstate.edu::2b89b7a6-b4f8-431d-9fbe-268b44f689b8" providerId="AD" clId="Web-{789BCC69-057F-480F-8097-20294238C489}" dt="2022-05-19T22:20:14.305" v="25" actId="1076"/>
          <ac:picMkLst>
            <pc:docMk/>
            <pc:sldMk cId="0" sldId="263"/>
            <ac:picMk id="2" creationId="{00000000-0000-0000-0000-000000000000}"/>
          </ac:picMkLst>
        </pc:picChg>
        <pc:picChg chg="mod">
          <ac:chgData name="Hatcher, Cheri L" userId="S::bmz30@txstate.edu::2b89b7a6-b4f8-431d-9fbe-268b44f689b8" providerId="AD" clId="Web-{789BCC69-057F-480F-8097-20294238C489}" dt="2022-05-19T22:20:03.758" v="23" actId="1076"/>
          <ac:picMkLst>
            <pc:docMk/>
            <pc:sldMk cId="0" sldId="263"/>
            <ac:picMk id="3" creationId="{B20C49C7-F404-D9D5-EEB8-208AD3600D5C}"/>
          </ac:picMkLst>
        </pc:picChg>
      </pc:sldChg>
      <pc:sldChg chg="modSp modNotes">
        <pc:chgData name="Hatcher, Cheri L" userId="S::bmz30@txstate.edu::2b89b7a6-b4f8-431d-9fbe-268b44f689b8" providerId="AD" clId="Web-{789BCC69-057F-480F-8097-20294238C489}" dt="2022-05-19T22:14:29.329" v="6" actId="1076"/>
        <pc:sldMkLst>
          <pc:docMk/>
          <pc:sldMk cId="242385095" sldId="267"/>
        </pc:sldMkLst>
        <pc:spChg chg="mod">
          <ac:chgData name="Hatcher, Cheri L" userId="S::bmz30@txstate.edu::2b89b7a6-b4f8-431d-9fbe-268b44f689b8" providerId="AD" clId="Web-{789BCC69-057F-480F-8097-20294238C489}" dt="2022-05-19T21:49:11.729" v="0" actId="1076"/>
          <ac:spMkLst>
            <pc:docMk/>
            <pc:sldMk cId="242385095" sldId="267"/>
            <ac:spMk id="7" creationId="{00000000-0000-0000-0000-000000000000}"/>
          </ac:spMkLst>
        </pc:spChg>
        <pc:picChg chg="mod">
          <ac:chgData name="Hatcher, Cheri L" userId="S::bmz30@txstate.edu::2b89b7a6-b4f8-431d-9fbe-268b44f689b8" providerId="AD" clId="Web-{789BCC69-057F-480F-8097-20294238C489}" dt="2022-05-19T22:14:29.329" v="6" actId="1076"/>
          <ac:picMkLst>
            <pc:docMk/>
            <pc:sldMk cId="242385095" sldId="267"/>
            <ac:picMk id="11" creationId="{7D9EDA01-E613-6CDF-F46F-0FCEDB4C8FDE}"/>
          </ac:picMkLst>
        </pc:picChg>
      </pc:sldChg>
      <pc:sldChg chg="modSp">
        <pc:chgData name="Hatcher, Cheri L" userId="S::bmz30@txstate.edu::2b89b7a6-b4f8-431d-9fbe-268b44f689b8" providerId="AD" clId="Web-{789BCC69-057F-480F-8097-20294238C489}" dt="2022-05-19T22:32:58.496" v="34" actId="14100"/>
        <pc:sldMkLst>
          <pc:docMk/>
          <pc:sldMk cId="1306940952" sldId="268"/>
        </pc:sldMkLst>
        <pc:picChg chg="mod">
          <ac:chgData name="Hatcher, Cheri L" userId="S::bmz30@txstate.edu::2b89b7a6-b4f8-431d-9fbe-268b44f689b8" providerId="AD" clId="Web-{789BCC69-057F-480F-8097-20294238C489}" dt="2022-05-19T22:32:58.496" v="34" actId="14100"/>
          <ac:picMkLst>
            <pc:docMk/>
            <pc:sldMk cId="1306940952" sldId="268"/>
            <ac:picMk id="10" creationId="{2C31605B-01FD-28E1-FBEF-FBC2B5AEB4F4}"/>
          </ac:picMkLst>
        </pc:picChg>
      </pc:sldChg>
    </pc:docChg>
  </pc:docChgLst>
  <pc:docChgLst>
    <pc:chgData name="Hatcher, Cheri L" userId="S::bmz30@txstate.edu::2b89b7a6-b4f8-431d-9fbe-268b44f689b8" providerId="AD" clId="Web-{3FEF6D34-AC90-4A78-8ED3-E1CD33C708D1}"/>
    <pc:docChg chg="modSld">
      <pc:chgData name="Hatcher, Cheri L" userId="S::bmz30@txstate.edu::2b89b7a6-b4f8-431d-9fbe-268b44f689b8" providerId="AD" clId="Web-{3FEF6D34-AC90-4A78-8ED3-E1CD33C708D1}" dt="2022-05-20T18:16:19.355" v="619" actId="20577"/>
      <pc:docMkLst>
        <pc:docMk/>
      </pc:docMkLst>
      <pc:sldChg chg="modSp">
        <pc:chgData name="Hatcher, Cheri L" userId="S::bmz30@txstate.edu::2b89b7a6-b4f8-431d-9fbe-268b44f689b8" providerId="AD" clId="Web-{3FEF6D34-AC90-4A78-8ED3-E1CD33C708D1}" dt="2022-05-20T17:59:32.788" v="188" actId="20577"/>
        <pc:sldMkLst>
          <pc:docMk/>
          <pc:sldMk cId="0" sldId="258"/>
        </pc:sldMkLst>
        <pc:spChg chg="mod">
          <ac:chgData name="Hatcher, Cheri L" userId="S::bmz30@txstate.edu::2b89b7a6-b4f8-431d-9fbe-268b44f689b8" providerId="AD" clId="Web-{3FEF6D34-AC90-4A78-8ED3-E1CD33C708D1}" dt="2022-05-20T17:59:32.788" v="188" actId="20577"/>
          <ac:spMkLst>
            <pc:docMk/>
            <pc:sldMk cId="0" sldId="258"/>
            <ac:spMk id="6" creationId="{00000000-0000-0000-0000-000000000000}"/>
          </ac:spMkLst>
        </pc:spChg>
      </pc:sldChg>
      <pc:sldChg chg="addSp modSp modNotes">
        <pc:chgData name="Hatcher, Cheri L" userId="S::bmz30@txstate.edu::2b89b7a6-b4f8-431d-9fbe-268b44f689b8" providerId="AD" clId="Web-{3FEF6D34-AC90-4A78-8ED3-E1CD33C708D1}" dt="2022-05-20T18:16:19.355" v="619" actId="20577"/>
        <pc:sldMkLst>
          <pc:docMk/>
          <pc:sldMk cId="0" sldId="259"/>
        </pc:sldMkLst>
        <pc:spChg chg="mod">
          <ac:chgData name="Hatcher, Cheri L" userId="S::bmz30@txstate.edu::2b89b7a6-b4f8-431d-9fbe-268b44f689b8" providerId="AD" clId="Web-{3FEF6D34-AC90-4A78-8ED3-E1CD33C708D1}" dt="2022-05-20T18:10:07.842" v="367" actId="20577"/>
          <ac:spMkLst>
            <pc:docMk/>
            <pc:sldMk cId="0" sldId="259"/>
            <ac:spMk id="9" creationId="{174E573A-053D-1563-4017-975F9C5F744B}"/>
          </ac:spMkLst>
        </pc:spChg>
        <pc:spChg chg="add mod">
          <ac:chgData name="Hatcher, Cheri L" userId="S::bmz30@txstate.edu::2b89b7a6-b4f8-431d-9fbe-268b44f689b8" providerId="AD" clId="Web-{3FEF6D34-AC90-4A78-8ED3-E1CD33C708D1}" dt="2022-05-20T18:16:19.355" v="619" actId="20577"/>
          <ac:spMkLst>
            <pc:docMk/>
            <pc:sldMk cId="0" sldId="259"/>
            <ac:spMk id="11" creationId="{7850C8DB-9EED-2A1B-BDB5-BF1D4475F4CC}"/>
          </ac:spMkLst>
        </pc:spChg>
      </pc:sldChg>
      <pc:sldChg chg="modNotes">
        <pc:chgData name="Hatcher, Cheri L" userId="S::bmz30@txstate.edu::2b89b7a6-b4f8-431d-9fbe-268b44f689b8" providerId="AD" clId="Web-{3FEF6D34-AC90-4A78-8ED3-E1CD33C708D1}" dt="2022-05-20T17:59:13.553" v="183"/>
        <pc:sldMkLst>
          <pc:docMk/>
          <pc:sldMk cId="0" sldId="263"/>
        </pc:sldMkLst>
      </pc:sldChg>
      <pc:sldChg chg="modNotes">
        <pc:chgData name="Hatcher, Cheri L" userId="S::bmz30@txstate.edu::2b89b7a6-b4f8-431d-9fbe-268b44f689b8" providerId="AD" clId="Web-{3FEF6D34-AC90-4A78-8ED3-E1CD33C708D1}" dt="2022-05-20T18:05:34.239" v="193"/>
        <pc:sldMkLst>
          <pc:docMk/>
          <pc:sldMk cId="242385095" sldId="267"/>
        </pc:sldMkLst>
      </pc:sldChg>
      <pc:sldChg chg="modNotes">
        <pc:chgData name="Hatcher, Cheri L" userId="S::bmz30@txstate.edu::2b89b7a6-b4f8-431d-9fbe-268b44f689b8" providerId="AD" clId="Web-{3FEF6D34-AC90-4A78-8ED3-E1CD33C708D1}" dt="2022-05-20T18:09:16.496" v="358"/>
        <pc:sldMkLst>
          <pc:docMk/>
          <pc:sldMk cId="1306940952" sldId="268"/>
        </pc:sldMkLst>
      </pc:sldChg>
    </pc:docChg>
  </pc:docChgLst>
  <pc:docChgLst>
    <pc:chgData name="Fuller, Noel Anthony" userId="S::nf1071@txstate.edu::89693f7f-f55a-491e-bfd0-3555c4b9c98a" providerId="AD" clId="Web-{28B7888F-642A-4534-AF28-2283B960AE3E}"/>
    <pc:docChg chg="addSld delSld modSld">
      <pc:chgData name="Fuller, Noel Anthony" userId="S::nf1071@txstate.edu::89693f7f-f55a-491e-bfd0-3555c4b9c98a" providerId="AD" clId="Web-{28B7888F-642A-4534-AF28-2283B960AE3E}" dt="2022-05-18T15:40:24.138" v="384" actId="20577"/>
      <pc:docMkLst>
        <pc:docMk/>
      </pc:docMkLst>
      <pc:sldChg chg="addSp delSp modSp">
        <pc:chgData name="Fuller, Noel Anthony" userId="S::nf1071@txstate.edu::89693f7f-f55a-491e-bfd0-3555c4b9c98a" providerId="AD" clId="Web-{28B7888F-642A-4534-AF28-2283B960AE3E}" dt="2022-05-18T15:40:24.138" v="384" actId="20577"/>
        <pc:sldMkLst>
          <pc:docMk/>
          <pc:sldMk cId="0" sldId="260"/>
        </pc:sldMkLst>
        <pc:spChg chg="del">
          <ac:chgData name="Fuller, Noel Anthony" userId="S::nf1071@txstate.edu::89693f7f-f55a-491e-bfd0-3555c4b9c98a" providerId="AD" clId="Web-{28B7888F-642A-4534-AF28-2283B960AE3E}" dt="2022-05-18T15:32:23.388" v="150"/>
          <ac:spMkLst>
            <pc:docMk/>
            <pc:sldMk cId="0" sldId="260"/>
            <ac:spMk id="4" creationId="{00000000-0000-0000-0000-000000000000}"/>
          </ac:spMkLst>
        </pc:spChg>
        <pc:spChg chg="add mod">
          <ac:chgData name="Fuller, Noel Anthony" userId="S::nf1071@txstate.edu::89693f7f-f55a-491e-bfd0-3555c4b9c98a" providerId="AD" clId="Web-{28B7888F-642A-4534-AF28-2283B960AE3E}" dt="2022-05-18T15:40:24.138" v="384" actId="20577"/>
          <ac:spMkLst>
            <pc:docMk/>
            <pc:sldMk cId="0" sldId="260"/>
            <ac:spMk id="5" creationId="{D6D2B730-ECCE-F583-712D-18CF01C5877D}"/>
          </ac:spMkLst>
        </pc:spChg>
      </pc:sldChg>
      <pc:sldChg chg="delSp del">
        <pc:chgData name="Fuller, Noel Anthony" userId="S::nf1071@txstate.edu::89693f7f-f55a-491e-bfd0-3555c4b9c98a" providerId="AD" clId="Web-{28B7888F-642A-4534-AF28-2283B960AE3E}" dt="2022-05-18T15:33:06.999" v="159"/>
        <pc:sldMkLst>
          <pc:docMk/>
          <pc:sldMk cId="0" sldId="264"/>
        </pc:sldMkLst>
        <pc:spChg chg="del">
          <ac:chgData name="Fuller, Noel Anthony" userId="S::nf1071@txstate.edu::89693f7f-f55a-491e-bfd0-3555c4b9c98a" providerId="AD" clId="Web-{28B7888F-642A-4534-AF28-2283B960AE3E}" dt="2022-05-18T15:32:49.155" v="153"/>
          <ac:spMkLst>
            <pc:docMk/>
            <pc:sldMk cId="0" sldId="264"/>
            <ac:spMk id="11" creationId="{00000000-0000-0000-0000-000000000000}"/>
          </ac:spMkLst>
        </pc:spChg>
        <pc:spChg chg="del">
          <ac:chgData name="Fuller, Noel Anthony" userId="S::nf1071@txstate.edu::89693f7f-f55a-491e-bfd0-3555c4b9c98a" providerId="AD" clId="Web-{28B7888F-642A-4534-AF28-2283B960AE3E}" dt="2022-05-18T15:32:55.764" v="158"/>
          <ac:spMkLst>
            <pc:docMk/>
            <pc:sldMk cId="0" sldId="264"/>
            <ac:spMk id="12" creationId="{00000000-0000-0000-0000-000000000000}"/>
          </ac:spMkLst>
        </pc:spChg>
        <pc:spChg chg="del">
          <ac:chgData name="Fuller, Noel Anthony" userId="S::nf1071@txstate.edu::89693f7f-f55a-491e-bfd0-3555c4b9c98a" providerId="AD" clId="Web-{28B7888F-642A-4534-AF28-2283B960AE3E}" dt="2022-05-18T15:32:51.780" v="154"/>
          <ac:spMkLst>
            <pc:docMk/>
            <pc:sldMk cId="0" sldId="264"/>
            <ac:spMk id="13" creationId="{00000000-0000-0000-0000-000000000000}"/>
          </ac:spMkLst>
        </pc:spChg>
        <pc:spChg chg="del">
          <ac:chgData name="Fuller, Noel Anthony" userId="S::nf1071@txstate.edu::89693f7f-f55a-491e-bfd0-3555c4b9c98a" providerId="AD" clId="Web-{28B7888F-642A-4534-AF28-2283B960AE3E}" dt="2022-05-18T15:32:53.045" v="156"/>
          <ac:spMkLst>
            <pc:docMk/>
            <pc:sldMk cId="0" sldId="264"/>
            <ac:spMk id="14" creationId="{00000000-0000-0000-0000-000000000000}"/>
          </ac:spMkLst>
        </pc:spChg>
        <pc:grpChg chg="del">
          <ac:chgData name="Fuller, Noel Anthony" userId="S::nf1071@txstate.edu::89693f7f-f55a-491e-bfd0-3555c4b9c98a" providerId="AD" clId="Web-{28B7888F-642A-4534-AF28-2283B960AE3E}" dt="2022-05-18T15:32:46.498" v="151"/>
          <ac:grpSpMkLst>
            <pc:docMk/>
            <pc:sldMk cId="0" sldId="264"/>
            <ac:grpSpMk id="3" creationId="{00000000-0000-0000-0000-000000000000}"/>
          </ac:grpSpMkLst>
        </pc:grpChg>
        <pc:grpChg chg="del">
          <ac:chgData name="Fuller, Noel Anthony" userId="S::nf1071@txstate.edu::89693f7f-f55a-491e-bfd0-3555c4b9c98a" providerId="AD" clId="Web-{28B7888F-642A-4534-AF28-2283B960AE3E}" dt="2022-05-18T15:32:53.999" v="157"/>
          <ac:grpSpMkLst>
            <pc:docMk/>
            <pc:sldMk cId="0" sldId="264"/>
            <ac:grpSpMk id="5" creationId="{00000000-0000-0000-0000-000000000000}"/>
          </ac:grpSpMkLst>
        </pc:grpChg>
        <pc:grpChg chg="del">
          <ac:chgData name="Fuller, Noel Anthony" userId="S::nf1071@txstate.edu::89693f7f-f55a-491e-bfd0-3555c4b9c98a" providerId="AD" clId="Web-{28B7888F-642A-4534-AF28-2283B960AE3E}" dt="2022-05-18T15:32:47.670" v="152"/>
          <ac:grpSpMkLst>
            <pc:docMk/>
            <pc:sldMk cId="0" sldId="264"/>
            <ac:grpSpMk id="7" creationId="{00000000-0000-0000-0000-000000000000}"/>
          </ac:grpSpMkLst>
        </pc:grpChg>
        <pc:grpChg chg="del">
          <ac:chgData name="Fuller, Noel Anthony" userId="S::nf1071@txstate.edu::89693f7f-f55a-491e-bfd0-3555c4b9c98a" providerId="AD" clId="Web-{28B7888F-642A-4534-AF28-2283B960AE3E}" dt="2022-05-18T15:32:51.827" v="155"/>
          <ac:grpSpMkLst>
            <pc:docMk/>
            <pc:sldMk cId="0" sldId="264"/>
            <ac:grpSpMk id="9" creationId="{00000000-0000-0000-0000-000000000000}"/>
          </ac:grpSpMkLst>
        </pc:grpChg>
      </pc:sldChg>
      <pc:sldChg chg="modSp">
        <pc:chgData name="Fuller, Noel Anthony" userId="S::nf1071@txstate.edu::89693f7f-f55a-491e-bfd0-3555c4b9c98a" providerId="AD" clId="Web-{28B7888F-642A-4534-AF28-2283B960AE3E}" dt="2022-05-18T15:26:26.424" v="1" actId="1076"/>
        <pc:sldMkLst>
          <pc:docMk/>
          <pc:sldMk cId="242385095" sldId="267"/>
        </pc:sldMkLst>
        <pc:picChg chg="mod">
          <ac:chgData name="Fuller, Noel Anthony" userId="S::nf1071@txstate.edu::89693f7f-f55a-491e-bfd0-3555c4b9c98a" providerId="AD" clId="Web-{28B7888F-642A-4534-AF28-2283B960AE3E}" dt="2022-05-18T15:26:26.424" v="1" actId="1076"/>
          <ac:picMkLst>
            <pc:docMk/>
            <pc:sldMk cId="242385095" sldId="267"/>
            <ac:picMk id="11" creationId="{7D9EDA01-E613-6CDF-F46F-0FCEDB4C8FDE}"/>
          </ac:picMkLst>
        </pc:picChg>
      </pc:sldChg>
      <pc:sldChg chg="addSp delSp modSp">
        <pc:chgData name="Fuller, Noel Anthony" userId="S::nf1071@txstate.edu::89693f7f-f55a-491e-bfd0-3555c4b9c98a" providerId="AD" clId="Web-{28B7888F-642A-4534-AF28-2283B960AE3E}" dt="2022-05-18T15:31:52.856" v="149" actId="1076"/>
        <pc:sldMkLst>
          <pc:docMk/>
          <pc:sldMk cId="1306940952" sldId="268"/>
        </pc:sldMkLst>
        <pc:spChg chg="del mod">
          <ac:chgData name="Fuller, Noel Anthony" userId="S::nf1071@txstate.edu::89693f7f-f55a-491e-bfd0-3555c4b9c98a" providerId="AD" clId="Web-{28B7888F-642A-4534-AF28-2283B960AE3E}" dt="2022-05-18T15:28:30.271" v="7"/>
          <ac:spMkLst>
            <pc:docMk/>
            <pc:sldMk cId="1306940952" sldId="268"/>
            <ac:spMk id="3" creationId="{00000000-0000-0000-0000-000000000000}"/>
          </ac:spMkLst>
        </pc:spChg>
        <pc:spChg chg="del">
          <ac:chgData name="Fuller, Noel Anthony" userId="S::nf1071@txstate.edu::89693f7f-f55a-491e-bfd0-3555c4b9c98a" providerId="AD" clId="Web-{28B7888F-642A-4534-AF28-2283B960AE3E}" dt="2022-05-18T15:31:47.403" v="146"/>
          <ac:spMkLst>
            <pc:docMk/>
            <pc:sldMk cId="1306940952" sldId="268"/>
            <ac:spMk id="8" creationId="{2F055B55-192A-4365-A76B-86704E8610A9}"/>
          </ac:spMkLst>
        </pc:spChg>
        <pc:spChg chg="add mod">
          <ac:chgData name="Fuller, Noel Anthony" userId="S::nf1071@txstate.edu::89693f7f-f55a-491e-bfd0-3555c4b9c98a" providerId="AD" clId="Web-{28B7888F-642A-4534-AF28-2283B960AE3E}" dt="2022-05-18T15:31:42.309" v="145" actId="20577"/>
          <ac:spMkLst>
            <pc:docMk/>
            <pc:sldMk cId="1306940952" sldId="268"/>
            <ac:spMk id="9" creationId="{5D8FA022-BFA5-996F-BE5A-F8310E9BA1F2}"/>
          </ac:spMkLst>
        </pc:spChg>
        <pc:picChg chg="add mod">
          <ac:chgData name="Fuller, Noel Anthony" userId="S::nf1071@txstate.edu::89693f7f-f55a-491e-bfd0-3555c4b9c98a" providerId="AD" clId="Web-{28B7888F-642A-4534-AF28-2283B960AE3E}" dt="2022-05-18T15:31:52.856" v="149" actId="1076"/>
          <ac:picMkLst>
            <pc:docMk/>
            <pc:sldMk cId="1306940952" sldId="268"/>
            <ac:picMk id="10" creationId="{2C31605B-01FD-28E1-FBEF-FBC2B5AEB4F4}"/>
          </ac:picMkLst>
        </pc:picChg>
      </pc:sldChg>
      <pc:sldChg chg="modSp add replId">
        <pc:chgData name="Fuller, Noel Anthony" userId="S::nf1071@txstate.edu::89693f7f-f55a-491e-bfd0-3555c4b9c98a" providerId="AD" clId="Web-{28B7888F-642A-4534-AF28-2283B960AE3E}" dt="2022-05-18T15:34:16.142" v="167" actId="1076"/>
        <pc:sldMkLst>
          <pc:docMk/>
          <pc:sldMk cId="1209674579" sldId="269"/>
        </pc:sldMkLst>
        <pc:spChg chg="mod">
          <ac:chgData name="Fuller, Noel Anthony" userId="S::nf1071@txstate.edu::89693f7f-f55a-491e-bfd0-3555c4b9c98a" providerId="AD" clId="Web-{28B7888F-642A-4534-AF28-2283B960AE3E}" dt="2022-05-18T15:34:16.142" v="167" actId="1076"/>
          <ac:spMkLst>
            <pc:docMk/>
            <pc:sldMk cId="1209674579" sldId="269"/>
            <ac:spMk id="15" creationId="{00000000-0000-0000-0000-000000000000}"/>
          </ac:spMkLst>
        </pc:spChg>
      </pc:sldChg>
    </pc:docChg>
  </pc:docChgLst>
  <pc:docChgLst>
    <pc:chgData name="Hatcher, Cheri L" userId="S::bmz30@txstate.edu::2b89b7a6-b4f8-431d-9fbe-268b44f689b8" providerId="AD" clId="Web-{C7E1E96E-4B6F-497D-9210-576ADEBCA58B}"/>
    <pc:docChg chg="modSld">
      <pc:chgData name="Hatcher, Cheri L" userId="S::bmz30@txstate.edu::2b89b7a6-b4f8-431d-9fbe-268b44f689b8" providerId="AD" clId="Web-{C7E1E96E-4B6F-497D-9210-576ADEBCA58B}" dt="2022-05-19T23:24:55.927" v="47" actId="1076"/>
      <pc:docMkLst>
        <pc:docMk/>
      </pc:docMkLst>
      <pc:sldChg chg="modSp">
        <pc:chgData name="Hatcher, Cheri L" userId="S::bmz30@txstate.edu::2b89b7a6-b4f8-431d-9fbe-268b44f689b8" providerId="AD" clId="Web-{C7E1E96E-4B6F-497D-9210-576ADEBCA58B}" dt="2022-05-19T23:24:55.927" v="47" actId="1076"/>
        <pc:sldMkLst>
          <pc:docMk/>
          <pc:sldMk cId="0" sldId="263"/>
        </pc:sldMkLst>
        <pc:picChg chg="mod">
          <ac:chgData name="Hatcher, Cheri L" userId="S::bmz30@txstate.edu::2b89b7a6-b4f8-431d-9fbe-268b44f689b8" providerId="AD" clId="Web-{C7E1E96E-4B6F-497D-9210-576ADEBCA58B}" dt="2022-05-19T23:24:55.927" v="47" actId="1076"/>
          <ac:picMkLst>
            <pc:docMk/>
            <pc:sldMk cId="0" sldId="263"/>
            <ac:picMk id="3" creationId="{B20C49C7-F404-D9D5-EEB8-208AD3600D5C}"/>
          </ac:picMkLst>
        </pc:picChg>
      </pc:sldChg>
      <pc:sldChg chg="modSp">
        <pc:chgData name="Hatcher, Cheri L" userId="S::bmz30@txstate.edu::2b89b7a6-b4f8-431d-9fbe-268b44f689b8" providerId="AD" clId="Web-{C7E1E96E-4B6F-497D-9210-576ADEBCA58B}" dt="2022-05-19T23:20:18.027" v="46" actId="1076"/>
        <pc:sldMkLst>
          <pc:docMk/>
          <pc:sldMk cId="0" sldId="265"/>
        </pc:sldMkLst>
        <pc:spChg chg="mod">
          <ac:chgData name="Hatcher, Cheri L" userId="S::bmz30@txstate.edu::2b89b7a6-b4f8-431d-9fbe-268b44f689b8" providerId="AD" clId="Web-{C7E1E96E-4B6F-497D-9210-576ADEBCA58B}" dt="2022-05-19T23:19:09.603" v="19" actId="1076"/>
          <ac:spMkLst>
            <pc:docMk/>
            <pc:sldMk cId="0" sldId="265"/>
            <ac:spMk id="5" creationId="{00000000-0000-0000-0000-000000000000}"/>
          </ac:spMkLst>
        </pc:spChg>
        <pc:spChg chg="mod">
          <ac:chgData name="Hatcher, Cheri L" userId="S::bmz30@txstate.edu::2b89b7a6-b4f8-431d-9fbe-268b44f689b8" providerId="AD" clId="Web-{C7E1E96E-4B6F-497D-9210-576ADEBCA58B}" dt="2022-05-19T23:20:18.027" v="46" actId="1076"/>
          <ac:spMkLst>
            <pc:docMk/>
            <pc:sldMk cId="0" sldId="265"/>
            <ac:spMk id="7" creationId="{00000000-0000-0000-0000-000000000000}"/>
          </ac:spMkLst>
        </pc:spChg>
      </pc:sldChg>
      <pc:sldChg chg="modSp">
        <pc:chgData name="Hatcher, Cheri L" userId="S::bmz30@txstate.edu::2b89b7a6-b4f8-431d-9fbe-268b44f689b8" providerId="AD" clId="Web-{C7E1E96E-4B6F-497D-9210-576ADEBCA58B}" dt="2022-05-19T23:16:01.847" v="0" actId="1076"/>
        <pc:sldMkLst>
          <pc:docMk/>
          <pc:sldMk cId="67714509" sldId="266"/>
        </pc:sldMkLst>
        <pc:picChg chg="mod">
          <ac:chgData name="Hatcher, Cheri L" userId="S::bmz30@txstate.edu::2b89b7a6-b4f8-431d-9fbe-268b44f689b8" providerId="AD" clId="Web-{C7E1E96E-4B6F-497D-9210-576ADEBCA58B}" dt="2022-05-19T23:16:01.847" v="0" actId="1076"/>
          <ac:picMkLst>
            <pc:docMk/>
            <pc:sldMk cId="67714509" sldId="266"/>
            <ac:picMk id="3" creationId="{497628DB-E560-481A-1E8C-51ED4BF4449E}"/>
          </ac:picMkLst>
        </pc:picChg>
      </pc:sldChg>
    </pc:docChg>
  </pc:docChgLst>
  <pc:docChgLst>
    <pc:chgData name="Fuller, Noel Anthony" userId="S::nf1071@txstate.edu::89693f7f-f55a-491e-bfd0-3555c4b9c98a" providerId="AD" clId="Web-{2D3A1974-C765-4CA7-A237-51C6775D8B9A}"/>
    <pc:docChg chg="modSld">
      <pc:chgData name="Fuller, Noel Anthony" userId="S::nf1071@txstate.edu::89693f7f-f55a-491e-bfd0-3555c4b9c98a" providerId="AD" clId="Web-{2D3A1974-C765-4CA7-A237-51C6775D8B9A}" dt="2022-05-19T23:18:44.112" v="9" actId="20577"/>
      <pc:docMkLst>
        <pc:docMk/>
      </pc:docMkLst>
      <pc:sldChg chg="modSp">
        <pc:chgData name="Fuller, Noel Anthony" userId="S::nf1071@txstate.edu::89693f7f-f55a-491e-bfd0-3555c4b9c98a" providerId="AD" clId="Web-{2D3A1974-C765-4CA7-A237-51C6775D8B9A}" dt="2022-05-19T23:18:44.112" v="9" actId="20577"/>
        <pc:sldMkLst>
          <pc:docMk/>
          <pc:sldMk cId="0" sldId="265"/>
        </pc:sldMkLst>
        <pc:spChg chg="mod">
          <ac:chgData name="Fuller, Noel Anthony" userId="S::nf1071@txstate.edu::89693f7f-f55a-491e-bfd0-3555c4b9c98a" providerId="AD" clId="Web-{2D3A1974-C765-4CA7-A237-51C6775D8B9A}" dt="2022-05-19T23:18:44.112" v="9" actId="20577"/>
          <ac:spMkLst>
            <pc:docMk/>
            <pc:sldMk cId="0" sldId="265"/>
            <ac:spMk id="5" creationId="{00000000-0000-0000-0000-000000000000}"/>
          </ac:spMkLst>
        </pc:spChg>
      </pc:sldChg>
      <pc:sldChg chg="addSp modSp">
        <pc:chgData name="Fuller, Noel Anthony" userId="S::nf1071@txstate.edu::89693f7f-f55a-491e-bfd0-3555c4b9c98a" providerId="AD" clId="Web-{2D3A1974-C765-4CA7-A237-51C6775D8B9A}" dt="2022-05-19T23:11:12.521" v="5" actId="14100"/>
        <pc:sldMkLst>
          <pc:docMk/>
          <pc:sldMk cId="67714509" sldId="266"/>
        </pc:sldMkLst>
        <pc:picChg chg="add mod">
          <ac:chgData name="Fuller, Noel Anthony" userId="S::nf1071@txstate.edu::89693f7f-f55a-491e-bfd0-3555c4b9c98a" providerId="AD" clId="Web-{2D3A1974-C765-4CA7-A237-51C6775D8B9A}" dt="2022-05-19T23:11:12.521" v="5" actId="14100"/>
          <ac:picMkLst>
            <pc:docMk/>
            <pc:sldMk cId="67714509" sldId="266"/>
            <ac:picMk id="4" creationId="{06A123B2-EB48-5E57-3745-8BF72A2B434A}"/>
          </ac:picMkLst>
        </pc:picChg>
      </pc:sldChg>
    </pc:docChg>
  </pc:docChgLst>
  <pc:docChgLst>
    <pc:chgData name="Fuller, Noel Anthony" userId="S::nf1071@txstate.edu::89693f7f-f55a-491e-bfd0-3555c4b9c98a" providerId="AD" clId="Web-{A6D4A4CF-62E8-46D2-A7EC-2684BFC10EED}"/>
    <pc:docChg chg="modSld">
      <pc:chgData name="Fuller, Noel Anthony" userId="S::nf1071@txstate.edu::89693f7f-f55a-491e-bfd0-3555c4b9c98a" providerId="AD" clId="Web-{A6D4A4CF-62E8-46D2-A7EC-2684BFC10EED}" dt="2022-05-19T22:54:03.939" v="233"/>
      <pc:docMkLst>
        <pc:docMk/>
      </pc:docMkLst>
      <pc:sldChg chg="addSp delSp modSp">
        <pc:chgData name="Fuller, Noel Anthony" userId="S::nf1071@txstate.edu::89693f7f-f55a-491e-bfd0-3555c4b9c98a" providerId="AD" clId="Web-{A6D4A4CF-62E8-46D2-A7EC-2684BFC10EED}" dt="2022-05-19T22:54:03.939" v="233"/>
        <pc:sldMkLst>
          <pc:docMk/>
          <pc:sldMk cId="0" sldId="261"/>
        </pc:sldMkLst>
        <pc:spChg chg="add mod">
          <ac:chgData name="Fuller, Noel Anthony" userId="S::nf1071@txstate.edu::89693f7f-f55a-491e-bfd0-3555c4b9c98a" providerId="AD" clId="Web-{A6D4A4CF-62E8-46D2-A7EC-2684BFC10EED}" dt="2022-05-19T22:52:56.406" v="219" actId="20577"/>
          <ac:spMkLst>
            <pc:docMk/>
            <pc:sldMk cId="0" sldId="261"/>
            <ac:spMk id="153" creationId="{6D367C45-01B7-0990-00BE-5C22631C7CD2}"/>
          </ac:spMkLst>
        </pc:spChg>
        <pc:graphicFrameChg chg="add del mod modGraphic">
          <ac:chgData name="Fuller, Noel Anthony" userId="S::nf1071@txstate.edu::89693f7f-f55a-491e-bfd0-3555c4b9c98a" providerId="AD" clId="Web-{A6D4A4CF-62E8-46D2-A7EC-2684BFC10EED}" dt="2022-05-19T22:49:54.355" v="19"/>
          <ac:graphicFrameMkLst>
            <pc:docMk/>
            <pc:sldMk cId="0" sldId="261"/>
            <ac:graphicFrameMk id="6" creationId="{6419646B-300B-1C7B-0E97-E5C476BEF267}"/>
          </ac:graphicFrameMkLst>
        </pc:graphicFrameChg>
        <pc:graphicFrameChg chg="add del mod modGraphic">
          <ac:chgData name="Fuller, Noel Anthony" userId="S::nf1071@txstate.edu::89693f7f-f55a-491e-bfd0-3555c4b9c98a" providerId="AD" clId="Web-{A6D4A4CF-62E8-46D2-A7EC-2684BFC10EED}" dt="2022-05-19T22:52:34.655" v="216"/>
          <ac:graphicFrameMkLst>
            <pc:docMk/>
            <pc:sldMk cId="0" sldId="261"/>
            <ac:graphicFrameMk id="154" creationId="{DCA57E78-125B-FDEA-66E2-7C2E4F95D2C4}"/>
          </ac:graphicFrameMkLst>
        </pc:graphicFrameChg>
        <pc:graphicFrameChg chg="add del mod modGraphic">
          <ac:chgData name="Fuller, Noel Anthony" userId="S::nf1071@txstate.edu::89693f7f-f55a-491e-bfd0-3555c4b9c98a" providerId="AD" clId="Web-{A6D4A4CF-62E8-46D2-A7EC-2684BFC10EED}" dt="2022-05-19T22:54:03.939" v="233"/>
          <ac:graphicFrameMkLst>
            <pc:docMk/>
            <pc:sldMk cId="0" sldId="261"/>
            <ac:graphicFrameMk id="165" creationId="{27D93ABD-1EC0-C753-4CBA-33FF5DA7A386}"/>
          </ac:graphicFrameMkLst>
        </pc:graphicFrameChg>
        <pc:picChg chg="add del mod">
          <ac:chgData name="Fuller, Noel Anthony" userId="S::nf1071@txstate.edu::89693f7f-f55a-491e-bfd0-3555c4b9c98a" providerId="AD" clId="Web-{A6D4A4CF-62E8-46D2-A7EC-2684BFC10EED}" dt="2022-05-19T22:48:29.446" v="4"/>
          <ac:picMkLst>
            <pc:docMk/>
            <pc:sldMk cId="0" sldId="261"/>
            <ac:picMk id="5" creationId="{C409AFC7-3C42-BFEE-1699-04425F99D2D4}"/>
          </ac:picMkLst>
        </pc:picChg>
      </pc:sldChg>
    </pc:docChg>
  </pc:docChgLst>
  <pc:docChgLst>
    <pc:chgData name="Hatcher, Cheri L" userId="S::bmz30@txstate.edu::2b89b7a6-b4f8-431d-9fbe-268b44f689b8" providerId="AD" clId="Web-{2BAEC977-4A4A-4E30-9E5B-7B6A03EE450B}"/>
    <pc:docChg chg="modSld">
      <pc:chgData name="Hatcher, Cheri L" userId="S::bmz30@txstate.edu::2b89b7a6-b4f8-431d-9fbe-268b44f689b8" providerId="AD" clId="Web-{2BAEC977-4A4A-4E30-9E5B-7B6A03EE450B}" dt="2022-05-20T18:42:19.419" v="976"/>
      <pc:docMkLst>
        <pc:docMk/>
      </pc:docMkLst>
      <pc:sldChg chg="modSp modNotes">
        <pc:chgData name="Hatcher, Cheri L" userId="S::bmz30@txstate.edu::2b89b7a6-b4f8-431d-9fbe-268b44f689b8" providerId="AD" clId="Web-{2BAEC977-4A4A-4E30-9E5B-7B6A03EE450B}" dt="2022-05-20T18:42:19.419" v="976"/>
        <pc:sldMkLst>
          <pc:docMk/>
          <pc:sldMk cId="0" sldId="259"/>
        </pc:sldMkLst>
        <pc:spChg chg="mod">
          <ac:chgData name="Hatcher, Cheri L" userId="S::bmz30@txstate.edu::2b89b7a6-b4f8-431d-9fbe-268b44f689b8" providerId="AD" clId="Web-{2BAEC977-4A4A-4E30-9E5B-7B6A03EE450B}" dt="2022-05-20T18:41:18.589" v="971" actId="1076"/>
          <ac:spMkLst>
            <pc:docMk/>
            <pc:sldMk cId="0" sldId="259"/>
            <ac:spMk id="9" creationId="{174E573A-053D-1563-4017-975F9C5F744B}"/>
          </ac:spMkLst>
        </pc:spChg>
        <pc:spChg chg="mod">
          <ac:chgData name="Hatcher, Cheri L" userId="S::bmz30@txstate.edu::2b89b7a6-b4f8-431d-9fbe-268b44f689b8" providerId="AD" clId="Web-{2BAEC977-4A4A-4E30-9E5B-7B6A03EE450B}" dt="2022-05-20T18:41:09.808" v="970" actId="1076"/>
          <ac:spMkLst>
            <pc:docMk/>
            <pc:sldMk cId="0" sldId="259"/>
            <ac:spMk id="11" creationId="{7850C8DB-9EED-2A1B-BDB5-BF1D4475F4CC}"/>
          </ac:spMkLst>
        </pc:spChg>
      </pc:sldChg>
    </pc:docChg>
  </pc:docChgLst>
  <pc:docChgLst>
    <pc:chgData name="Fuller, Noel Anthony" userId="S::nf1071@txstate.edu::89693f7f-f55a-491e-bfd0-3555c4b9c98a" providerId="AD" clId="Web-{1B0DE796-1E57-403F-89D3-8273EB427003}"/>
    <pc:docChg chg="modSld">
      <pc:chgData name="Fuller, Noel Anthony" userId="S::nf1071@txstate.edu::89693f7f-f55a-491e-bfd0-3555c4b9c98a" providerId="AD" clId="Web-{1B0DE796-1E57-403F-89D3-8273EB427003}" dt="2022-05-19T23:08:41.595" v="4" actId="20577"/>
      <pc:docMkLst>
        <pc:docMk/>
      </pc:docMkLst>
      <pc:sldChg chg="modSp">
        <pc:chgData name="Fuller, Noel Anthony" userId="S::nf1071@txstate.edu::89693f7f-f55a-491e-bfd0-3555c4b9c98a" providerId="AD" clId="Web-{1B0DE796-1E57-403F-89D3-8273EB427003}" dt="2022-05-19T23:08:41.595" v="4" actId="20577"/>
        <pc:sldMkLst>
          <pc:docMk/>
          <pc:sldMk cId="0" sldId="265"/>
        </pc:sldMkLst>
        <pc:spChg chg="mod">
          <ac:chgData name="Fuller, Noel Anthony" userId="S::nf1071@txstate.edu::89693f7f-f55a-491e-bfd0-3555c4b9c98a" providerId="AD" clId="Web-{1B0DE796-1E57-403F-89D3-8273EB427003}" dt="2022-05-19T23:08:41.595" v="4" actId="20577"/>
          <ac:spMkLst>
            <pc:docMk/>
            <pc:sldMk cId="0" sldId="265"/>
            <ac:spMk id="5" creationId="{00000000-0000-0000-0000-000000000000}"/>
          </ac:spMkLst>
        </pc:spChg>
      </pc:sldChg>
    </pc:docChg>
  </pc:docChgLst>
  <pc:docChgLst>
    <pc:chgData name="Fuller, Noel Anthony" userId="S::nf1071@txstate.edu::89693f7f-f55a-491e-bfd0-3555c4b9c98a" providerId="AD" clId="Web-{AB76E11D-5047-41F0-8E9E-7E855E34F298}"/>
    <pc:docChg chg="modSld">
      <pc:chgData name="Fuller, Noel Anthony" userId="S::nf1071@txstate.edu::89693f7f-f55a-491e-bfd0-3555c4b9c98a" providerId="AD" clId="Web-{AB76E11D-5047-41F0-8E9E-7E855E34F298}" dt="2022-05-18T15:51:27.477" v="22" actId="1076"/>
      <pc:docMkLst>
        <pc:docMk/>
      </pc:docMkLst>
      <pc:sldChg chg="addSp delSp modSp">
        <pc:chgData name="Fuller, Noel Anthony" userId="S::nf1071@txstate.edu::89693f7f-f55a-491e-bfd0-3555c4b9c98a" providerId="AD" clId="Web-{AB76E11D-5047-41F0-8E9E-7E855E34F298}" dt="2022-05-18T15:51:27.477" v="22" actId="1076"/>
        <pc:sldMkLst>
          <pc:docMk/>
          <pc:sldMk cId="0" sldId="261"/>
        </pc:sldMkLst>
        <pc:spChg chg="mod">
          <ac:chgData name="Fuller, Noel Anthony" userId="S::nf1071@txstate.edu::89693f7f-f55a-491e-bfd0-3555c4b9c98a" providerId="AD" clId="Web-{AB76E11D-5047-41F0-8E9E-7E855E34F298}" dt="2022-05-18T15:51:01.444" v="14" actId="1076"/>
          <ac:spMkLst>
            <pc:docMk/>
            <pc:sldMk cId="0" sldId="261"/>
            <ac:spMk id="3" creationId="{00000000-0000-0000-0000-000000000000}"/>
          </ac:spMkLst>
        </pc:spChg>
        <pc:spChg chg="del">
          <ac:chgData name="Fuller, Noel Anthony" userId="S::nf1071@txstate.edu::89693f7f-f55a-491e-bfd0-3555c4b9c98a" providerId="AD" clId="Web-{AB76E11D-5047-41F0-8E9E-7E855E34F298}" dt="2022-05-18T15:50:06.722" v="1"/>
          <ac:spMkLst>
            <pc:docMk/>
            <pc:sldMk cId="0" sldId="261"/>
            <ac:spMk id="16" creationId="{7076F7BE-60C8-1F9F-1B4D-61F189EF5E15}"/>
          </ac:spMkLst>
        </pc:spChg>
        <pc:graphicFrameChg chg="add mod">
          <ac:chgData name="Fuller, Noel Anthony" userId="S::nf1071@txstate.edu::89693f7f-f55a-491e-bfd0-3555c4b9c98a" providerId="AD" clId="Web-{AB76E11D-5047-41F0-8E9E-7E855E34F298}" dt="2022-05-18T15:51:21.742" v="21" actId="1076"/>
          <ac:graphicFrameMkLst>
            <pc:docMk/>
            <pc:sldMk cId="0" sldId="261"/>
            <ac:graphicFrameMk id="18" creationId="{ECE4B1B6-5D68-43A2-F421-771DB77E5533}"/>
          </ac:graphicFrameMkLst>
        </pc:graphicFrameChg>
        <pc:picChg chg="add mod">
          <ac:chgData name="Fuller, Noel Anthony" userId="S::nf1071@txstate.edu::89693f7f-f55a-491e-bfd0-3555c4b9c98a" providerId="AD" clId="Web-{AB76E11D-5047-41F0-8E9E-7E855E34F298}" dt="2022-05-18T15:51:27.477" v="22" actId="1076"/>
          <ac:picMkLst>
            <pc:docMk/>
            <pc:sldMk cId="0" sldId="261"/>
            <ac:picMk id="4" creationId="{F1C86DE3-253E-48CC-A79A-57002F524E48}"/>
          </ac:picMkLst>
        </pc:picChg>
      </pc:sldChg>
    </pc:docChg>
  </pc:docChgLst>
  <pc:docChgLst>
    <pc:chgData name="Hatcher, Cheri L" userId="S::bmz30@txstate.edu::2b89b7a6-b4f8-431d-9fbe-268b44f689b8" providerId="AD" clId="Web-{970BFC28-FE7C-4914-8A27-9229C273F883}"/>
    <pc:docChg chg="modSld">
      <pc:chgData name="Hatcher, Cheri L" userId="S::bmz30@txstate.edu::2b89b7a6-b4f8-431d-9fbe-268b44f689b8" providerId="AD" clId="Web-{970BFC28-FE7C-4914-8A27-9229C273F883}" dt="2022-05-09T20:51:05.787" v="20" actId="1076"/>
      <pc:docMkLst>
        <pc:docMk/>
      </pc:docMkLst>
      <pc:sldChg chg="modSp">
        <pc:chgData name="Hatcher, Cheri L" userId="S::bmz30@txstate.edu::2b89b7a6-b4f8-431d-9fbe-268b44f689b8" providerId="AD" clId="Web-{970BFC28-FE7C-4914-8A27-9229C273F883}" dt="2022-05-09T20:51:05.787" v="20" actId="1076"/>
        <pc:sldMkLst>
          <pc:docMk/>
          <pc:sldMk cId="0" sldId="257"/>
        </pc:sldMkLst>
        <pc:spChg chg="mod">
          <ac:chgData name="Hatcher, Cheri L" userId="S::bmz30@txstate.edu::2b89b7a6-b4f8-431d-9fbe-268b44f689b8" providerId="AD" clId="Web-{970BFC28-FE7C-4914-8A27-9229C273F883}" dt="2022-05-09T20:51:01.974" v="19" actId="20577"/>
          <ac:spMkLst>
            <pc:docMk/>
            <pc:sldMk cId="0" sldId="257"/>
            <ac:spMk id="17" creationId="{00000000-0000-0000-0000-000000000000}"/>
          </ac:spMkLst>
        </pc:spChg>
        <pc:picChg chg="mod">
          <ac:chgData name="Hatcher, Cheri L" userId="S::bmz30@txstate.edu::2b89b7a6-b4f8-431d-9fbe-268b44f689b8" providerId="AD" clId="Web-{970BFC28-FE7C-4914-8A27-9229C273F883}" dt="2022-05-09T20:51:05.787" v="20" actId="1076"/>
          <ac:picMkLst>
            <pc:docMk/>
            <pc:sldMk cId="0" sldId="257"/>
            <ac:picMk id="2" creationId="{00000000-0000-0000-0000-000000000000}"/>
          </ac:picMkLst>
        </pc:picChg>
      </pc:sldChg>
    </pc:docChg>
  </pc:docChgLst>
  <pc:docChgLst>
    <pc:chgData name="Hatcher, Cheri L" userId="S::bmz30@txstate.edu::2b89b7a6-b4f8-431d-9fbe-268b44f689b8" providerId="AD" clId="Web-{BCFFB5A3-8259-4A40-8DE8-4EBF62FA3C25}"/>
    <pc:docChg chg="modSld">
      <pc:chgData name="Hatcher, Cheri L" userId="S::bmz30@txstate.edu::2b89b7a6-b4f8-431d-9fbe-268b44f689b8" providerId="AD" clId="Web-{BCFFB5A3-8259-4A40-8DE8-4EBF62FA3C25}" dt="2022-05-20T16:41:49.106" v="310"/>
      <pc:docMkLst>
        <pc:docMk/>
      </pc:docMkLst>
      <pc:sldChg chg="addSp delSp modSp">
        <pc:chgData name="Hatcher, Cheri L" userId="S::bmz30@txstate.edu::2b89b7a6-b4f8-431d-9fbe-268b44f689b8" providerId="AD" clId="Web-{BCFFB5A3-8259-4A40-8DE8-4EBF62FA3C25}" dt="2022-05-20T16:36:42.823" v="297"/>
        <pc:sldMkLst>
          <pc:docMk/>
          <pc:sldMk cId="0" sldId="257"/>
        </pc:sldMkLst>
        <pc:spChg chg="mod">
          <ac:chgData name="Hatcher, Cheri L" userId="S::bmz30@txstate.edu::2b89b7a6-b4f8-431d-9fbe-268b44f689b8" providerId="AD" clId="Web-{BCFFB5A3-8259-4A40-8DE8-4EBF62FA3C25}" dt="2022-05-20T16:10:07.040" v="0" actId="1076"/>
          <ac:spMkLst>
            <pc:docMk/>
            <pc:sldMk cId="0" sldId="257"/>
            <ac:spMk id="23" creationId="{00000000-0000-0000-0000-000000000000}"/>
          </ac:spMkLst>
        </pc:spChg>
        <pc:picChg chg="mod ord">
          <ac:chgData name="Hatcher, Cheri L" userId="S::bmz30@txstate.edu::2b89b7a6-b4f8-431d-9fbe-268b44f689b8" providerId="AD" clId="Web-{BCFFB5A3-8259-4A40-8DE8-4EBF62FA3C25}" dt="2022-05-20T16:34:53.707" v="293"/>
          <ac:picMkLst>
            <pc:docMk/>
            <pc:sldMk cId="0" sldId="257"/>
            <ac:picMk id="2" creationId="{00000000-0000-0000-0000-000000000000}"/>
          </ac:picMkLst>
        </pc:picChg>
        <pc:picChg chg="add del mod">
          <ac:chgData name="Hatcher, Cheri L" userId="S::bmz30@txstate.edu::2b89b7a6-b4f8-431d-9fbe-268b44f689b8" providerId="AD" clId="Web-{BCFFB5A3-8259-4A40-8DE8-4EBF62FA3C25}" dt="2022-05-20T16:34:01.407" v="285"/>
          <ac:picMkLst>
            <pc:docMk/>
            <pc:sldMk cId="0" sldId="257"/>
            <ac:picMk id="11" creationId="{43E8231E-8C53-315D-7429-90D1668206A1}"/>
          </ac:picMkLst>
        </pc:picChg>
        <pc:picChg chg="add del mod ord">
          <ac:chgData name="Hatcher, Cheri L" userId="S::bmz30@txstate.edu::2b89b7a6-b4f8-431d-9fbe-268b44f689b8" providerId="AD" clId="Web-{BCFFB5A3-8259-4A40-8DE8-4EBF62FA3C25}" dt="2022-05-20T16:36:42.823" v="297"/>
          <ac:picMkLst>
            <pc:docMk/>
            <pc:sldMk cId="0" sldId="257"/>
            <ac:picMk id="12" creationId="{E81B07FC-BADB-D0DB-8543-FE82398E4C54}"/>
          </ac:picMkLst>
        </pc:picChg>
      </pc:sldChg>
      <pc:sldChg chg="addSp delSp modSp">
        <pc:chgData name="Hatcher, Cheri L" userId="S::bmz30@txstate.edu::2b89b7a6-b4f8-431d-9fbe-268b44f689b8" providerId="AD" clId="Web-{BCFFB5A3-8259-4A40-8DE8-4EBF62FA3C25}" dt="2022-05-20T16:41:49.106" v="310"/>
        <pc:sldMkLst>
          <pc:docMk/>
          <pc:sldMk cId="0" sldId="258"/>
        </pc:sldMkLst>
        <pc:spChg chg="mod">
          <ac:chgData name="Hatcher, Cheri L" userId="S::bmz30@txstate.edu::2b89b7a6-b4f8-431d-9fbe-268b44f689b8" providerId="AD" clId="Web-{BCFFB5A3-8259-4A40-8DE8-4EBF62FA3C25}" dt="2022-05-20T16:28:22.495" v="263" actId="20577"/>
          <ac:spMkLst>
            <pc:docMk/>
            <pc:sldMk cId="0" sldId="258"/>
            <ac:spMk id="6" creationId="{00000000-0000-0000-0000-000000000000}"/>
          </ac:spMkLst>
        </pc:spChg>
        <pc:spChg chg="mod">
          <ac:chgData name="Hatcher, Cheri L" userId="S::bmz30@txstate.edu::2b89b7a6-b4f8-431d-9fbe-268b44f689b8" providerId="AD" clId="Web-{BCFFB5A3-8259-4A40-8DE8-4EBF62FA3C25}" dt="2022-05-20T16:10:41.885" v="16" actId="20577"/>
          <ac:spMkLst>
            <pc:docMk/>
            <pc:sldMk cId="0" sldId="258"/>
            <ac:spMk id="7" creationId="{00000000-0000-0000-0000-000000000000}"/>
          </ac:spMkLst>
        </pc:spChg>
        <pc:picChg chg="add del mod">
          <ac:chgData name="Hatcher, Cheri L" userId="S::bmz30@txstate.edu::2b89b7a6-b4f8-431d-9fbe-268b44f689b8" providerId="AD" clId="Web-{BCFFB5A3-8259-4A40-8DE8-4EBF62FA3C25}" dt="2022-05-20T16:31:30.788" v="275"/>
          <ac:picMkLst>
            <pc:docMk/>
            <pc:sldMk cId="0" sldId="258"/>
            <ac:picMk id="9" creationId="{2D64C040-46A9-746F-4EFF-2BD20B868B2F}"/>
          </ac:picMkLst>
        </pc:picChg>
        <pc:picChg chg="add del mod">
          <ac:chgData name="Hatcher, Cheri L" userId="S::bmz30@txstate.edu::2b89b7a6-b4f8-431d-9fbe-268b44f689b8" providerId="AD" clId="Web-{BCFFB5A3-8259-4A40-8DE8-4EBF62FA3C25}" dt="2022-05-20T16:31:37.632" v="280"/>
          <ac:picMkLst>
            <pc:docMk/>
            <pc:sldMk cId="0" sldId="258"/>
            <ac:picMk id="10" creationId="{694F4B69-5991-3B6B-BDA1-8472991AC4E1}"/>
          </ac:picMkLst>
        </pc:picChg>
        <pc:picChg chg="add mod">
          <ac:chgData name="Hatcher, Cheri L" userId="S::bmz30@txstate.edu::2b89b7a6-b4f8-431d-9fbe-268b44f689b8" providerId="AD" clId="Web-{BCFFB5A3-8259-4A40-8DE8-4EBF62FA3C25}" dt="2022-05-20T16:41:40.637" v="308" actId="1076"/>
          <ac:picMkLst>
            <pc:docMk/>
            <pc:sldMk cId="0" sldId="258"/>
            <ac:picMk id="11" creationId="{348F3C20-182E-2EE5-52A4-151185AA5007}"/>
          </ac:picMkLst>
        </pc:picChg>
        <pc:picChg chg="add del mod">
          <ac:chgData name="Hatcher, Cheri L" userId="S::bmz30@txstate.edu::2b89b7a6-b4f8-431d-9fbe-268b44f689b8" providerId="AD" clId="Web-{BCFFB5A3-8259-4A40-8DE8-4EBF62FA3C25}" dt="2022-05-20T16:41:02.932" v="301"/>
          <ac:picMkLst>
            <pc:docMk/>
            <pc:sldMk cId="0" sldId="258"/>
            <ac:picMk id="12" creationId="{07B0E450-DD68-A01F-46CC-3682C033AE21}"/>
          </ac:picMkLst>
        </pc:picChg>
        <pc:picChg chg="add del mod ord">
          <ac:chgData name="Hatcher, Cheri L" userId="S::bmz30@txstate.edu::2b89b7a6-b4f8-431d-9fbe-268b44f689b8" providerId="AD" clId="Web-{BCFFB5A3-8259-4A40-8DE8-4EBF62FA3C25}" dt="2022-05-20T16:41:49.106" v="310"/>
          <ac:picMkLst>
            <pc:docMk/>
            <pc:sldMk cId="0" sldId="258"/>
            <ac:picMk id="13" creationId="{5B60096D-B26F-8787-51FD-3EB121A61B48}"/>
          </ac:picMkLst>
        </pc:picChg>
      </pc:sldChg>
    </pc:docChg>
  </pc:docChgLst>
  <pc:docChgLst>
    <pc:chgData name="Fuller, Noel Anthony" userId="S::nf1071@txstate.edu::89693f7f-f55a-491e-bfd0-3555c4b9c98a" providerId="AD" clId="Web-{9F7FF86B-4416-4268-86CB-813572407448}"/>
    <pc:docChg chg="addSld modSld">
      <pc:chgData name="Fuller, Noel Anthony" userId="S::nf1071@txstate.edu::89693f7f-f55a-491e-bfd0-3555c4b9c98a" providerId="AD" clId="Web-{9F7FF86B-4416-4268-86CB-813572407448}" dt="2022-05-18T15:21:15.606" v="197" actId="1076"/>
      <pc:docMkLst>
        <pc:docMk/>
      </pc:docMkLst>
      <pc:sldChg chg="addSp delSp modSp">
        <pc:chgData name="Fuller, Noel Anthony" userId="S::nf1071@txstate.edu::89693f7f-f55a-491e-bfd0-3555c4b9c98a" providerId="AD" clId="Web-{9F7FF86B-4416-4268-86CB-813572407448}" dt="2022-05-18T15:18:49.415" v="160" actId="20577"/>
        <pc:sldMkLst>
          <pc:docMk/>
          <pc:sldMk cId="0" sldId="259"/>
        </pc:sldMkLst>
        <pc:spChg chg="del mod">
          <ac:chgData name="Fuller, Noel Anthony" userId="S::nf1071@txstate.edu::89693f7f-f55a-491e-bfd0-3555c4b9c98a" providerId="AD" clId="Web-{9F7FF86B-4416-4268-86CB-813572407448}" dt="2022-05-18T15:18:10.632" v="136"/>
          <ac:spMkLst>
            <pc:docMk/>
            <pc:sldMk cId="0" sldId="259"/>
            <ac:spMk id="3" creationId="{00000000-0000-0000-0000-000000000000}"/>
          </ac:spMkLst>
        </pc:spChg>
        <pc:spChg chg="mod">
          <ac:chgData name="Fuller, Noel Anthony" userId="S::nf1071@txstate.edu::89693f7f-f55a-491e-bfd0-3555c4b9c98a" providerId="AD" clId="Web-{9F7FF86B-4416-4268-86CB-813572407448}" dt="2022-05-18T15:17:43.616" v="131" actId="20577"/>
          <ac:spMkLst>
            <pc:docMk/>
            <pc:sldMk cId="0" sldId="259"/>
            <ac:spMk id="4" creationId="{00000000-0000-0000-0000-000000000000}"/>
          </ac:spMkLst>
        </pc:spChg>
        <pc:spChg chg="add mod">
          <ac:chgData name="Fuller, Noel Anthony" userId="S::nf1071@txstate.edu::89693f7f-f55a-491e-bfd0-3555c4b9c98a" providerId="AD" clId="Web-{9F7FF86B-4416-4268-86CB-813572407448}" dt="2022-05-18T15:18:49.415" v="160" actId="20577"/>
          <ac:spMkLst>
            <pc:docMk/>
            <pc:sldMk cId="0" sldId="259"/>
            <ac:spMk id="9" creationId="{174E573A-053D-1563-4017-975F9C5F744B}"/>
          </ac:spMkLst>
        </pc:spChg>
      </pc:sldChg>
      <pc:sldChg chg="addSp delSp modSp">
        <pc:chgData name="Fuller, Noel Anthony" userId="S::nf1071@txstate.edu::89693f7f-f55a-491e-bfd0-3555c4b9c98a" providerId="AD" clId="Web-{9F7FF86B-4416-4268-86CB-813572407448}" dt="2022-05-18T15:21:15.606" v="197" actId="1076"/>
        <pc:sldMkLst>
          <pc:docMk/>
          <pc:sldMk cId="0" sldId="263"/>
        </pc:sldMkLst>
        <pc:spChg chg="del">
          <ac:chgData name="Fuller, Noel Anthony" userId="S::nf1071@txstate.edu::89693f7f-f55a-491e-bfd0-3555c4b9c98a" providerId="AD" clId="Web-{9F7FF86B-4416-4268-86CB-813572407448}" dt="2022-05-18T15:18:51.180" v="161"/>
          <ac:spMkLst>
            <pc:docMk/>
            <pc:sldMk cId="0" sldId="263"/>
            <ac:spMk id="5" creationId="{00000000-0000-0000-0000-000000000000}"/>
          </ac:spMkLst>
        </pc:spChg>
        <pc:spChg chg="del">
          <ac:chgData name="Fuller, Noel Anthony" userId="S::nf1071@txstate.edu::89693f7f-f55a-491e-bfd0-3555c4b9c98a" providerId="AD" clId="Web-{9F7FF86B-4416-4268-86CB-813572407448}" dt="2022-05-18T15:18:54.790" v="164"/>
          <ac:spMkLst>
            <pc:docMk/>
            <pc:sldMk cId="0" sldId="263"/>
            <ac:spMk id="8" creationId="{00000000-0000-0000-0000-000000000000}"/>
          </ac:spMkLst>
        </pc:spChg>
        <pc:spChg chg="add del mod">
          <ac:chgData name="Fuller, Noel Anthony" userId="S::nf1071@txstate.edu::89693f7f-f55a-491e-bfd0-3555c4b9c98a" providerId="AD" clId="Web-{9F7FF86B-4416-4268-86CB-813572407448}" dt="2022-05-18T15:19:06.587" v="168"/>
          <ac:spMkLst>
            <pc:docMk/>
            <pc:sldMk cId="0" sldId="263"/>
            <ac:spMk id="9" creationId="{4E96DDC7-EECA-5084-D55C-58F4F7FD3515}"/>
          </ac:spMkLst>
        </pc:spChg>
        <pc:spChg chg="add del mod">
          <ac:chgData name="Fuller, Noel Anthony" userId="S::nf1071@txstate.edu::89693f7f-f55a-491e-bfd0-3555c4b9c98a" providerId="AD" clId="Web-{9F7FF86B-4416-4268-86CB-813572407448}" dt="2022-05-18T15:20:12.542" v="171"/>
          <ac:spMkLst>
            <pc:docMk/>
            <pc:sldMk cId="0" sldId="263"/>
            <ac:spMk id="10" creationId="{FB91ADBE-6330-6B8E-FE4D-50F1BFBC5499}"/>
          </ac:spMkLst>
        </pc:spChg>
        <pc:spChg chg="add mod">
          <ac:chgData name="Fuller, Noel Anthony" userId="S::nf1071@txstate.edu::89693f7f-f55a-491e-bfd0-3555c4b9c98a" providerId="AD" clId="Web-{9F7FF86B-4416-4268-86CB-813572407448}" dt="2022-05-18T15:21:15.606" v="197" actId="1076"/>
          <ac:spMkLst>
            <pc:docMk/>
            <pc:sldMk cId="0" sldId="263"/>
            <ac:spMk id="11" creationId="{8ACFF2E8-CDB0-24E6-D0F5-EF584E04C5D2}"/>
          </ac:spMkLst>
        </pc:spChg>
        <pc:grpChg chg="del">
          <ac:chgData name="Fuller, Noel Anthony" userId="S::nf1071@txstate.edu::89693f7f-f55a-491e-bfd0-3555c4b9c98a" providerId="AD" clId="Web-{9F7FF86B-4416-4268-86CB-813572407448}" dt="2022-05-18T15:18:51.758" v="162"/>
          <ac:grpSpMkLst>
            <pc:docMk/>
            <pc:sldMk cId="0" sldId="263"/>
            <ac:grpSpMk id="3" creationId="{00000000-0000-0000-0000-000000000000}"/>
          </ac:grpSpMkLst>
        </pc:grpChg>
        <pc:grpChg chg="del">
          <ac:chgData name="Fuller, Noel Anthony" userId="S::nf1071@txstate.edu::89693f7f-f55a-491e-bfd0-3555c4b9c98a" providerId="AD" clId="Web-{9F7FF86B-4416-4268-86CB-813572407448}" dt="2022-05-18T15:18:53.102" v="163"/>
          <ac:grpSpMkLst>
            <pc:docMk/>
            <pc:sldMk cId="0" sldId="263"/>
            <ac:grpSpMk id="6" creationId="{00000000-0000-0000-0000-000000000000}"/>
          </ac:grpSpMkLst>
        </pc:grpChg>
      </pc:sldChg>
      <pc:sldChg chg="addSp delSp modSp">
        <pc:chgData name="Fuller, Noel Anthony" userId="S::nf1071@txstate.edu::89693f7f-f55a-491e-bfd0-3555c4b9c98a" providerId="AD" clId="Web-{9F7FF86B-4416-4268-86CB-813572407448}" dt="2022-05-18T15:06:07.755" v="115" actId="20577"/>
        <pc:sldMkLst>
          <pc:docMk/>
          <pc:sldMk cId="242385095" sldId="267"/>
        </pc:sldMkLst>
        <pc:spChg chg="del">
          <ac:chgData name="Fuller, Noel Anthony" userId="S::nf1071@txstate.edu::89693f7f-f55a-491e-bfd0-3555c4b9c98a" providerId="AD" clId="Web-{9F7FF86B-4416-4268-86CB-813572407448}" dt="2022-05-18T15:02:55.438" v="20"/>
          <ac:spMkLst>
            <pc:docMk/>
            <pc:sldMk cId="242385095" sldId="267"/>
            <ac:spMk id="6" creationId="{00000000-0000-0000-0000-000000000000}"/>
          </ac:spMkLst>
        </pc:spChg>
        <pc:spChg chg="del">
          <ac:chgData name="Fuller, Noel Anthony" userId="S::nf1071@txstate.edu::89693f7f-f55a-491e-bfd0-3555c4b9c98a" providerId="AD" clId="Web-{9F7FF86B-4416-4268-86CB-813572407448}" dt="2022-05-18T14:59:12.104" v="1"/>
          <ac:spMkLst>
            <pc:docMk/>
            <pc:sldMk cId="242385095" sldId="267"/>
            <ac:spMk id="8" creationId="{9E73B977-57D6-4F80-A171-288EC89D277B}"/>
          </ac:spMkLst>
        </pc:spChg>
        <pc:spChg chg="add mod">
          <ac:chgData name="Fuller, Noel Anthony" userId="S::nf1071@txstate.edu::89693f7f-f55a-491e-bfd0-3555c4b9c98a" providerId="AD" clId="Web-{9F7FF86B-4416-4268-86CB-813572407448}" dt="2022-05-18T15:06:07.755" v="115" actId="20577"/>
          <ac:spMkLst>
            <pc:docMk/>
            <pc:sldMk cId="242385095" sldId="267"/>
            <ac:spMk id="12" creationId="{7FEEA017-E6DC-9A22-6E20-797463407D7C}"/>
          </ac:spMkLst>
        </pc:spChg>
        <pc:picChg chg="add del mod">
          <ac:chgData name="Fuller, Noel Anthony" userId="S::nf1071@txstate.edu::89693f7f-f55a-491e-bfd0-3555c4b9c98a" providerId="AD" clId="Web-{9F7FF86B-4416-4268-86CB-813572407448}" dt="2022-05-18T14:59:23.292" v="5"/>
          <ac:picMkLst>
            <pc:docMk/>
            <pc:sldMk cId="242385095" sldId="267"/>
            <ac:picMk id="9" creationId="{B810EF6F-0DA7-E36C-8581-D9529992585B}"/>
          </ac:picMkLst>
        </pc:picChg>
        <pc:picChg chg="add del mod">
          <ac:chgData name="Fuller, Noel Anthony" userId="S::nf1071@txstate.edu::89693f7f-f55a-491e-bfd0-3555c4b9c98a" providerId="AD" clId="Web-{9F7FF86B-4416-4268-86CB-813572407448}" dt="2022-05-18T14:59:41.917" v="9"/>
          <ac:picMkLst>
            <pc:docMk/>
            <pc:sldMk cId="242385095" sldId="267"/>
            <ac:picMk id="10" creationId="{EF5171A5-06F3-A66C-B21C-81F76EA6D467}"/>
          </ac:picMkLst>
        </pc:picChg>
        <pc:picChg chg="add mod">
          <ac:chgData name="Fuller, Noel Anthony" userId="S::nf1071@txstate.edu::89693f7f-f55a-491e-bfd0-3555c4b9c98a" providerId="AD" clId="Web-{9F7FF86B-4416-4268-86CB-813572407448}" dt="2022-05-18T15:02:46.953" v="19" actId="1076"/>
          <ac:picMkLst>
            <pc:docMk/>
            <pc:sldMk cId="242385095" sldId="267"/>
            <ac:picMk id="11" creationId="{7D9EDA01-E613-6CDF-F46F-0FCEDB4C8FDE}"/>
          </ac:picMkLst>
        </pc:picChg>
      </pc:sldChg>
      <pc:sldChg chg="add replId">
        <pc:chgData name="Fuller, Noel Anthony" userId="S::nf1071@txstate.edu::89693f7f-f55a-491e-bfd0-3555c4b9c98a" providerId="AD" clId="Web-{9F7FF86B-4416-4268-86CB-813572407448}" dt="2022-05-18T15:17:03.646" v="116"/>
        <pc:sldMkLst>
          <pc:docMk/>
          <pc:sldMk cId="1306940952" sldId="268"/>
        </pc:sldMkLst>
      </pc:sldChg>
    </pc:docChg>
  </pc:docChgLst>
  <pc:docChgLst>
    <pc:chgData name="Fuller, Noel Anthony" userId="S::nf1071@txstate.edu::89693f7f-f55a-491e-bfd0-3555c4b9c98a" providerId="AD" clId="Web-{D848A157-00A3-4061-A92C-0E344EF310A5}"/>
    <pc:docChg chg="modSld">
      <pc:chgData name="Fuller, Noel Anthony" userId="S::nf1071@txstate.edu::89693f7f-f55a-491e-bfd0-3555c4b9c98a" providerId="AD" clId="Web-{D848A157-00A3-4061-A92C-0E344EF310A5}" dt="2022-05-19T22:07:39.552" v="1" actId="1076"/>
      <pc:docMkLst>
        <pc:docMk/>
      </pc:docMkLst>
      <pc:sldChg chg="addSp modSp">
        <pc:chgData name="Fuller, Noel Anthony" userId="S::nf1071@txstate.edu::89693f7f-f55a-491e-bfd0-3555c4b9c98a" providerId="AD" clId="Web-{D848A157-00A3-4061-A92C-0E344EF310A5}" dt="2022-05-19T22:07:39.552" v="1" actId="1076"/>
        <pc:sldMkLst>
          <pc:docMk/>
          <pc:sldMk cId="0" sldId="263"/>
        </pc:sldMkLst>
        <pc:picChg chg="add mod">
          <ac:chgData name="Fuller, Noel Anthony" userId="S::nf1071@txstate.edu::89693f7f-f55a-491e-bfd0-3555c4b9c98a" providerId="AD" clId="Web-{D848A157-00A3-4061-A92C-0E344EF310A5}" dt="2022-05-19T22:07:39.552" v="1" actId="1076"/>
          <ac:picMkLst>
            <pc:docMk/>
            <pc:sldMk cId="0" sldId="263"/>
            <ac:picMk id="3" creationId="{B20C49C7-F404-D9D5-EEB8-208AD3600D5C}"/>
          </ac:picMkLst>
        </pc:picChg>
      </pc:sldChg>
    </pc:docChg>
  </pc:docChgLst>
  <pc:docChgLst>
    <pc:chgData name="Hatcher, Cheri L" userId="S::bmz30@txstate.edu::2b89b7a6-b4f8-431d-9fbe-268b44f689b8" providerId="AD" clId="Web-{716FD1F8-F89E-4497-BA3F-699226DC41BC}"/>
    <pc:docChg chg="modSld">
      <pc:chgData name="Hatcher, Cheri L" userId="S::bmz30@txstate.edu::2b89b7a6-b4f8-431d-9fbe-268b44f689b8" providerId="AD" clId="Web-{716FD1F8-F89E-4497-BA3F-699226DC41BC}" dt="2022-05-20T19:56:50.473" v="1249"/>
      <pc:docMkLst>
        <pc:docMk/>
      </pc:docMkLst>
      <pc:sldChg chg="modSp modNotes">
        <pc:chgData name="Hatcher, Cheri L" userId="S::bmz30@txstate.edu::2b89b7a6-b4f8-431d-9fbe-268b44f689b8" providerId="AD" clId="Web-{716FD1F8-F89E-4497-BA3F-699226DC41BC}" dt="2022-05-20T19:56:50.473" v="1249"/>
        <pc:sldMkLst>
          <pc:docMk/>
          <pc:sldMk cId="0" sldId="259"/>
        </pc:sldMkLst>
        <pc:spChg chg="mod">
          <ac:chgData name="Hatcher, Cheri L" userId="S::bmz30@txstate.edu::2b89b7a6-b4f8-431d-9fbe-268b44f689b8" providerId="AD" clId="Web-{716FD1F8-F89E-4497-BA3F-699226DC41BC}" dt="2022-05-20T19:54:12.375" v="998" actId="20577"/>
          <ac:spMkLst>
            <pc:docMk/>
            <pc:sldMk cId="0" sldId="259"/>
            <ac:spMk id="11" creationId="{7850C8DB-9EED-2A1B-BDB5-BF1D4475F4CC}"/>
          </ac:spMkLst>
        </pc:spChg>
      </pc:sldChg>
      <pc:sldChg chg="modNotes">
        <pc:chgData name="Hatcher, Cheri L" userId="S::bmz30@txstate.edu::2b89b7a6-b4f8-431d-9fbe-268b44f689b8" providerId="AD" clId="Web-{716FD1F8-F89E-4497-BA3F-699226DC41BC}" dt="2022-05-20T19:52:29.356" v="994"/>
        <pc:sldMkLst>
          <pc:docMk/>
          <pc:sldMk cId="0" sldId="262"/>
        </pc:sldMkLst>
      </pc:sldChg>
      <pc:sldChg chg="modNotes">
        <pc:chgData name="Hatcher, Cheri L" userId="S::bmz30@txstate.edu::2b89b7a6-b4f8-431d-9fbe-268b44f689b8" providerId="AD" clId="Web-{716FD1F8-F89E-4497-BA3F-699226DC41BC}" dt="2022-05-20T19:50:24.993" v="837"/>
        <pc:sldMkLst>
          <pc:docMk/>
          <pc:sldMk cId="1306940952"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165E5-7615-4C98-BA1B-D7911BBFC95B}"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n-US"/>
        </a:p>
      </dgm:t>
    </dgm:pt>
    <dgm:pt modelId="{438C70E7-7919-432D-9913-C961357F57A4}">
      <dgm:prSet phldrT="[Text]" phldr="0"/>
      <dgm:spPr/>
      <dgm:t>
        <a:bodyPr/>
        <a:lstStyle/>
        <a:p>
          <a:pPr algn="l"/>
          <a:r>
            <a:rPr lang="en-US">
              <a:latin typeface="Calibri"/>
            </a:rPr>
            <a:t>Revise</a:t>
          </a:r>
          <a:endParaRPr lang="en-US"/>
        </a:p>
      </dgm:t>
    </dgm:pt>
    <dgm:pt modelId="{D10ABF4D-2576-4CF2-AC71-BE6FEA210439}" type="parTrans" cxnId="{B9801AD0-39EA-43B2-95B4-99F60307D45B}">
      <dgm:prSet/>
      <dgm:spPr/>
      <dgm:t>
        <a:bodyPr/>
        <a:lstStyle/>
        <a:p>
          <a:endParaRPr lang="en-US"/>
        </a:p>
      </dgm:t>
    </dgm:pt>
    <dgm:pt modelId="{4BA868E4-0459-495B-B5DD-4D58F6309DD2}" type="sibTrans" cxnId="{B9801AD0-39EA-43B2-95B4-99F60307D45B}">
      <dgm:prSet/>
      <dgm:spPr/>
      <dgm:t>
        <a:bodyPr/>
        <a:lstStyle/>
        <a:p>
          <a:endParaRPr lang="en-US"/>
        </a:p>
      </dgm:t>
    </dgm:pt>
    <dgm:pt modelId="{596CF6AA-C5C3-4409-93B8-34578DBC8ADD}">
      <dgm:prSet phldr="0"/>
      <dgm:spPr/>
      <dgm:t>
        <a:bodyPr/>
        <a:lstStyle/>
        <a:p>
          <a:pPr algn="l" rtl="0"/>
          <a:r>
            <a:rPr lang="en-US"/>
            <a:t>Clarify Goals</a:t>
          </a:r>
        </a:p>
      </dgm:t>
    </dgm:pt>
    <dgm:pt modelId="{30AE6EEE-9556-450B-A882-7E4D1500D896}" type="parTrans" cxnId="{D7F95F51-4ECF-4D36-9C53-97F8BF066934}">
      <dgm:prSet/>
      <dgm:spPr/>
    </dgm:pt>
    <dgm:pt modelId="{4910BDF7-AC6F-4EEE-9B25-818875B0567B}" type="sibTrans" cxnId="{D7F95F51-4ECF-4D36-9C53-97F8BF066934}">
      <dgm:prSet/>
      <dgm:spPr/>
    </dgm:pt>
    <dgm:pt modelId="{78D46A59-2D53-48CF-B744-BF4877F98E84}">
      <dgm:prSet phldr="0"/>
      <dgm:spPr/>
      <dgm:t>
        <a:bodyPr/>
        <a:lstStyle/>
        <a:p>
          <a:pPr algn="l"/>
          <a:r>
            <a:rPr lang="en-US">
              <a:latin typeface="Calibri"/>
            </a:rPr>
            <a:t>What's the Ultimate Impact?</a:t>
          </a:r>
          <a:endParaRPr lang="en-US"/>
        </a:p>
      </dgm:t>
    </dgm:pt>
    <dgm:pt modelId="{A4E8B8D5-0DEF-4AB5-94EA-385E37846D52}" type="parTrans" cxnId="{793E3BF4-F9C1-4304-A1A4-645884FECC5F}">
      <dgm:prSet/>
      <dgm:spPr/>
    </dgm:pt>
    <dgm:pt modelId="{DA5A28E6-5041-484F-983D-4D97BFFD3BF3}" type="sibTrans" cxnId="{793E3BF4-F9C1-4304-A1A4-645884FECC5F}">
      <dgm:prSet/>
      <dgm:spPr/>
    </dgm:pt>
    <dgm:pt modelId="{011834B0-A8F6-461B-B1FF-5B2F504130B9}">
      <dgm:prSet phldr="0"/>
      <dgm:spPr/>
      <dgm:t>
        <a:bodyPr/>
        <a:lstStyle/>
        <a:p>
          <a:pPr algn="l"/>
          <a:r>
            <a:rPr lang="en-US">
              <a:latin typeface="Calibri"/>
            </a:rPr>
            <a:t>Will this be Sustainable?</a:t>
          </a:r>
          <a:endParaRPr lang="en-US"/>
        </a:p>
      </dgm:t>
    </dgm:pt>
    <dgm:pt modelId="{6B407AEF-65C0-4ECF-A8E4-71A620258039}" type="parTrans" cxnId="{AD58C843-4841-4180-AFF3-8785B7642C27}">
      <dgm:prSet/>
      <dgm:spPr/>
    </dgm:pt>
    <dgm:pt modelId="{7D6EBDAC-A1EA-4702-BD62-67184B583464}" type="sibTrans" cxnId="{AD58C843-4841-4180-AFF3-8785B7642C27}">
      <dgm:prSet/>
      <dgm:spPr/>
    </dgm:pt>
    <dgm:pt modelId="{BEA7B9EA-4048-4F22-BA4B-63A552C2F763}">
      <dgm:prSet phldr="0"/>
      <dgm:spPr/>
      <dgm:t>
        <a:bodyPr/>
        <a:lstStyle/>
        <a:p>
          <a:pPr algn="l"/>
          <a:r>
            <a:rPr lang="en-US">
              <a:latin typeface="Calibri"/>
            </a:rPr>
            <a:t>Identify Strategies</a:t>
          </a:r>
          <a:endParaRPr lang="en-US"/>
        </a:p>
      </dgm:t>
    </dgm:pt>
    <dgm:pt modelId="{CF03A316-CC4E-4B18-B271-70B2A11A3079}" type="parTrans" cxnId="{4CE1433C-4263-4618-A80C-B6F46368C741}">
      <dgm:prSet/>
      <dgm:spPr/>
    </dgm:pt>
    <dgm:pt modelId="{9403B8B1-FDFA-4E35-8A7C-5CD172FF4452}" type="sibTrans" cxnId="{4CE1433C-4263-4618-A80C-B6F46368C741}">
      <dgm:prSet/>
      <dgm:spPr/>
    </dgm:pt>
    <dgm:pt modelId="{49DC05DA-06F2-45D0-9C6E-B4890D608261}">
      <dgm:prSet phldr="0"/>
      <dgm:spPr/>
      <dgm:t>
        <a:bodyPr/>
        <a:lstStyle/>
        <a:p>
          <a:pPr algn="l"/>
          <a:r>
            <a:rPr lang="en-US">
              <a:latin typeface="Calibri"/>
            </a:rPr>
            <a:t>Initiatives</a:t>
          </a:r>
          <a:endParaRPr lang="en-US"/>
        </a:p>
      </dgm:t>
    </dgm:pt>
    <dgm:pt modelId="{FCF29502-4F87-46A6-8662-872F2013BDAF}" type="parTrans" cxnId="{3A5A4C16-823A-4B93-ACDD-BE916152DC79}">
      <dgm:prSet/>
      <dgm:spPr/>
    </dgm:pt>
    <dgm:pt modelId="{6FBE7D3A-862D-4B94-8340-DDA280120864}" type="sibTrans" cxnId="{3A5A4C16-823A-4B93-ACDD-BE916152DC79}">
      <dgm:prSet/>
      <dgm:spPr/>
    </dgm:pt>
    <dgm:pt modelId="{94172BBC-0858-4A75-8744-38B80CA5CB2C}">
      <dgm:prSet phldr="0"/>
      <dgm:spPr/>
      <dgm:t>
        <a:bodyPr/>
        <a:lstStyle/>
        <a:p>
          <a:pPr algn="l"/>
          <a:r>
            <a:rPr lang="en-US">
              <a:latin typeface="Calibri"/>
            </a:rPr>
            <a:t>Campaigns</a:t>
          </a:r>
          <a:endParaRPr lang="en-US"/>
        </a:p>
      </dgm:t>
    </dgm:pt>
    <dgm:pt modelId="{B044D2CB-B4E1-4F9B-B7AA-00F739959980}" type="parTrans" cxnId="{901BDD3F-16A1-41B1-B079-4BA11519AFD8}">
      <dgm:prSet/>
      <dgm:spPr/>
    </dgm:pt>
    <dgm:pt modelId="{5D484B83-6022-4E60-B29B-66F814F8040F}" type="sibTrans" cxnId="{901BDD3F-16A1-41B1-B079-4BA11519AFD8}">
      <dgm:prSet/>
      <dgm:spPr/>
    </dgm:pt>
    <dgm:pt modelId="{D5A90284-4542-41C0-80F9-D972F83CC885}">
      <dgm:prSet phldr="0"/>
      <dgm:spPr/>
      <dgm:t>
        <a:bodyPr/>
        <a:lstStyle/>
        <a:p>
          <a:pPr algn="l"/>
          <a:r>
            <a:rPr lang="en-US">
              <a:latin typeface="Calibri"/>
            </a:rPr>
            <a:t>Collaborations</a:t>
          </a:r>
          <a:endParaRPr lang="en-US"/>
        </a:p>
      </dgm:t>
    </dgm:pt>
    <dgm:pt modelId="{83390C3B-32E6-4483-8CD8-A34872190074}" type="parTrans" cxnId="{C99E50A2-036D-475E-B3E1-67D165ED12A2}">
      <dgm:prSet/>
      <dgm:spPr/>
    </dgm:pt>
    <dgm:pt modelId="{E013F072-DDB0-4944-9092-E3F34CADD8DC}" type="sibTrans" cxnId="{C99E50A2-036D-475E-B3E1-67D165ED12A2}">
      <dgm:prSet/>
      <dgm:spPr/>
    </dgm:pt>
    <dgm:pt modelId="{104C62E7-DD02-46E3-B775-E763A306A4B6}">
      <dgm:prSet phldr="0"/>
      <dgm:spPr/>
      <dgm:t>
        <a:bodyPr/>
        <a:lstStyle/>
        <a:p>
          <a:pPr algn="l"/>
          <a:r>
            <a:rPr lang="en-US">
              <a:latin typeface="Calibri"/>
            </a:rPr>
            <a:t>Connect Strategies to Outcomes</a:t>
          </a:r>
          <a:endParaRPr lang="en-US"/>
        </a:p>
      </dgm:t>
    </dgm:pt>
    <dgm:pt modelId="{7DE00C56-3AFC-4CDE-BAD1-EE638A87FF42}" type="parTrans" cxnId="{176095FE-A5B6-4A12-BD11-E16326D79742}">
      <dgm:prSet/>
      <dgm:spPr/>
    </dgm:pt>
    <dgm:pt modelId="{CBB17B05-7710-4243-B40D-5230E3FF9729}" type="sibTrans" cxnId="{176095FE-A5B6-4A12-BD11-E16326D79742}">
      <dgm:prSet/>
      <dgm:spPr/>
    </dgm:pt>
    <dgm:pt modelId="{66355559-0B7E-4D83-83A8-11A7C01D3130}">
      <dgm:prSet phldr="0"/>
      <dgm:spPr/>
      <dgm:t>
        <a:bodyPr/>
        <a:lstStyle/>
        <a:p>
          <a:pPr algn="l"/>
          <a:r>
            <a:rPr lang="en-US">
              <a:latin typeface="Calibri"/>
            </a:rPr>
            <a:t>Drawing Lines from Initiatives to Goals</a:t>
          </a:r>
          <a:endParaRPr lang="en-US"/>
        </a:p>
      </dgm:t>
    </dgm:pt>
    <dgm:pt modelId="{2B6219DA-7CF6-4A77-A187-538EA14601DC}" type="parTrans" cxnId="{6CD452D7-8C3B-4BEE-9481-2F418A62A977}">
      <dgm:prSet/>
      <dgm:spPr/>
    </dgm:pt>
    <dgm:pt modelId="{6A214C18-51CF-48C9-AB14-093885D33C20}" type="sibTrans" cxnId="{6CD452D7-8C3B-4BEE-9481-2F418A62A977}">
      <dgm:prSet/>
      <dgm:spPr/>
    </dgm:pt>
    <dgm:pt modelId="{C4E9ADF3-A57D-46E3-9FB3-EE3EA08BFC3E}">
      <dgm:prSet phldr="0"/>
      <dgm:spPr/>
      <dgm:t>
        <a:bodyPr/>
        <a:lstStyle/>
        <a:p>
          <a:pPr algn="l"/>
          <a:r>
            <a:rPr lang="en-US">
              <a:latin typeface="Calibri"/>
            </a:rPr>
            <a:t>Benchmarking</a:t>
          </a:r>
          <a:endParaRPr lang="en-US"/>
        </a:p>
      </dgm:t>
    </dgm:pt>
    <dgm:pt modelId="{D30B6599-338C-4444-8A6F-50800EC65687}" type="parTrans" cxnId="{E5619050-9A86-4676-98E5-65A25122F452}">
      <dgm:prSet/>
      <dgm:spPr/>
    </dgm:pt>
    <dgm:pt modelId="{EC93C193-C7E1-4891-A614-5EF277A22E0D}" type="sibTrans" cxnId="{E5619050-9A86-4676-98E5-65A25122F452}">
      <dgm:prSet/>
      <dgm:spPr/>
    </dgm:pt>
    <dgm:pt modelId="{0DB113A8-3E5F-465A-943F-810998738100}">
      <dgm:prSet phldr="0"/>
      <dgm:spPr/>
      <dgm:t>
        <a:bodyPr/>
        <a:lstStyle/>
        <a:p>
          <a:pPr algn="l"/>
          <a:r>
            <a:rPr lang="en-US">
              <a:latin typeface="Calibri"/>
            </a:rPr>
            <a:t>Test Relevance with Stakeholders</a:t>
          </a:r>
          <a:endParaRPr lang="en-US"/>
        </a:p>
      </dgm:t>
    </dgm:pt>
    <dgm:pt modelId="{C18276F0-7CF7-4C0B-A225-10C7CB6FA0B4}" type="parTrans" cxnId="{1BB97C90-CB09-44F6-876E-483F0F08D815}">
      <dgm:prSet/>
      <dgm:spPr/>
    </dgm:pt>
    <dgm:pt modelId="{D446EEE6-7D0A-474A-B8FD-E6A1109B368B}" type="sibTrans" cxnId="{1BB97C90-CB09-44F6-876E-483F0F08D815}">
      <dgm:prSet/>
      <dgm:spPr/>
    </dgm:pt>
    <dgm:pt modelId="{37972FFF-ED96-43D8-BAC8-FBE52B24E04E}">
      <dgm:prSet phldr="0"/>
      <dgm:spPr/>
      <dgm:t>
        <a:bodyPr/>
        <a:lstStyle/>
        <a:p>
          <a:pPr algn="l"/>
          <a:r>
            <a:rPr lang="en-US">
              <a:latin typeface="Calibri"/>
            </a:rPr>
            <a:t>Discuss Planning</a:t>
          </a:r>
          <a:endParaRPr lang="en-US"/>
        </a:p>
      </dgm:t>
    </dgm:pt>
    <dgm:pt modelId="{889E1614-49BF-40CF-B8A1-921FABE8E92B}" type="parTrans" cxnId="{CF88F583-8F71-4DE3-8831-A737C2D97A55}">
      <dgm:prSet/>
      <dgm:spPr/>
    </dgm:pt>
    <dgm:pt modelId="{0505F815-6CC6-4D0B-9A03-B4A87EB45564}" type="sibTrans" cxnId="{CF88F583-8F71-4DE3-8831-A737C2D97A55}">
      <dgm:prSet/>
      <dgm:spPr/>
    </dgm:pt>
    <dgm:pt modelId="{0158342F-FAF5-4731-860F-0B0E7E0EEFCC}">
      <dgm:prSet phldr="0"/>
      <dgm:spPr/>
      <dgm:t>
        <a:bodyPr/>
        <a:lstStyle/>
        <a:p>
          <a:pPr algn="l"/>
          <a:r>
            <a:rPr lang="en-US">
              <a:latin typeface="Calibri"/>
            </a:rPr>
            <a:t>Revise as Needed</a:t>
          </a:r>
          <a:endParaRPr lang="en-US"/>
        </a:p>
      </dgm:t>
    </dgm:pt>
    <dgm:pt modelId="{1DF2606E-316A-49F5-AFEB-AB119EC5A823}" type="parTrans" cxnId="{A0368110-24AC-4BA0-BD8F-7A418185EEB9}">
      <dgm:prSet/>
      <dgm:spPr/>
    </dgm:pt>
    <dgm:pt modelId="{01BB876D-E679-4F1A-8E10-F93F4B758E07}" type="sibTrans" cxnId="{A0368110-24AC-4BA0-BD8F-7A418185EEB9}">
      <dgm:prSet/>
      <dgm:spPr/>
    </dgm:pt>
    <dgm:pt modelId="{82B56E64-9716-462C-9D9A-8D8D29B99141}">
      <dgm:prSet phldr="0"/>
      <dgm:spPr/>
      <dgm:t>
        <a:bodyPr/>
        <a:lstStyle/>
        <a:p>
          <a:pPr algn="l"/>
          <a:r>
            <a:rPr lang="en-US">
              <a:latin typeface="Calibri"/>
            </a:rPr>
            <a:t>Brainstorm Assumptions</a:t>
          </a:r>
          <a:endParaRPr lang="en-US"/>
        </a:p>
      </dgm:t>
    </dgm:pt>
    <dgm:pt modelId="{1A7355E3-9ABE-4299-970D-C6791F0CA29E}" type="parTrans" cxnId="{6AFC5FCD-ACB8-409A-A422-B8B51C26E4F3}">
      <dgm:prSet/>
      <dgm:spPr/>
    </dgm:pt>
    <dgm:pt modelId="{4DEC2167-0965-4F46-BAFD-14FEDD7AD8AE}" type="sibTrans" cxnId="{6AFC5FCD-ACB8-409A-A422-B8B51C26E4F3}">
      <dgm:prSet/>
      <dgm:spPr/>
    </dgm:pt>
    <dgm:pt modelId="{A763D7BA-4FFE-4048-9FBC-BDA101C679C6}">
      <dgm:prSet phldr="0"/>
      <dgm:spPr/>
      <dgm:t>
        <a:bodyPr/>
        <a:lstStyle/>
        <a:p>
          <a:pPr algn="l"/>
          <a:r>
            <a:rPr lang="en-US">
              <a:latin typeface="Calibri"/>
            </a:rPr>
            <a:t>Evaluate/Assess</a:t>
          </a:r>
          <a:endParaRPr lang="en-US"/>
        </a:p>
      </dgm:t>
    </dgm:pt>
    <dgm:pt modelId="{0C7A2B97-EFCA-4A55-B6C0-32EBF026D65F}" type="parTrans" cxnId="{03E89507-FC24-4BB2-9E6F-F1ADA3A15E2F}">
      <dgm:prSet/>
      <dgm:spPr/>
    </dgm:pt>
    <dgm:pt modelId="{1791672D-9EF2-4F55-96DA-3373F7F195EC}" type="sibTrans" cxnId="{03E89507-FC24-4BB2-9E6F-F1ADA3A15E2F}">
      <dgm:prSet/>
      <dgm:spPr/>
    </dgm:pt>
    <dgm:pt modelId="{5742E70D-A5B2-46C2-B3B8-566197D7D59B}" type="pres">
      <dgm:prSet presAssocID="{43F165E5-7615-4C98-BA1B-D7911BBFC95B}" presName="Name0" presStyleCnt="0">
        <dgm:presLayoutVars>
          <dgm:chPref val="3"/>
          <dgm:dir/>
          <dgm:animLvl val="lvl"/>
          <dgm:resizeHandles/>
        </dgm:presLayoutVars>
      </dgm:prSet>
      <dgm:spPr/>
    </dgm:pt>
    <dgm:pt modelId="{A5DC7493-4723-42DD-AAC4-0C885D2AB231}" type="pres">
      <dgm:prSet presAssocID="{596CF6AA-C5C3-4409-93B8-34578DBC8ADD}" presName="horFlow" presStyleCnt="0"/>
      <dgm:spPr/>
    </dgm:pt>
    <dgm:pt modelId="{2EE1C4B2-F64A-462C-B273-D9E7E82F90CC}" type="pres">
      <dgm:prSet presAssocID="{596CF6AA-C5C3-4409-93B8-34578DBC8ADD}" presName="bigChev" presStyleLbl="node1" presStyleIdx="0" presStyleCnt="5"/>
      <dgm:spPr/>
    </dgm:pt>
    <dgm:pt modelId="{6CA58785-A334-4C7D-993C-E7F5845EECEE}" type="pres">
      <dgm:prSet presAssocID="{A4E8B8D5-0DEF-4AB5-94EA-385E37846D52}" presName="parTrans" presStyleCnt="0"/>
      <dgm:spPr/>
    </dgm:pt>
    <dgm:pt modelId="{9609D74F-FCB2-453F-BE66-8E00A3FA6CC6}" type="pres">
      <dgm:prSet presAssocID="{78D46A59-2D53-48CF-B744-BF4877F98E84}" presName="node" presStyleLbl="alignAccFollowNode1" presStyleIdx="0" presStyleCnt="11">
        <dgm:presLayoutVars>
          <dgm:bulletEnabled val="1"/>
        </dgm:presLayoutVars>
      </dgm:prSet>
      <dgm:spPr/>
    </dgm:pt>
    <dgm:pt modelId="{1050A433-1C14-4D23-8684-425CA85141D0}" type="pres">
      <dgm:prSet presAssocID="{DA5A28E6-5041-484F-983D-4D97BFFD3BF3}" presName="sibTrans" presStyleCnt="0"/>
      <dgm:spPr/>
    </dgm:pt>
    <dgm:pt modelId="{0871282F-997D-41E6-8519-795B96AD2C8B}" type="pres">
      <dgm:prSet presAssocID="{011834B0-A8F6-461B-B1FF-5B2F504130B9}" presName="node" presStyleLbl="alignAccFollowNode1" presStyleIdx="1" presStyleCnt="11">
        <dgm:presLayoutVars>
          <dgm:bulletEnabled val="1"/>
        </dgm:presLayoutVars>
      </dgm:prSet>
      <dgm:spPr/>
    </dgm:pt>
    <dgm:pt modelId="{D59BE0E7-444F-4068-9B34-BF284D2B105C}" type="pres">
      <dgm:prSet presAssocID="{596CF6AA-C5C3-4409-93B8-34578DBC8ADD}" presName="vSp" presStyleCnt="0"/>
      <dgm:spPr/>
    </dgm:pt>
    <dgm:pt modelId="{53C6CDDC-F71A-4C01-996D-9A4B7E870FF9}" type="pres">
      <dgm:prSet presAssocID="{BEA7B9EA-4048-4F22-BA4B-63A552C2F763}" presName="horFlow" presStyleCnt="0"/>
      <dgm:spPr/>
    </dgm:pt>
    <dgm:pt modelId="{AB887BED-3BF5-4A47-9F0C-5A805BDD9046}" type="pres">
      <dgm:prSet presAssocID="{BEA7B9EA-4048-4F22-BA4B-63A552C2F763}" presName="bigChev" presStyleLbl="node1" presStyleIdx="1" presStyleCnt="5"/>
      <dgm:spPr/>
    </dgm:pt>
    <dgm:pt modelId="{3DBB228E-63AB-4D05-A40D-4E70F49DBB59}" type="pres">
      <dgm:prSet presAssocID="{FCF29502-4F87-46A6-8662-872F2013BDAF}" presName="parTrans" presStyleCnt="0"/>
      <dgm:spPr/>
    </dgm:pt>
    <dgm:pt modelId="{E31BABD5-C4B6-4A85-AC10-A221ECECE658}" type="pres">
      <dgm:prSet presAssocID="{49DC05DA-06F2-45D0-9C6E-B4890D608261}" presName="node" presStyleLbl="alignAccFollowNode1" presStyleIdx="2" presStyleCnt="11">
        <dgm:presLayoutVars>
          <dgm:bulletEnabled val="1"/>
        </dgm:presLayoutVars>
      </dgm:prSet>
      <dgm:spPr/>
    </dgm:pt>
    <dgm:pt modelId="{E4F09AA4-58B2-4C12-B8FD-B643490E2077}" type="pres">
      <dgm:prSet presAssocID="{6FBE7D3A-862D-4B94-8340-DDA280120864}" presName="sibTrans" presStyleCnt="0"/>
      <dgm:spPr/>
    </dgm:pt>
    <dgm:pt modelId="{DEF02947-FD43-49E9-ADB1-C68C8172A19E}" type="pres">
      <dgm:prSet presAssocID="{94172BBC-0858-4A75-8744-38B80CA5CB2C}" presName="node" presStyleLbl="alignAccFollowNode1" presStyleIdx="3" presStyleCnt="11">
        <dgm:presLayoutVars>
          <dgm:bulletEnabled val="1"/>
        </dgm:presLayoutVars>
      </dgm:prSet>
      <dgm:spPr/>
    </dgm:pt>
    <dgm:pt modelId="{25458DD5-E7C9-4549-8978-16665DDA7657}" type="pres">
      <dgm:prSet presAssocID="{5D484B83-6022-4E60-B29B-66F814F8040F}" presName="sibTrans" presStyleCnt="0"/>
      <dgm:spPr/>
    </dgm:pt>
    <dgm:pt modelId="{A36B2041-0AC5-4EA1-A40C-D97BE8687998}" type="pres">
      <dgm:prSet presAssocID="{D5A90284-4542-41C0-80F9-D972F83CC885}" presName="node" presStyleLbl="alignAccFollowNode1" presStyleIdx="4" presStyleCnt="11">
        <dgm:presLayoutVars>
          <dgm:bulletEnabled val="1"/>
        </dgm:presLayoutVars>
      </dgm:prSet>
      <dgm:spPr/>
    </dgm:pt>
    <dgm:pt modelId="{31738B37-20D4-4926-8824-99B9ED9692DC}" type="pres">
      <dgm:prSet presAssocID="{BEA7B9EA-4048-4F22-BA4B-63A552C2F763}" presName="vSp" presStyleCnt="0"/>
      <dgm:spPr/>
    </dgm:pt>
    <dgm:pt modelId="{03F1EA34-3983-4529-BEE9-57CD33C66A98}" type="pres">
      <dgm:prSet presAssocID="{104C62E7-DD02-46E3-B775-E763A306A4B6}" presName="horFlow" presStyleCnt="0"/>
      <dgm:spPr/>
    </dgm:pt>
    <dgm:pt modelId="{58B4C774-A83E-4B00-9A66-259ADAFB904B}" type="pres">
      <dgm:prSet presAssocID="{104C62E7-DD02-46E3-B775-E763A306A4B6}" presName="bigChev" presStyleLbl="node1" presStyleIdx="2" presStyleCnt="5"/>
      <dgm:spPr/>
    </dgm:pt>
    <dgm:pt modelId="{47F8CD7A-8761-4DD3-8E68-83EB10409886}" type="pres">
      <dgm:prSet presAssocID="{2B6219DA-7CF6-4A77-A187-538EA14601DC}" presName="parTrans" presStyleCnt="0"/>
      <dgm:spPr/>
    </dgm:pt>
    <dgm:pt modelId="{1FD8D148-7A80-4A45-B005-68ACF957EE50}" type="pres">
      <dgm:prSet presAssocID="{66355559-0B7E-4D83-83A8-11A7C01D3130}" presName="node" presStyleLbl="alignAccFollowNode1" presStyleIdx="5" presStyleCnt="11">
        <dgm:presLayoutVars>
          <dgm:bulletEnabled val="1"/>
        </dgm:presLayoutVars>
      </dgm:prSet>
      <dgm:spPr/>
    </dgm:pt>
    <dgm:pt modelId="{1858E250-783A-48AE-AB5E-89154CA9B9A1}" type="pres">
      <dgm:prSet presAssocID="{6A214C18-51CF-48C9-AB14-093885D33C20}" presName="sibTrans" presStyleCnt="0"/>
      <dgm:spPr/>
    </dgm:pt>
    <dgm:pt modelId="{F3F36E19-F67D-47D5-97D7-2C15AADA7207}" type="pres">
      <dgm:prSet presAssocID="{C4E9ADF3-A57D-46E3-9FB3-EE3EA08BFC3E}" presName="node" presStyleLbl="alignAccFollowNode1" presStyleIdx="6" presStyleCnt="11">
        <dgm:presLayoutVars>
          <dgm:bulletEnabled val="1"/>
        </dgm:presLayoutVars>
      </dgm:prSet>
      <dgm:spPr/>
    </dgm:pt>
    <dgm:pt modelId="{6B0B6D4A-70FF-4056-82AD-A1BB86718BAF}" type="pres">
      <dgm:prSet presAssocID="{104C62E7-DD02-46E3-B775-E763A306A4B6}" presName="vSp" presStyleCnt="0"/>
      <dgm:spPr/>
    </dgm:pt>
    <dgm:pt modelId="{07C0C623-D0E3-438E-8B43-68B38A86B31A}" type="pres">
      <dgm:prSet presAssocID="{0DB113A8-3E5F-465A-943F-810998738100}" presName="horFlow" presStyleCnt="0"/>
      <dgm:spPr/>
    </dgm:pt>
    <dgm:pt modelId="{91DE5FCB-1E17-4BDE-A9D5-C4070603AF0D}" type="pres">
      <dgm:prSet presAssocID="{0DB113A8-3E5F-465A-943F-810998738100}" presName="bigChev" presStyleLbl="node1" presStyleIdx="3" presStyleCnt="5"/>
      <dgm:spPr/>
    </dgm:pt>
    <dgm:pt modelId="{05ED5597-E382-4C95-8DA9-12159C31D035}" type="pres">
      <dgm:prSet presAssocID="{889E1614-49BF-40CF-B8A1-921FABE8E92B}" presName="parTrans" presStyleCnt="0"/>
      <dgm:spPr/>
    </dgm:pt>
    <dgm:pt modelId="{F76ACFC2-0121-44AC-9A92-E84A4CB18584}" type="pres">
      <dgm:prSet presAssocID="{37972FFF-ED96-43D8-BAC8-FBE52B24E04E}" presName="node" presStyleLbl="alignAccFollowNode1" presStyleIdx="7" presStyleCnt="11">
        <dgm:presLayoutVars>
          <dgm:bulletEnabled val="1"/>
        </dgm:presLayoutVars>
      </dgm:prSet>
      <dgm:spPr/>
    </dgm:pt>
    <dgm:pt modelId="{1810D368-69EA-4B08-A409-00DCC7D53D5E}" type="pres">
      <dgm:prSet presAssocID="{0505F815-6CC6-4D0B-9A03-B4A87EB45564}" presName="sibTrans" presStyleCnt="0"/>
      <dgm:spPr/>
    </dgm:pt>
    <dgm:pt modelId="{600D3BE3-76CB-4D5A-AAD6-74FA5D8D9F99}" type="pres">
      <dgm:prSet presAssocID="{0158342F-FAF5-4731-860F-0B0E7E0EEFCC}" presName="node" presStyleLbl="alignAccFollowNode1" presStyleIdx="8" presStyleCnt="11">
        <dgm:presLayoutVars>
          <dgm:bulletEnabled val="1"/>
        </dgm:presLayoutVars>
      </dgm:prSet>
      <dgm:spPr/>
    </dgm:pt>
    <dgm:pt modelId="{FC39643D-F0C5-4CA5-A1A5-6F4D069F6A5A}" type="pres">
      <dgm:prSet presAssocID="{0DB113A8-3E5F-465A-943F-810998738100}" presName="vSp" presStyleCnt="0"/>
      <dgm:spPr/>
    </dgm:pt>
    <dgm:pt modelId="{67160DB5-F8A3-4F31-B966-F864D0BAC91B}" type="pres">
      <dgm:prSet presAssocID="{82B56E64-9716-462C-9D9A-8D8D29B99141}" presName="horFlow" presStyleCnt="0"/>
      <dgm:spPr/>
    </dgm:pt>
    <dgm:pt modelId="{E3697E5C-2BB6-49BE-BE40-90FBAAC423B5}" type="pres">
      <dgm:prSet presAssocID="{82B56E64-9716-462C-9D9A-8D8D29B99141}" presName="bigChev" presStyleLbl="node1" presStyleIdx="4" presStyleCnt="5"/>
      <dgm:spPr/>
    </dgm:pt>
    <dgm:pt modelId="{BC016C17-D95D-4C59-9FA1-4D76338504F3}" type="pres">
      <dgm:prSet presAssocID="{0C7A2B97-EFCA-4A55-B6C0-32EBF026D65F}" presName="parTrans" presStyleCnt="0"/>
      <dgm:spPr/>
    </dgm:pt>
    <dgm:pt modelId="{559E2D04-3ABB-4ECF-A435-1694B9879A29}" type="pres">
      <dgm:prSet presAssocID="{A763D7BA-4FFE-4048-9FBC-BDA101C679C6}" presName="node" presStyleLbl="alignAccFollowNode1" presStyleIdx="9" presStyleCnt="11">
        <dgm:presLayoutVars>
          <dgm:bulletEnabled val="1"/>
        </dgm:presLayoutVars>
      </dgm:prSet>
      <dgm:spPr/>
    </dgm:pt>
    <dgm:pt modelId="{BAAEF29B-0040-459E-B0DF-41B2E3F44A16}" type="pres">
      <dgm:prSet presAssocID="{1791672D-9EF2-4F55-96DA-3373F7F195EC}" presName="sibTrans" presStyleCnt="0"/>
      <dgm:spPr/>
    </dgm:pt>
    <dgm:pt modelId="{856591E2-2C09-4777-BCCC-F5E1AA4BF2B6}" type="pres">
      <dgm:prSet presAssocID="{438C70E7-7919-432D-9913-C961357F57A4}" presName="node" presStyleLbl="alignAccFollowNode1" presStyleIdx="10" presStyleCnt="11">
        <dgm:presLayoutVars>
          <dgm:bulletEnabled val="1"/>
        </dgm:presLayoutVars>
      </dgm:prSet>
      <dgm:spPr/>
    </dgm:pt>
  </dgm:ptLst>
  <dgm:cxnLst>
    <dgm:cxn modelId="{CE089D05-F142-4B1D-AFA5-6318127ED0F1}" type="presOf" srcId="{66355559-0B7E-4D83-83A8-11A7C01D3130}" destId="{1FD8D148-7A80-4A45-B005-68ACF957EE50}" srcOrd="0" destOrd="0" presId="urn:microsoft.com/office/officeart/2005/8/layout/lProcess3"/>
    <dgm:cxn modelId="{03E89507-FC24-4BB2-9E6F-F1ADA3A15E2F}" srcId="{82B56E64-9716-462C-9D9A-8D8D29B99141}" destId="{A763D7BA-4FFE-4048-9FBC-BDA101C679C6}" srcOrd="0" destOrd="0" parTransId="{0C7A2B97-EFCA-4A55-B6C0-32EBF026D65F}" sibTransId="{1791672D-9EF2-4F55-96DA-3373F7F195EC}"/>
    <dgm:cxn modelId="{8AB2050E-03E1-4460-BB72-5A2A88552556}" type="presOf" srcId="{438C70E7-7919-432D-9913-C961357F57A4}" destId="{856591E2-2C09-4777-BCCC-F5E1AA4BF2B6}" srcOrd="0" destOrd="0" presId="urn:microsoft.com/office/officeart/2005/8/layout/lProcess3"/>
    <dgm:cxn modelId="{9F260710-3E0C-4B4D-AB5E-9A1B8F14400A}" type="presOf" srcId="{D5A90284-4542-41C0-80F9-D972F83CC885}" destId="{A36B2041-0AC5-4EA1-A40C-D97BE8687998}" srcOrd="0" destOrd="0" presId="urn:microsoft.com/office/officeart/2005/8/layout/lProcess3"/>
    <dgm:cxn modelId="{A0368110-24AC-4BA0-BD8F-7A418185EEB9}" srcId="{0DB113A8-3E5F-465A-943F-810998738100}" destId="{0158342F-FAF5-4731-860F-0B0E7E0EEFCC}" srcOrd="1" destOrd="0" parTransId="{1DF2606E-316A-49F5-AFEB-AB119EC5A823}" sibTransId="{01BB876D-E679-4F1A-8E10-F93F4B758E07}"/>
    <dgm:cxn modelId="{8CA8FD10-095E-492B-9C21-58E27F259F33}" type="presOf" srcId="{78D46A59-2D53-48CF-B744-BF4877F98E84}" destId="{9609D74F-FCB2-453F-BE66-8E00A3FA6CC6}" srcOrd="0" destOrd="0" presId="urn:microsoft.com/office/officeart/2005/8/layout/lProcess3"/>
    <dgm:cxn modelId="{3A5A4C16-823A-4B93-ACDD-BE916152DC79}" srcId="{BEA7B9EA-4048-4F22-BA4B-63A552C2F763}" destId="{49DC05DA-06F2-45D0-9C6E-B4890D608261}" srcOrd="0" destOrd="0" parTransId="{FCF29502-4F87-46A6-8662-872F2013BDAF}" sibTransId="{6FBE7D3A-862D-4B94-8340-DDA280120864}"/>
    <dgm:cxn modelId="{A26D4A23-C5E5-443B-B539-45A81209585B}" type="presOf" srcId="{94172BBC-0858-4A75-8744-38B80CA5CB2C}" destId="{DEF02947-FD43-49E9-ADB1-C68C8172A19E}" srcOrd="0" destOrd="0" presId="urn:microsoft.com/office/officeart/2005/8/layout/lProcess3"/>
    <dgm:cxn modelId="{1A0E822D-046B-41BD-8D71-374376D9F527}" type="presOf" srcId="{BEA7B9EA-4048-4F22-BA4B-63A552C2F763}" destId="{AB887BED-3BF5-4A47-9F0C-5A805BDD9046}" srcOrd="0" destOrd="0" presId="urn:microsoft.com/office/officeart/2005/8/layout/lProcess3"/>
    <dgm:cxn modelId="{442D662F-22D2-47EA-8E74-FB94511B922C}" type="presOf" srcId="{43F165E5-7615-4C98-BA1B-D7911BBFC95B}" destId="{5742E70D-A5B2-46C2-B3B8-566197D7D59B}" srcOrd="0" destOrd="0" presId="urn:microsoft.com/office/officeart/2005/8/layout/lProcess3"/>
    <dgm:cxn modelId="{4CE1433C-4263-4618-A80C-B6F46368C741}" srcId="{43F165E5-7615-4C98-BA1B-D7911BBFC95B}" destId="{BEA7B9EA-4048-4F22-BA4B-63A552C2F763}" srcOrd="1" destOrd="0" parTransId="{CF03A316-CC4E-4B18-B271-70B2A11A3079}" sibTransId="{9403B8B1-FDFA-4E35-8A7C-5CD172FF4452}"/>
    <dgm:cxn modelId="{901BDD3F-16A1-41B1-B079-4BA11519AFD8}" srcId="{BEA7B9EA-4048-4F22-BA4B-63A552C2F763}" destId="{94172BBC-0858-4A75-8744-38B80CA5CB2C}" srcOrd="1" destOrd="0" parTransId="{B044D2CB-B4E1-4F9B-B7AA-00F739959980}" sibTransId="{5D484B83-6022-4E60-B29B-66F814F8040F}"/>
    <dgm:cxn modelId="{AD58C843-4841-4180-AFF3-8785B7642C27}" srcId="{596CF6AA-C5C3-4409-93B8-34578DBC8ADD}" destId="{011834B0-A8F6-461B-B1FF-5B2F504130B9}" srcOrd="1" destOrd="0" parTransId="{6B407AEF-65C0-4ECF-A8E4-71A620258039}" sibTransId="{7D6EBDAC-A1EA-4702-BD62-67184B583464}"/>
    <dgm:cxn modelId="{DA7A8A64-A3D1-4757-B5FE-FC557339716E}" type="presOf" srcId="{0DB113A8-3E5F-465A-943F-810998738100}" destId="{91DE5FCB-1E17-4BDE-A9D5-C4070603AF0D}" srcOrd="0" destOrd="0" presId="urn:microsoft.com/office/officeart/2005/8/layout/lProcess3"/>
    <dgm:cxn modelId="{F8E6E54D-3E37-45E7-A57D-ABDA333FA36F}" type="presOf" srcId="{82B56E64-9716-462C-9D9A-8D8D29B99141}" destId="{E3697E5C-2BB6-49BE-BE40-90FBAAC423B5}" srcOrd="0" destOrd="0" presId="urn:microsoft.com/office/officeart/2005/8/layout/lProcess3"/>
    <dgm:cxn modelId="{E5619050-9A86-4676-98E5-65A25122F452}" srcId="{104C62E7-DD02-46E3-B775-E763A306A4B6}" destId="{C4E9ADF3-A57D-46E3-9FB3-EE3EA08BFC3E}" srcOrd="1" destOrd="0" parTransId="{D30B6599-338C-4444-8A6F-50800EC65687}" sibTransId="{EC93C193-C7E1-4891-A614-5EF277A22E0D}"/>
    <dgm:cxn modelId="{61C2D470-4D3D-44C7-859F-7EEFF6C7D014}" type="presOf" srcId="{0158342F-FAF5-4731-860F-0B0E7E0EEFCC}" destId="{600D3BE3-76CB-4D5A-AAD6-74FA5D8D9F99}" srcOrd="0" destOrd="0" presId="urn:microsoft.com/office/officeart/2005/8/layout/lProcess3"/>
    <dgm:cxn modelId="{D7F95F51-4ECF-4D36-9C53-97F8BF066934}" srcId="{43F165E5-7615-4C98-BA1B-D7911BBFC95B}" destId="{596CF6AA-C5C3-4409-93B8-34578DBC8ADD}" srcOrd="0" destOrd="0" parTransId="{30AE6EEE-9556-450B-A882-7E4D1500D896}" sibTransId="{4910BDF7-AC6F-4EEE-9B25-818875B0567B}"/>
    <dgm:cxn modelId="{CF88F583-8F71-4DE3-8831-A737C2D97A55}" srcId="{0DB113A8-3E5F-465A-943F-810998738100}" destId="{37972FFF-ED96-43D8-BAC8-FBE52B24E04E}" srcOrd="0" destOrd="0" parTransId="{889E1614-49BF-40CF-B8A1-921FABE8E92B}" sibTransId="{0505F815-6CC6-4D0B-9A03-B4A87EB45564}"/>
    <dgm:cxn modelId="{1BB97C90-CB09-44F6-876E-483F0F08D815}" srcId="{43F165E5-7615-4C98-BA1B-D7911BBFC95B}" destId="{0DB113A8-3E5F-465A-943F-810998738100}" srcOrd="3" destOrd="0" parTransId="{C18276F0-7CF7-4C0B-A225-10C7CB6FA0B4}" sibTransId="{D446EEE6-7D0A-474A-B8FD-E6A1109B368B}"/>
    <dgm:cxn modelId="{C99E50A2-036D-475E-B3E1-67D165ED12A2}" srcId="{BEA7B9EA-4048-4F22-BA4B-63A552C2F763}" destId="{D5A90284-4542-41C0-80F9-D972F83CC885}" srcOrd="2" destOrd="0" parTransId="{83390C3B-32E6-4483-8CD8-A34872190074}" sibTransId="{E013F072-DDB0-4944-9092-E3F34CADD8DC}"/>
    <dgm:cxn modelId="{E2C097A2-BEA2-4DD3-B1F5-7BBE60A5E69C}" type="presOf" srcId="{49DC05DA-06F2-45D0-9C6E-B4890D608261}" destId="{E31BABD5-C4B6-4A85-AC10-A221ECECE658}" srcOrd="0" destOrd="0" presId="urn:microsoft.com/office/officeart/2005/8/layout/lProcess3"/>
    <dgm:cxn modelId="{95F6DEC2-EE18-47A2-AFEB-288969927EF1}" type="presOf" srcId="{C4E9ADF3-A57D-46E3-9FB3-EE3EA08BFC3E}" destId="{F3F36E19-F67D-47D5-97D7-2C15AADA7207}" srcOrd="0" destOrd="0" presId="urn:microsoft.com/office/officeart/2005/8/layout/lProcess3"/>
    <dgm:cxn modelId="{6AFC5FCD-ACB8-409A-A422-B8B51C26E4F3}" srcId="{43F165E5-7615-4C98-BA1B-D7911BBFC95B}" destId="{82B56E64-9716-462C-9D9A-8D8D29B99141}" srcOrd="4" destOrd="0" parTransId="{1A7355E3-9ABE-4299-970D-C6791F0CA29E}" sibTransId="{4DEC2167-0965-4F46-BAFD-14FEDD7AD8AE}"/>
    <dgm:cxn modelId="{3B6003D0-19D8-4B69-B783-2C4D2FA86E96}" type="presOf" srcId="{011834B0-A8F6-461B-B1FF-5B2F504130B9}" destId="{0871282F-997D-41E6-8519-795B96AD2C8B}" srcOrd="0" destOrd="0" presId="urn:microsoft.com/office/officeart/2005/8/layout/lProcess3"/>
    <dgm:cxn modelId="{B9801AD0-39EA-43B2-95B4-99F60307D45B}" srcId="{82B56E64-9716-462C-9D9A-8D8D29B99141}" destId="{438C70E7-7919-432D-9913-C961357F57A4}" srcOrd="1" destOrd="0" parTransId="{D10ABF4D-2576-4CF2-AC71-BE6FEA210439}" sibTransId="{4BA868E4-0459-495B-B5DD-4D58F6309DD2}"/>
    <dgm:cxn modelId="{6CD452D7-8C3B-4BEE-9481-2F418A62A977}" srcId="{104C62E7-DD02-46E3-B775-E763A306A4B6}" destId="{66355559-0B7E-4D83-83A8-11A7C01D3130}" srcOrd="0" destOrd="0" parTransId="{2B6219DA-7CF6-4A77-A187-538EA14601DC}" sibTransId="{6A214C18-51CF-48C9-AB14-093885D33C20}"/>
    <dgm:cxn modelId="{28B303DB-FA84-421A-B2CE-B334F99A2D71}" type="presOf" srcId="{596CF6AA-C5C3-4409-93B8-34578DBC8ADD}" destId="{2EE1C4B2-F64A-462C-B273-D9E7E82F90CC}" srcOrd="0" destOrd="0" presId="urn:microsoft.com/office/officeart/2005/8/layout/lProcess3"/>
    <dgm:cxn modelId="{258860E3-E265-4242-B7D2-29D841946383}" type="presOf" srcId="{A763D7BA-4FFE-4048-9FBC-BDA101C679C6}" destId="{559E2D04-3ABB-4ECF-A435-1694B9879A29}" srcOrd="0" destOrd="0" presId="urn:microsoft.com/office/officeart/2005/8/layout/lProcess3"/>
    <dgm:cxn modelId="{FABC5CE7-8632-4001-BFB8-5FDB71AD2207}" type="presOf" srcId="{37972FFF-ED96-43D8-BAC8-FBE52B24E04E}" destId="{F76ACFC2-0121-44AC-9A92-E84A4CB18584}" srcOrd="0" destOrd="0" presId="urn:microsoft.com/office/officeart/2005/8/layout/lProcess3"/>
    <dgm:cxn modelId="{793E3BF4-F9C1-4304-A1A4-645884FECC5F}" srcId="{596CF6AA-C5C3-4409-93B8-34578DBC8ADD}" destId="{78D46A59-2D53-48CF-B744-BF4877F98E84}" srcOrd="0" destOrd="0" parTransId="{A4E8B8D5-0DEF-4AB5-94EA-385E37846D52}" sibTransId="{DA5A28E6-5041-484F-983D-4D97BFFD3BF3}"/>
    <dgm:cxn modelId="{FE7726FC-667F-420B-8F10-101092EE817F}" type="presOf" srcId="{104C62E7-DD02-46E3-B775-E763A306A4B6}" destId="{58B4C774-A83E-4B00-9A66-259ADAFB904B}" srcOrd="0" destOrd="0" presId="urn:microsoft.com/office/officeart/2005/8/layout/lProcess3"/>
    <dgm:cxn modelId="{176095FE-A5B6-4A12-BD11-E16326D79742}" srcId="{43F165E5-7615-4C98-BA1B-D7911BBFC95B}" destId="{104C62E7-DD02-46E3-B775-E763A306A4B6}" srcOrd="2" destOrd="0" parTransId="{7DE00C56-3AFC-4CDE-BAD1-EE638A87FF42}" sibTransId="{CBB17B05-7710-4243-B40D-5230E3FF9729}"/>
    <dgm:cxn modelId="{DF69E558-CB2D-4A84-9410-871CEA066805}" type="presParOf" srcId="{5742E70D-A5B2-46C2-B3B8-566197D7D59B}" destId="{A5DC7493-4723-42DD-AAC4-0C885D2AB231}" srcOrd="0" destOrd="0" presId="urn:microsoft.com/office/officeart/2005/8/layout/lProcess3"/>
    <dgm:cxn modelId="{AFF5034B-8BBC-4BF7-8229-EA5B5CE6008C}" type="presParOf" srcId="{A5DC7493-4723-42DD-AAC4-0C885D2AB231}" destId="{2EE1C4B2-F64A-462C-B273-D9E7E82F90CC}" srcOrd="0" destOrd="0" presId="urn:microsoft.com/office/officeart/2005/8/layout/lProcess3"/>
    <dgm:cxn modelId="{D3E102B8-1930-4B9B-8968-6081D4463D41}" type="presParOf" srcId="{A5DC7493-4723-42DD-AAC4-0C885D2AB231}" destId="{6CA58785-A334-4C7D-993C-E7F5845EECEE}" srcOrd="1" destOrd="0" presId="urn:microsoft.com/office/officeart/2005/8/layout/lProcess3"/>
    <dgm:cxn modelId="{52131BD7-1850-49C0-9A08-536FF695A8F3}" type="presParOf" srcId="{A5DC7493-4723-42DD-AAC4-0C885D2AB231}" destId="{9609D74F-FCB2-453F-BE66-8E00A3FA6CC6}" srcOrd="2" destOrd="0" presId="urn:microsoft.com/office/officeart/2005/8/layout/lProcess3"/>
    <dgm:cxn modelId="{7E5713B4-DE25-49D6-B12A-D504BB4E87AB}" type="presParOf" srcId="{A5DC7493-4723-42DD-AAC4-0C885D2AB231}" destId="{1050A433-1C14-4D23-8684-425CA85141D0}" srcOrd="3" destOrd="0" presId="urn:microsoft.com/office/officeart/2005/8/layout/lProcess3"/>
    <dgm:cxn modelId="{D1FF72AA-D276-4023-9014-9952DA2776FB}" type="presParOf" srcId="{A5DC7493-4723-42DD-AAC4-0C885D2AB231}" destId="{0871282F-997D-41E6-8519-795B96AD2C8B}" srcOrd="4" destOrd="0" presId="urn:microsoft.com/office/officeart/2005/8/layout/lProcess3"/>
    <dgm:cxn modelId="{031A3E32-C021-42C8-A4E5-AE9E1A421A57}" type="presParOf" srcId="{5742E70D-A5B2-46C2-B3B8-566197D7D59B}" destId="{D59BE0E7-444F-4068-9B34-BF284D2B105C}" srcOrd="1" destOrd="0" presId="urn:microsoft.com/office/officeart/2005/8/layout/lProcess3"/>
    <dgm:cxn modelId="{68C49F44-D6E2-4C41-A423-C13C421D838B}" type="presParOf" srcId="{5742E70D-A5B2-46C2-B3B8-566197D7D59B}" destId="{53C6CDDC-F71A-4C01-996D-9A4B7E870FF9}" srcOrd="2" destOrd="0" presId="urn:microsoft.com/office/officeart/2005/8/layout/lProcess3"/>
    <dgm:cxn modelId="{609569D3-3721-478C-96EE-DCBFA70FA66C}" type="presParOf" srcId="{53C6CDDC-F71A-4C01-996D-9A4B7E870FF9}" destId="{AB887BED-3BF5-4A47-9F0C-5A805BDD9046}" srcOrd="0" destOrd="0" presId="urn:microsoft.com/office/officeart/2005/8/layout/lProcess3"/>
    <dgm:cxn modelId="{8609101C-FC5A-4E2F-B705-60E83D65ECF1}" type="presParOf" srcId="{53C6CDDC-F71A-4C01-996D-9A4B7E870FF9}" destId="{3DBB228E-63AB-4D05-A40D-4E70F49DBB59}" srcOrd="1" destOrd="0" presId="urn:microsoft.com/office/officeart/2005/8/layout/lProcess3"/>
    <dgm:cxn modelId="{6AF51607-0640-40C1-827C-75066B850490}" type="presParOf" srcId="{53C6CDDC-F71A-4C01-996D-9A4B7E870FF9}" destId="{E31BABD5-C4B6-4A85-AC10-A221ECECE658}" srcOrd="2" destOrd="0" presId="urn:microsoft.com/office/officeart/2005/8/layout/lProcess3"/>
    <dgm:cxn modelId="{62826B34-969D-4852-B631-AD416BA518F1}" type="presParOf" srcId="{53C6CDDC-F71A-4C01-996D-9A4B7E870FF9}" destId="{E4F09AA4-58B2-4C12-B8FD-B643490E2077}" srcOrd="3" destOrd="0" presId="urn:microsoft.com/office/officeart/2005/8/layout/lProcess3"/>
    <dgm:cxn modelId="{D86F10BF-ED38-47C8-A6CF-C498F02D321B}" type="presParOf" srcId="{53C6CDDC-F71A-4C01-996D-9A4B7E870FF9}" destId="{DEF02947-FD43-49E9-ADB1-C68C8172A19E}" srcOrd="4" destOrd="0" presId="urn:microsoft.com/office/officeart/2005/8/layout/lProcess3"/>
    <dgm:cxn modelId="{058B7691-7B66-4E10-954E-2CB58F33DBDD}" type="presParOf" srcId="{53C6CDDC-F71A-4C01-996D-9A4B7E870FF9}" destId="{25458DD5-E7C9-4549-8978-16665DDA7657}" srcOrd="5" destOrd="0" presId="urn:microsoft.com/office/officeart/2005/8/layout/lProcess3"/>
    <dgm:cxn modelId="{AB197AE7-9668-45C4-8DD6-96E55BFADA2B}" type="presParOf" srcId="{53C6CDDC-F71A-4C01-996D-9A4B7E870FF9}" destId="{A36B2041-0AC5-4EA1-A40C-D97BE8687998}" srcOrd="6" destOrd="0" presId="urn:microsoft.com/office/officeart/2005/8/layout/lProcess3"/>
    <dgm:cxn modelId="{C71265B0-17A6-4A5A-8E78-F17AD82015A0}" type="presParOf" srcId="{5742E70D-A5B2-46C2-B3B8-566197D7D59B}" destId="{31738B37-20D4-4926-8824-99B9ED9692DC}" srcOrd="3" destOrd="0" presId="urn:microsoft.com/office/officeart/2005/8/layout/lProcess3"/>
    <dgm:cxn modelId="{10A11C41-AB6E-43F2-A1B1-9F1C94BC0EC5}" type="presParOf" srcId="{5742E70D-A5B2-46C2-B3B8-566197D7D59B}" destId="{03F1EA34-3983-4529-BEE9-57CD33C66A98}" srcOrd="4" destOrd="0" presId="urn:microsoft.com/office/officeart/2005/8/layout/lProcess3"/>
    <dgm:cxn modelId="{2EA08F79-8CAC-44E2-9CCF-06A6EF858FC0}" type="presParOf" srcId="{03F1EA34-3983-4529-BEE9-57CD33C66A98}" destId="{58B4C774-A83E-4B00-9A66-259ADAFB904B}" srcOrd="0" destOrd="0" presId="urn:microsoft.com/office/officeart/2005/8/layout/lProcess3"/>
    <dgm:cxn modelId="{D29B7BEC-A950-4446-8C12-B56BBE2410A5}" type="presParOf" srcId="{03F1EA34-3983-4529-BEE9-57CD33C66A98}" destId="{47F8CD7A-8761-4DD3-8E68-83EB10409886}" srcOrd="1" destOrd="0" presId="urn:microsoft.com/office/officeart/2005/8/layout/lProcess3"/>
    <dgm:cxn modelId="{228D3129-64EB-4647-B782-C39A5489F0FA}" type="presParOf" srcId="{03F1EA34-3983-4529-BEE9-57CD33C66A98}" destId="{1FD8D148-7A80-4A45-B005-68ACF957EE50}" srcOrd="2" destOrd="0" presId="urn:microsoft.com/office/officeart/2005/8/layout/lProcess3"/>
    <dgm:cxn modelId="{B6796109-5EDC-445C-B292-2522F737B3FF}" type="presParOf" srcId="{03F1EA34-3983-4529-BEE9-57CD33C66A98}" destId="{1858E250-783A-48AE-AB5E-89154CA9B9A1}" srcOrd="3" destOrd="0" presId="urn:microsoft.com/office/officeart/2005/8/layout/lProcess3"/>
    <dgm:cxn modelId="{39BAAF60-D34C-43AC-8BE1-A274DD960C49}" type="presParOf" srcId="{03F1EA34-3983-4529-BEE9-57CD33C66A98}" destId="{F3F36E19-F67D-47D5-97D7-2C15AADA7207}" srcOrd="4" destOrd="0" presId="urn:microsoft.com/office/officeart/2005/8/layout/lProcess3"/>
    <dgm:cxn modelId="{56EA9D0D-B052-48FE-89FA-5B70188D0F6D}" type="presParOf" srcId="{5742E70D-A5B2-46C2-B3B8-566197D7D59B}" destId="{6B0B6D4A-70FF-4056-82AD-A1BB86718BAF}" srcOrd="5" destOrd="0" presId="urn:microsoft.com/office/officeart/2005/8/layout/lProcess3"/>
    <dgm:cxn modelId="{066C5712-773E-469C-BF7A-5C059C578547}" type="presParOf" srcId="{5742E70D-A5B2-46C2-B3B8-566197D7D59B}" destId="{07C0C623-D0E3-438E-8B43-68B38A86B31A}" srcOrd="6" destOrd="0" presId="urn:microsoft.com/office/officeart/2005/8/layout/lProcess3"/>
    <dgm:cxn modelId="{467FDE5D-2A7C-4657-9049-835DEBCEA504}" type="presParOf" srcId="{07C0C623-D0E3-438E-8B43-68B38A86B31A}" destId="{91DE5FCB-1E17-4BDE-A9D5-C4070603AF0D}" srcOrd="0" destOrd="0" presId="urn:microsoft.com/office/officeart/2005/8/layout/lProcess3"/>
    <dgm:cxn modelId="{0CDD33DF-9591-4FE7-842A-F3E4790A119B}" type="presParOf" srcId="{07C0C623-D0E3-438E-8B43-68B38A86B31A}" destId="{05ED5597-E382-4C95-8DA9-12159C31D035}" srcOrd="1" destOrd="0" presId="urn:microsoft.com/office/officeart/2005/8/layout/lProcess3"/>
    <dgm:cxn modelId="{D6317E39-5794-4C9B-9B3A-2C215B5C4BA7}" type="presParOf" srcId="{07C0C623-D0E3-438E-8B43-68B38A86B31A}" destId="{F76ACFC2-0121-44AC-9A92-E84A4CB18584}" srcOrd="2" destOrd="0" presId="urn:microsoft.com/office/officeart/2005/8/layout/lProcess3"/>
    <dgm:cxn modelId="{8D69045C-1334-4DF0-BF75-DCDF2C89CAC3}" type="presParOf" srcId="{07C0C623-D0E3-438E-8B43-68B38A86B31A}" destId="{1810D368-69EA-4B08-A409-00DCC7D53D5E}" srcOrd="3" destOrd="0" presId="urn:microsoft.com/office/officeart/2005/8/layout/lProcess3"/>
    <dgm:cxn modelId="{6423DA1F-C9A9-45BC-9994-40987E5FA9E9}" type="presParOf" srcId="{07C0C623-D0E3-438E-8B43-68B38A86B31A}" destId="{600D3BE3-76CB-4D5A-AAD6-74FA5D8D9F99}" srcOrd="4" destOrd="0" presId="urn:microsoft.com/office/officeart/2005/8/layout/lProcess3"/>
    <dgm:cxn modelId="{1C36EE0A-B64B-4834-A673-CD31FBC7E47B}" type="presParOf" srcId="{5742E70D-A5B2-46C2-B3B8-566197D7D59B}" destId="{FC39643D-F0C5-4CA5-A1A5-6F4D069F6A5A}" srcOrd="7" destOrd="0" presId="urn:microsoft.com/office/officeart/2005/8/layout/lProcess3"/>
    <dgm:cxn modelId="{EE1126BC-99DC-4660-A18F-8DBD838BACAF}" type="presParOf" srcId="{5742E70D-A5B2-46C2-B3B8-566197D7D59B}" destId="{67160DB5-F8A3-4F31-B966-F864D0BAC91B}" srcOrd="8" destOrd="0" presId="urn:microsoft.com/office/officeart/2005/8/layout/lProcess3"/>
    <dgm:cxn modelId="{3969615E-84E0-484F-970B-825A7C97B285}" type="presParOf" srcId="{67160DB5-F8A3-4F31-B966-F864D0BAC91B}" destId="{E3697E5C-2BB6-49BE-BE40-90FBAAC423B5}" srcOrd="0" destOrd="0" presId="urn:microsoft.com/office/officeart/2005/8/layout/lProcess3"/>
    <dgm:cxn modelId="{32CB7B1B-8968-4DA3-BCD3-3DCE9B887377}" type="presParOf" srcId="{67160DB5-F8A3-4F31-B966-F864D0BAC91B}" destId="{BC016C17-D95D-4C59-9FA1-4D76338504F3}" srcOrd="1" destOrd="0" presId="urn:microsoft.com/office/officeart/2005/8/layout/lProcess3"/>
    <dgm:cxn modelId="{63DE810E-2340-4838-AEE5-0F0FFF8E0A08}" type="presParOf" srcId="{67160DB5-F8A3-4F31-B966-F864D0BAC91B}" destId="{559E2D04-3ABB-4ECF-A435-1694B9879A29}" srcOrd="2" destOrd="0" presId="urn:microsoft.com/office/officeart/2005/8/layout/lProcess3"/>
    <dgm:cxn modelId="{2A77B785-C219-42D0-BF03-88E865AA0434}" type="presParOf" srcId="{67160DB5-F8A3-4F31-B966-F864D0BAC91B}" destId="{BAAEF29B-0040-459E-B0DF-41B2E3F44A16}" srcOrd="3" destOrd="0" presId="urn:microsoft.com/office/officeart/2005/8/layout/lProcess3"/>
    <dgm:cxn modelId="{967CA2CC-039D-4FE5-B5AC-401C59137FC0}" type="presParOf" srcId="{67160DB5-F8A3-4F31-B966-F864D0BAC91B}" destId="{856591E2-2C09-4777-BCCC-F5E1AA4BF2B6}"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1C4B2-F64A-462C-B273-D9E7E82F90CC}">
      <dsp:nvSpPr>
        <dsp:cNvPr id="0" name=""/>
        <dsp:cNvSpPr/>
      </dsp:nvSpPr>
      <dsp:spPr>
        <a:xfrm>
          <a:off x="5409" y="164485"/>
          <a:ext cx="2774943" cy="110997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l" defTabSz="755650" rtl="0">
            <a:lnSpc>
              <a:spcPct val="90000"/>
            </a:lnSpc>
            <a:spcBef>
              <a:spcPct val="0"/>
            </a:spcBef>
            <a:spcAft>
              <a:spcPct val="35000"/>
            </a:spcAft>
            <a:buNone/>
          </a:pPr>
          <a:r>
            <a:rPr lang="en-US" sz="1700" kern="1200"/>
            <a:t>Clarify Goals</a:t>
          </a:r>
        </a:p>
      </dsp:txBody>
      <dsp:txXfrm>
        <a:off x="560398" y="164485"/>
        <a:ext cx="1664966" cy="1109977"/>
      </dsp:txXfrm>
    </dsp:sp>
    <dsp:sp modelId="{9609D74F-FCB2-453F-BE66-8E00A3FA6CC6}">
      <dsp:nvSpPr>
        <dsp:cNvPr id="0" name=""/>
        <dsp:cNvSpPr/>
      </dsp:nvSpPr>
      <dsp:spPr>
        <a:xfrm>
          <a:off x="2419609" y="258833"/>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What's the Ultimate Impact?</a:t>
          </a:r>
          <a:endParaRPr lang="en-US" sz="1600" kern="1200"/>
        </a:p>
      </dsp:txBody>
      <dsp:txXfrm>
        <a:off x="2880250" y="258833"/>
        <a:ext cx="1381921" cy="921281"/>
      </dsp:txXfrm>
    </dsp:sp>
    <dsp:sp modelId="{0871282F-997D-41E6-8519-795B96AD2C8B}">
      <dsp:nvSpPr>
        <dsp:cNvPr id="0" name=""/>
        <dsp:cNvSpPr/>
      </dsp:nvSpPr>
      <dsp:spPr>
        <a:xfrm>
          <a:off x="4400363" y="258833"/>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Will this be Sustainable?</a:t>
          </a:r>
          <a:endParaRPr lang="en-US" sz="1600" kern="1200"/>
        </a:p>
      </dsp:txBody>
      <dsp:txXfrm>
        <a:off x="4861004" y="258833"/>
        <a:ext cx="1381921" cy="921281"/>
      </dsp:txXfrm>
    </dsp:sp>
    <dsp:sp modelId="{AB887BED-3BF5-4A47-9F0C-5A805BDD9046}">
      <dsp:nvSpPr>
        <dsp:cNvPr id="0" name=""/>
        <dsp:cNvSpPr/>
      </dsp:nvSpPr>
      <dsp:spPr>
        <a:xfrm>
          <a:off x="5409" y="1429859"/>
          <a:ext cx="2774943" cy="110997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rPr>
            <a:t>Identify Strategies</a:t>
          </a:r>
          <a:endParaRPr lang="en-US" sz="1700" kern="1200"/>
        </a:p>
      </dsp:txBody>
      <dsp:txXfrm>
        <a:off x="560398" y="1429859"/>
        <a:ext cx="1664966" cy="1109977"/>
      </dsp:txXfrm>
    </dsp:sp>
    <dsp:sp modelId="{E31BABD5-C4B6-4A85-AC10-A221ECECE658}">
      <dsp:nvSpPr>
        <dsp:cNvPr id="0" name=""/>
        <dsp:cNvSpPr/>
      </dsp:nvSpPr>
      <dsp:spPr>
        <a:xfrm>
          <a:off x="2419609" y="1524207"/>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Initiatives</a:t>
          </a:r>
          <a:endParaRPr lang="en-US" sz="1600" kern="1200"/>
        </a:p>
      </dsp:txBody>
      <dsp:txXfrm>
        <a:off x="2880250" y="1524207"/>
        <a:ext cx="1381921" cy="921281"/>
      </dsp:txXfrm>
    </dsp:sp>
    <dsp:sp modelId="{DEF02947-FD43-49E9-ADB1-C68C8172A19E}">
      <dsp:nvSpPr>
        <dsp:cNvPr id="0" name=""/>
        <dsp:cNvSpPr/>
      </dsp:nvSpPr>
      <dsp:spPr>
        <a:xfrm>
          <a:off x="4400363" y="1524207"/>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Campaigns</a:t>
          </a:r>
          <a:endParaRPr lang="en-US" sz="1600" kern="1200"/>
        </a:p>
      </dsp:txBody>
      <dsp:txXfrm>
        <a:off x="4861004" y="1524207"/>
        <a:ext cx="1381921" cy="921281"/>
      </dsp:txXfrm>
    </dsp:sp>
    <dsp:sp modelId="{A36B2041-0AC5-4EA1-A40C-D97BE8687998}">
      <dsp:nvSpPr>
        <dsp:cNvPr id="0" name=""/>
        <dsp:cNvSpPr/>
      </dsp:nvSpPr>
      <dsp:spPr>
        <a:xfrm>
          <a:off x="6381118" y="1524207"/>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Collaborations</a:t>
          </a:r>
          <a:endParaRPr lang="en-US" sz="1600" kern="1200"/>
        </a:p>
      </dsp:txBody>
      <dsp:txXfrm>
        <a:off x="6841759" y="1524207"/>
        <a:ext cx="1381921" cy="921281"/>
      </dsp:txXfrm>
    </dsp:sp>
    <dsp:sp modelId="{58B4C774-A83E-4B00-9A66-259ADAFB904B}">
      <dsp:nvSpPr>
        <dsp:cNvPr id="0" name=""/>
        <dsp:cNvSpPr/>
      </dsp:nvSpPr>
      <dsp:spPr>
        <a:xfrm>
          <a:off x="5409" y="2695233"/>
          <a:ext cx="2774943" cy="110997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rPr>
            <a:t>Connect Strategies to Outcomes</a:t>
          </a:r>
          <a:endParaRPr lang="en-US" sz="1700" kern="1200"/>
        </a:p>
      </dsp:txBody>
      <dsp:txXfrm>
        <a:off x="560398" y="2695233"/>
        <a:ext cx="1664966" cy="1109977"/>
      </dsp:txXfrm>
    </dsp:sp>
    <dsp:sp modelId="{1FD8D148-7A80-4A45-B005-68ACF957EE50}">
      <dsp:nvSpPr>
        <dsp:cNvPr id="0" name=""/>
        <dsp:cNvSpPr/>
      </dsp:nvSpPr>
      <dsp:spPr>
        <a:xfrm>
          <a:off x="2419609" y="2789581"/>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Drawing Lines from Initiatives to Goals</a:t>
          </a:r>
          <a:endParaRPr lang="en-US" sz="1600" kern="1200"/>
        </a:p>
      </dsp:txBody>
      <dsp:txXfrm>
        <a:off x="2880250" y="2789581"/>
        <a:ext cx="1381921" cy="921281"/>
      </dsp:txXfrm>
    </dsp:sp>
    <dsp:sp modelId="{F3F36E19-F67D-47D5-97D7-2C15AADA7207}">
      <dsp:nvSpPr>
        <dsp:cNvPr id="0" name=""/>
        <dsp:cNvSpPr/>
      </dsp:nvSpPr>
      <dsp:spPr>
        <a:xfrm>
          <a:off x="4400363" y="2789581"/>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Benchmarking</a:t>
          </a:r>
          <a:endParaRPr lang="en-US" sz="1600" kern="1200"/>
        </a:p>
      </dsp:txBody>
      <dsp:txXfrm>
        <a:off x="4861004" y="2789581"/>
        <a:ext cx="1381921" cy="921281"/>
      </dsp:txXfrm>
    </dsp:sp>
    <dsp:sp modelId="{91DE5FCB-1E17-4BDE-A9D5-C4070603AF0D}">
      <dsp:nvSpPr>
        <dsp:cNvPr id="0" name=""/>
        <dsp:cNvSpPr/>
      </dsp:nvSpPr>
      <dsp:spPr>
        <a:xfrm>
          <a:off x="5409" y="3960607"/>
          <a:ext cx="2774943" cy="110997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rPr>
            <a:t>Test Relevance with Stakeholders</a:t>
          </a:r>
          <a:endParaRPr lang="en-US" sz="1700" kern="1200"/>
        </a:p>
      </dsp:txBody>
      <dsp:txXfrm>
        <a:off x="560398" y="3960607"/>
        <a:ext cx="1664966" cy="1109977"/>
      </dsp:txXfrm>
    </dsp:sp>
    <dsp:sp modelId="{F76ACFC2-0121-44AC-9A92-E84A4CB18584}">
      <dsp:nvSpPr>
        <dsp:cNvPr id="0" name=""/>
        <dsp:cNvSpPr/>
      </dsp:nvSpPr>
      <dsp:spPr>
        <a:xfrm>
          <a:off x="2419609" y="4054955"/>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Discuss Planning</a:t>
          </a:r>
          <a:endParaRPr lang="en-US" sz="1600" kern="1200"/>
        </a:p>
      </dsp:txBody>
      <dsp:txXfrm>
        <a:off x="2880250" y="4054955"/>
        <a:ext cx="1381921" cy="921281"/>
      </dsp:txXfrm>
    </dsp:sp>
    <dsp:sp modelId="{600D3BE3-76CB-4D5A-AAD6-74FA5D8D9F99}">
      <dsp:nvSpPr>
        <dsp:cNvPr id="0" name=""/>
        <dsp:cNvSpPr/>
      </dsp:nvSpPr>
      <dsp:spPr>
        <a:xfrm>
          <a:off x="4400363" y="4054955"/>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Revise as Needed</a:t>
          </a:r>
          <a:endParaRPr lang="en-US" sz="1600" kern="1200"/>
        </a:p>
      </dsp:txBody>
      <dsp:txXfrm>
        <a:off x="4861004" y="4054955"/>
        <a:ext cx="1381921" cy="921281"/>
      </dsp:txXfrm>
    </dsp:sp>
    <dsp:sp modelId="{E3697E5C-2BB6-49BE-BE40-90FBAAC423B5}">
      <dsp:nvSpPr>
        <dsp:cNvPr id="0" name=""/>
        <dsp:cNvSpPr/>
      </dsp:nvSpPr>
      <dsp:spPr>
        <a:xfrm>
          <a:off x="5409" y="5225981"/>
          <a:ext cx="2774943" cy="110997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rPr>
            <a:t>Brainstorm Assumptions</a:t>
          </a:r>
          <a:endParaRPr lang="en-US" sz="1700" kern="1200"/>
        </a:p>
      </dsp:txBody>
      <dsp:txXfrm>
        <a:off x="560398" y="5225981"/>
        <a:ext cx="1664966" cy="1109977"/>
      </dsp:txXfrm>
    </dsp:sp>
    <dsp:sp modelId="{559E2D04-3ABB-4ECF-A435-1694B9879A29}">
      <dsp:nvSpPr>
        <dsp:cNvPr id="0" name=""/>
        <dsp:cNvSpPr/>
      </dsp:nvSpPr>
      <dsp:spPr>
        <a:xfrm>
          <a:off x="2419609" y="5320329"/>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Evaluate/Assess</a:t>
          </a:r>
          <a:endParaRPr lang="en-US" sz="1600" kern="1200"/>
        </a:p>
      </dsp:txBody>
      <dsp:txXfrm>
        <a:off x="2880250" y="5320329"/>
        <a:ext cx="1381921" cy="921281"/>
      </dsp:txXfrm>
    </dsp:sp>
    <dsp:sp modelId="{856591E2-2C09-4777-BCCC-F5E1AA4BF2B6}">
      <dsp:nvSpPr>
        <dsp:cNvPr id="0" name=""/>
        <dsp:cNvSpPr/>
      </dsp:nvSpPr>
      <dsp:spPr>
        <a:xfrm>
          <a:off x="4400363" y="5320329"/>
          <a:ext cx="2303202" cy="921281"/>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rPr>
            <a:t>Revise</a:t>
          </a:r>
          <a:endParaRPr lang="en-US" sz="1600" kern="1200"/>
        </a:p>
      </dsp:txBody>
      <dsp:txXfrm>
        <a:off x="4861004" y="5320329"/>
        <a:ext cx="1381921" cy="92128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262F2-B7D2-43EE-BC88-95420788CF55}" type="datetimeFigureOut">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93DCC-18AF-484C-B1F5-B85EC09E7D4A}" type="slidenum">
              <a:t>‹#›</a:t>
            </a:fld>
            <a:endParaRPr lang="en-US"/>
          </a:p>
        </p:txBody>
      </p:sp>
    </p:spTree>
    <p:extLst>
      <p:ext uri="{BB962C8B-B14F-4D97-AF65-F5344CB8AC3E}">
        <p14:creationId xmlns:p14="http://schemas.microsoft.com/office/powerpoint/2010/main" val="377324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"CLE vernacular community is a process as much as it is a physical tangible place community is not something that stands alone but is a generative structure and formed by a set of ideas practices struggles hopes and dreams it is a set of questions that challenges assumptions principles in ways of being community is where we make meaning transform meaning and work together for the common good." Most importantly it is where people come together with the intent to build teach and learn with each other. (Guajardo et al., 2016, p. 5). CLE participants can begin to come together and share their collective gifts in order to understand their collective challenges from multiple perspectives and then to Co construct solutions to those challenges that win and acted together can lead to sustained and empowering action and change </a:t>
            </a:r>
            <a:r>
              <a:rPr lang="en-US"/>
              <a:t>(Guajardo et al., 2016, p. 4)</a:t>
            </a:r>
            <a:endParaRPr lang="en-US">
              <a:cs typeface="Calibri"/>
            </a:endParaRPr>
          </a:p>
        </p:txBody>
      </p:sp>
      <p:sp>
        <p:nvSpPr>
          <p:cNvPr id="4" name="Slide Number Placeholder 3"/>
          <p:cNvSpPr>
            <a:spLocks noGrp="1"/>
          </p:cNvSpPr>
          <p:nvPr>
            <p:ph type="sldNum" sz="quarter" idx="5"/>
          </p:nvPr>
        </p:nvSpPr>
        <p:spPr/>
        <p:txBody>
          <a:bodyPr/>
          <a:lstStyle/>
          <a:p>
            <a:fld id="{A0A93DCC-18AF-484C-B1F5-B85EC09E7D4A}" type="slidenum">
              <a:rPr lang="en-US"/>
              <a:t>3</a:t>
            </a:fld>
            <a:endParaRPr lang="en-US"/>
          </a:p>
        </p:txBody>
      </p:sp>
    </p:spTree>
    <p:extLst>
      <p:ext uri="{BB962C8B-B14F-4D97-AF65-F5344CB8AC3E}">
        <p14:creationId xmlns:p14="http://schemas.microsoft.com/office/powerpoint/2010/main" val="367071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Theory of Change (</a:t>
            </a:r>
            <a:r>
              <a:rPr lang="en-US" err="1"/>
              <a:t>ToC</a:t>
            </a:r>
            <a:r>
              <a:rPr lang="en-US"/>
              <a:t>) is a rigorous PARTICIPATORY process whereby groups and project stakeholders identify conditions they believe have to unfold for their long-term goals to be met. These conditions are modeled as outcomes and arranged graphically in a causal framework.</a:t>
            </a:r>
          </a:p>
          <a:p>
            <a:r>
              <a:rPr lang="en-US"/>
              <a:t>Practitioners also make assumptions about how and why proposed interventions will lead to the expected outcomes. Airing assumptions is one of the most valuable parts of the process. </a:t>
            </a:r>
            <a:r>
              <a:rPr lang="en-US" err="1"/>
              <a:t>ToC</a:t>
            </a:r>
            <a:r>
              <a:rPr lang="en-US"/>
              <a:t> requires participants to be clear on long-term goals, identify measurable indicators of success, and formulate actions to achieve goals. </a:t>
            </a:r>
            <a:endParaRPr lang="en-US">
              <a:ea typeface="Calibri"/>
              <a:cs typeface="Calibri"/>
            </a:endParaRPr>
          </a:p>
          <a:p>
            <a:endParaRPr lang="en-US">
              <a:ea typeface="Calibri"/>
              <a:cs typeface="Calibri"/>
            </a:endParaRPr>
          </a:p>
          <a:p>
            <a:r>
              <a:rPr lang="en-US"/>
              <a:t>The work often starts by gathering together the stakeholders of a program or community, a group that may involve internal customers, grant makers, content experts, project designers, evaluators, external customers, community residents, and other constituents. The theory unfolds as the stakeholders work backward from the long-term impact they’re seeking to achieve through specific goals, strategies, and milestones. At each step, they carefully probe the assumptions that underpin their beliefs about what will work and why and how it is likely to have the effect they anticipate. </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0A93DCC-18AF-484C-B1F5-B85EC09E7D4A}" type="slidenum">
              <a:t>4</a:t>
            </a:fld>
            <a:endParaRPr lang="en-US"/>
          </a:p>
        </p:txBody>
      </p:sp>
    </p:spTree>
    <p:extLst>
      <p:ext uri="{BB962C8B-B14F-4D97-AF65-F5344CB8AC3E}">
        <p14:creationId xmlns:p14="http://schemas.microsoft.com/office/powerpoint/2010/main" val="189928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0A93DCC-18AF-484C-B1F5-B85EC09E7D4A}" type="slidenum">
              <a:rPr lang="en-US"/>
              <a:t>5</a:t>
            </a:fld>
            <a:endParaRPr lang="en-US"/>
          </a:p>
        </p:txBody>
      </p:sp>
    </p:spTree>
    <p:extLst>
      <p:ext uri="{BB962C8B-B14F-4D97-AF65-F5344CB8AC3E}">
        <p14:creationId xmlns:p14="http://schemas.microsoft.com/office/powerpoint/2010/main" val="382118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Lack of Clarity:</a:t>
            </a:r>
            <a:r>
              <a:rPr lang="en-US">
                <a:cs typeface="Calibri"/>
              </a:rPr>
              <a:t> helping internal and external stakeholders understand the value of change and its benefits on their day to day tasks is important. </a:t>
            </a:r>
            <a:r>
              <a:rPr lang="en-US"/>
              <a:t>Stakeholders who are unaware of the benefits of any change will be more fearful than excited about the change. Preparing a Theory of Change chart where the current, transition and future states of the organization are clearly explained. It sets the right expectations among the employees, eliminates confusion, and encourages cooperation. </a:t>
            </a:r>
            <a:endParaRPr lang="en-US">
              <a:cs typeface="Calibri"/>
            </a:endParaRPr>
          </a:p>
          <a:p>
            <a:r>
              <a:rPr lang="en-US" b="1">
                <a:cs typeface="Calibri"/>
              </a:rPr>
              <a:t>Ineffective Communication:</a:t>
            </a:r>
            <a:r>
              <a:rPr lang="en-US">
                <a:cs typeface="Calibri"/>
              </a:rPr>
              <a:t> </a:t>
            </a:r>
            <a:r>
              <a:rPr lang="en-US"/>
              <a:t>Without proper communication between everyone involved in the change process, the program and execution of change initiatives will fail. Engage the assets you may already have, such as digital platforms like MS Cloud services, Teams and group calendars that go beyond the traditional medium of communications and help stakeholders learn about changes in real time. </a:t>
            </a:r>
            <a:endParaRPr lang="en-US">
              <a:cs typeface="Calibri"/>
            </a:endParaRPr>
          </a:p>
          <a:p>
            <a:r>
              <a:rPr lang="en-US" b="1">
                <a:cs typeface="Calibri"/>
              </a:rPr>
              <a:t>Change Fatigue</a:t>
            </a:r>
            <a:r>
              <a:rPr lang="en-US">
                <a:cs typeface="Calibri"/>
              </a:rPr>
              <a:t>: Organizations often go through a lot of transformation over the course of a year, between simultaneous macro and micro projects focus and motivation can wane. </a:t>
            </a:r>
            <a:r>
              <a:rPr lang="en-US"/>
              <a:t>It is important to consider these factors and be flexible to make changes to the project in the implementation phase, integrating all important information into one place, such as creating a Theory of Change, gaining insights to make data-driven decisions, which will make the project successful.</a:t>
            </a:r>
            <a:endParaRPr lang="en-US">
              <a:cs typeface="Calibri"/>
            </a:endParaRPr>
          </a:p>
          <a:p>
            <a:r>
              <a:rPr lang="en-US" b="1">
                <a:cs typeface="Calibri"/>
              </a:rPr>
              <a:t>Lack of ownership/buy-in:  </a:t>
            </a:r>
            <a:r>
              <a:rPr lang="en-US"/>
              <a:t>Senior leaders and other change agents cannot isolate themselves and think their opinions and experiences are the only ones that matter. Often, change strategies fail because leaders overlook their community assets and the implications of the change for all stakeholders. All stakeholders can help identify areas where change is required, if leaders resist or delay in providing this opportunity, it will be difficult for stakeholders to bring about expected changes. Lacking leadership support during implementation can also lead to low morale and derail the implementation. Its important for leaders to strongly support the change, play a supportive part in planning for the change, and communicating with all stakeholders. Leaders have to be wholeheartedly involved in the change and put efforts on convincing people and gaining their support. </a:t>
            </a:r>
            <a:endParaRPr lang="en-US">
              <a:cs typeface="Calibri"/>
            </a:endParaRPr>
          </a:p>
          <a:p>
            <a:r>
              <a:rPr lang="en-US" b="1">
                <a:cs typeface="Calibri"/>
              </a:rPr>
              <a:t>Gracious Space: </a:t>
            </a:r>
            <a:r>
              <a:rPr lang="en-US">
                <a:cs typeface="Calibri"/>
              </a:rPr>
              <a:t>community learning exchanges are most authentic when we welcome the wisdom and gifts of all participants; the engagement process is dynamic when we interact with the intention of building relationships first and engaging in learning tasks after those relationships are first honored asking ourselves if we can take what we learn to better honor the spirit and power of place as well as the wisdom of people in our own communities (Guajardo et al., 2016).</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0A93DCC-18AF-484C-B1F5-B85EC09E7D4A}" type="slidenum">
              <a:rPr lang="en-US"/>
              <a:t>6</a:t>
            </a:fld>
            <a:endParaRPr lang="en-US"/>
          </a:p>
        </p:txBody>
      </p:sp>
    </p:spTree>
    <p:extLst>
      <p:ext uri="{BB962C8B-B14F-4D97-AF65-F5344CB8AC3E}">
        <p14:creationId xmlns:p14="http://schemas.microsoft.com/office/powerpoint/2010/main" val="341858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 you consider yourself a barrier to change? How we show up in our communities of learning can create barriers for effective change. Thinking about this – how do you express self-compassion?  There has been an explosion of research on compassion in the last 10 years, but out of that research some clear connections have been made about having self-compassion. Neff identifies three main elements of self compassion self kindness or having the ability to refrain from harsh criticism, the ability to recognize your own humanity or the fact that each of us is imperfect and each of us experiences pain, and the ability to maintain a sense of mindfulness or non biased awareness of experiences even if they are painful. Self compassion is not dependent on social comparisons or personal success it's more about recognizing and accepting your flaws which is a process that often leads to growth and personal development. Self compassion has been studied in relation to goal achievement and motivation and correlate's with some dimensions of higher performance such as negative associations with procrastination or maladaptive perfectionism, promoting the enjoyment of goal driven outcomes, a more self accepting style toward improvement and criticism, and a demonstrated ability to express compassion for others.</a:t>
            </a:r>
          </a:p>
          <a:p>
            <a:endParaRPr lang="en-US">
              <a:cs typeface="Calibri"/>
            </a:endParaRPr>
          </a:p>
          <a:p>
            <a:r>
              <a:rPr lang="en-US">
                <a:cs typeface="Calibri"/>
              </a:rPr>
              <a:t>Examples self-compassion is: practicing mindfulness, externalize your inner critic, practice forgiveness, develop a growth mindset, express gratitude, find the humanity (even in our faults) over isolation.</a:t>
            </a:r>
          </a:p>
        </p:txBody>
      </p:sp>
      <p:sp>
        <p:nvSpPr>
          <p:cNvPr id="4" name="Slide Number Placeholder 3"/>
          <p:cNvSpPr>
            <a:spLocks noGrp="1"/>
          </p:cNvSpPr>
          <p:nvPr>
            <p:ph type="sldNum" sz="quarter" idx="5"/>
          </p:nvPr>
        </p:nvSpPr>
        <p:spPr/>
        <p:txBody>
          <a:bodyPr/>
          <a:lstStyle/>
          <a:p>
            <a:fld id="{A0A93DCC-18AF-484C-B1F5-B85EC09E7D4A}" type="slidenum">
              <a:rPr lang="en-US"/>
              <a:t>7</a:t>
            </a:fld>
            <a:endParaRPr lang="en-US"/>
          </a:p>
        </p:txBody>
      </p:sp>
    </p:spTree>
    <p:extLst>
      <p:ext uri="{BB962C8B-B14F-4D97-AF65-F5344CB8AC3E}">
        <p14:creationId xmlns:p14="http://schemas.microsoft.com/office/powerpoint/2010/main" val="71948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effectively overcome the barriers to change, we can use these two assets: Self-compassion and a Theory of Change.  </a:t>
            </a:r>
          </a:p>
        </p:txBody>
      </p:sp>
      <p:sp>
        <p:nvSpPr>
          <p:cNvPr id="4" name="Slide Number Placeholder 3"/>
          <p:cNvSpPr>
            <a:spLocks noGrp="1"/>
          </p:cNvSpPr>
          <p:nvPr>
            <p:ph type="sldNum" sz="quarter" idx="5"/>
          </p:nvPr>
        </p:nvSpPr>
        <p:spPr/>
        <p:txBody>
          <a:bodyPr/>
          <a:lstStyle/>
          <a:p>
            <a:fld id="{A0A93DCC-18AF-484C-B1F5-B85EC09E7D4A}" type="slidenum">
              <a:rPr lang="en-US"/>
              <a:t>9</a:t>
            </a:fld>
            <a:endParaRPr lang="en-US"/>
          </a:p>
        </p:txBody>
      </p:sp>
    </p:spTree>
    <p:extLst>
      <p:ext uri="{BB962C8B-B14F-4D97-AF65-F5344CB8AC3E}">
        <p14:creationId xmlns:p14="http://schemas.microsoft.com/office/powerpoint/2010/main" val="385601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 TIP! Before you get started;  we suggest </a:t>
            </a:r>
            <a:r>
              <a:rPr lang="en-US"/>
              <a:t>working backwards:</a:t>
            </a:r>
          </a:p>
          <a:p>
            <a:r>
              <a:rPr lang="en-US"/>
              <a:t>• After laying out the long-term goals and a simple change framework, comes a more detailed stage of the mapping process.</a:t>
            </a:r>
            <a:endParaRPr lang="en-US">
              <a:cs typeface="Calibri"/>
            </a:endParaRPr>
          </a:p>
          <a:p>
            <a:r>
              <a:rPr lang="en-US"/>
              <a:t>• Building upon the initial framework, we continue to map backwards until we have a framework that tells the story we think is appropriate for the purposes of planning.</a:t>
            </a:r>
            <a:endParaRPr lang="en-US">
              <a:cs typeface="Calibri"/>
            </a:endParaRPr>
          </a:p>
          <a:p>
            <a:r>
              <a:rPr lang="en-US"/>
              <a:t>• Sometimes, this will require much more detail because stakeholders want to identify the “root” causes of the problem they hope to resolve. </a:t>
            </a:r>
            <a:endParaRPr lang="en-US">
              <a:cs typeface="Calibri"/>
            </a:endParaRPr>
          </a:p>
          <a:p>
            <a:r>
              <a:rPr lang="en-US"/>
              <a:t>• In other cases, the map will illustrate three or four levels of change, which display a reasonable set of early and intermediate steps toward the long term goal.</a:t>
            </a:r>
            <a:endParaRPr lang="en-US">
              <a:cs typeface="Calibri"/>
            </a:endParaRPr>
          </a:p>
          <a:p>
            <a:r>
              <a:rPr lang="en-US">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A0A93DCC-18AF-484C-B1F5-B85EC09E7D4A}" type="slidenum">
              <a:rPr lang="en-US"/>
              <a:t>10</a:t>
            </a:fld>
            <a:endParaRPr lang="en-US"/>
          </a:p>
        </p:txBody>
      </p:sp>
    </p:spTree>
    <p:extLst>
      <p:ext uri="{BB962C8B-B14F-4D97-AF65-F5344CB8AC3E}">
        <p14:creationId xmlns:p14="http://schemas.microsoft.com/office/powerpoint/2010/main" val="224209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STOP!  Don’t forget to start at the end! </a:t>
            </a:r>
          </a:p>
        </p:txBody>
      </p:sp>
      <p:sp>
        <p:nvSpPr>
          <p:cNvPr id="4" name="Slide Number Placeholder 3"/>
          <p:cNvSpPr>
            <a:spLocks noGrp="1"/>
          </p:cNvSpPr>
          <p:nvPr>
            <p:ph type="sldNum" sz="quarter" idx="5"/>
          </p:nvPr>
        </p:nvSpPr>
        <p:spPr/>
        <p:txBody>
          <a:bodyPr/>
          <a:lstStyle/>
          <a:p>
            <a:fld id="{A0A93DCC-18AF-484C-B1F5-B85EC09E7D4A}" type="slidenum">
              <a:rPr lang="en-US"/>
              <a:t>11</a:t>
            </a:fld>
            <a:endParaRPr lang="en-US"/>
          </a:p>
        </p:txBody>
      </p:sp>
    </p:spTree>
    <p:extLst>
      <p:ext uri="{BB962C8B-B14F-4D97-AF65-F5344CB8AC3E}">
        <p14:creationId xmlns:p14="http://schemas.microsoft.com/office/powerpoint/2010/main" val="17873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chatcher@txstate.edu" TargetMode="External"/><Relationship Id="rId4" Type="http://schemas.openxmlformats.org/officeDocument/2006/relationships/hyperlink" Target="mailto:nf1071@txstate.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256"/>
            <a:ext cx="18288000" cy="10280744"/>
          </a:xfrm>
          <a:prstGeom prst="rect">
            <a:avLst/>
          </a:prstGeom>
        </p:spPr>
      </p:pic>
      <p:sp>
        <p:nvSpPr>
          <p:cNvPr id="3" name="TextBox 3"/>
          <p:cNvSpPr txBox="1"/>
          <p:nvPr/>
        </p:nvSpPr>
        <p:spPr>
          <a:xfrm>
            <a:off x="3129085" y="6662417"/>
            <a:ext cx="12029827" cy="1588897"/>
          </a:xfrm>
          <a:prstGeom prst="rect">
            <a:avLst/>
          </a:prstGeom>
        </p:spPr>
        <p:txBody>
          <a:bodyPr lIns="0" tIns="0" rIns="0" bIns="0" rtlCol="0" anchor="t">
            <a:spAutoFit/>
          </a:bodyPr>
          <a:lstStyle/>
          <a:p>
            <a:pPr algn="ctr">
              <a:lnSpc>
                <a:spcPts val="4199"/>
              </a:lnSpc>
            </a:pPr>
            <a:r>
              <a:rPr lang="en-US" sz="2799">
                <a:solidFill>
                  <a:srgbClr val="000000"/>
                </a:solidFill>
                <a:latin typeface="Nunito Sans Regular"/>
              </a:rPr>
              <a:t>Noel Fuller and Cheri Hatcher</a:t>
            </a:r>
          </a:p>
          <a:p>
            <a:pPr marL="0" lvl="0" indent="0" algn="ctr">
              <a:lnSpc>
                <a:spcPts val="4199"/>
              </a:lnSpc>
              <a:spcBef>
                <a:spcPct val="0"/>
              </a:spcBef>
            </a:pPr>
            <a:r>
              <a:rPr lang="en-US" sz="2799">
                <a:solidFill>
                  <a:srgbClr val="000000"/>
                </a:solidFill>
                <a:latin typeface="Nunito Sans Regular"/>
              </a:rPr>
              <a:t>Adult, Professional, and Community Education Doctoral Program</a:t>
            </a:r>
          </a:p>
          <a:p>
            <a:pPr marL="0" lvl="0" indent="0" algn="ctr">
              <a:lnSpc>
                <a:spcPts val="4199"/>
              </a:lnSpc>
              <a:spcBef>
                <a:spcPct val="0"/>
              </a:spcBef>
            </a:pPr>
            <a:r>
              <a:rPr lang="en-US" sz="2799">
                <a:solidFill>
                  <a:srgbClr val="000000"/>
                </a:solidFill>
                <a:latin typeface="Nunito Sans Regular"/>
              </a:rPr>
              <a:t>Texas State University</a:t>
            </a:r>
          </a:p>
        </p:txBody>
      </p:sp>
      <p:sp>
        <p:nvSpPr>
          <p:cNvPr id="4" name="TextBox 4"/>
          <p:cNvSpPr txBox="1"/>
          <p:nvPr/>
        </p:nvSpPr>
        <p:spPr>
          <a:xfrm>
            <a:off x="1297666" y="1790700"/>
            <a:ext cx="15692667" cy="4424929"/>
          </a:xfrm>
          <a:prstGeom prst="rect">
            <a:avLst/>
          </a:prstGeom>
        </p:spPr>
        <p:txBody>
          <a:bodyPr lIns="0" tIns="0" rIns="0" bIns="0" rtlCol="0" anchor="t">
            <a:spAutoFit/>
          </a:bodyPr>
          <a:lstStyle/>
          <a:p>
            <a:pPr marL="0" lvl="0" indent="0" algn="ctr">
              <a:lnSpc>
                <a:spcPts val="11519"/>
              </a:lnSpc>
              <a:spcBef>
                <a:spcPct val="0"/>
              </a:spcBef>
            </a:pPr>
            <a:r>
              <a:rPr lang="en-US" sz="9600">
                <a:solidFill>
                  <a:srgbClr val="000000"/>
                </a:solidFill>
                <a:latin typeface="Nunito Sans Bold Bold"/>
              </a:rPr>
              <a:t>Compassion Through Community Ties – Enacting Meaningful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864"/>
            <a:ext cx="18288000" cy="10280744"/>
          </a:xfrm>
          <a:prstGeom prst="rect">
            <a:avLst/>
          </a:prstGeom>
        </p:spPr>
      </p:pic>
      <p:sp>
        <p:nvSpPr>
          <p:cNvPr id="3" name="TextBox 3"/>
          <p:cNvSpPr txBox="1"/>
          <p:nvPr/>
        </p:nvSpPr>
        <p:spPr>
          <a:xfrm>
            <a:off x="695431" y="273471"/>
            <a:ext cx="7643131" cy="2408352"/>
          </a:xfrm>
          <a:prstGeom prst="rect">
            <a:avLst/>
          </a:prstGeom>
        </p:spPr>
        <p:txBody>
          <a:bodyPr wrap="square" lIns="0" tIns="0" rIns="0" bIns="0" rtlCol="0" anchor="t">
            <a:spAutoFit/>
          </a:bodyPr>
          <a:lstStyle/>
          <a:p>
            <a:pPr>
              <a:lnSpc>
                <a:spcPts val="9600"/>
              </a:lnSpc>
              <a:spcBef>
                <a:spcPct val="0"/>
              </a:spcBef>
            </a:pPr>
            <a:r>
              <a:rPr lang="en-US" sz="6600">
                <a:solidFill>
                  <a:srgbClr val="000000"/>
                </a:solidFill>
                <a:latin typeface="Nunito Sans Bold"/>
              </a:rPr>
              <a:t>Theory of Change -Action Planning</a:t>
            </a:r>
          </a:p>
        </p:txBody>
      </p:sp>
      <p:pic>
        <p:nvPicPr>
          <p:cNvPr id="4" name="Picture 4">
            <a:extLst>
              <a:ext uri="{FF2B5EF4-FFF2-40B4-BE49-F238E27FC236}">
                <a16:creationId xmlns:a16="http://schemas.microsoft.com/office/drawing/2014/main" id="{F1C86DE3-253E-48CC-A79A-57002F524E48}"/>
              </a:ext>
            </a:extLst>
          </p:cNvPr>
          <p:cNvPicPr>
            <a:picLocks noChangeAspect="1"/>
          </p:cNvPicPr>
          <p:nvPr/>
        </p:nvPicPr>
        <p:blipFill>
          <a:blip r:embed="rId4"/>
          <a:stretch>
            <a:fillRect/>
          </a:stretch>
        </p:blipFill>
        <p:spPr>
          <a:xfrm>
            <a:off x="748507" y="3238064"/>
            <a:ext cx="6523891" cy="4667982"/>
          </a:xfrm>
          <a:prstGeom prst="rect">
            <a:avLst/>
          </a:prstGeom>
        </p:spPr>
      </p:pic>
      <p:sp>
        <p:nvSpPr>
          <p:cNvPr id="153" name="TextBox 152">
            <a:extLst>
              <a:ext uri="{FF2B5EF4-FFF2-40B4-BE49-F238E27FC236}">
                <a16:creationId xmlns:a16="http://schemas.microsoft.com/office/drawing/2014/main" id="{6D367C45-01B7-0990-00BE-5C22631C7CD2}"/>
              </a:ext>
            </a:extLst>
          </p:cNvPr>
          <p:cNvSpPr txBox="1"/>
          <p:nvPr/>
        </p:nvSpPr>
        <p:spPr>
          <a:xfrm>
            <a:off x="10527322" y="281939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ea typeface="Calibri"/>
              <a:cs typeface="Calibri"/>
            </a:endParaRPr>
          </a:p>
          <a:p>
            <a:pPr marL="742950" lvl="1" indent="-285750">
              <a:buFont typeface="Arial"/>
              <a:buChar char="•"/>
            </a:pPr>
            <a:endParaRPr lang="en-US">
              <a:ea typeface="Calibri"/>
              <a:cs typeface="Calibri"/>
            </a:endParaRPr>
          </a:p>
        </p:txBody>
      </p:sp>
      <p:graphicFrame>
        <p:nvGraphicFramePr>
          <p:cNvPr id="165" name="Diagram 165">
            <a:extLst>
              <a:ext uri="{FF2B5EF4-FFF2-40B4-BE49-F238E27FC236}">
                <a16:creationId xmlns:a16="http://schemas.microsoft.com/office/drawing/2014/main" id="{27D93ABD-1EC0-C753-4CBA-33FF5DA7A386}"/>
              </a:ext>
            </a:extLst>
          </p:cNvPr>
          <p:cNvGraphicFramePr/>
          <p:nvPr>
            <p:extLst>
              <p:ext uri="{D42A27DB-BD31-4B8C-83A1-F6EECF244321}">
                <p14:modId xmlns:p14="http://schemas.microsoft.com/office/powerpoint/2010/main" val="1265214531"/>
              </p:ext>
            </p:extLst>
          </p:nvPr>
        </p:nvGraphicFramePr>
        <p:xfrm>
          <a:off x="8624047" y="2321987"/>
          <a:ext cx="8689730" cy="6500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15" name="TextBox 15"/>
          <p:cNvSpPr txBox="1"/>
          <p:nvPr/>
        </p:nvSpPr>
        <p:spPr>
          <a:xfrm>
            <a:off x="2101557" y="1019175"/>
            <a:ext cx="14084886" cy="122872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Nunito Sans Bold"/>
              </a:rPr>
              <a:t>Action Plan Activity</a:t>
            </a:r>
          </a:p>
        </p:txBody>
      </p:sp>
      <p:pic>
        <p:nvPicPr>
          <p:cNvPr id="3" name="Picture 3" descr="Stop Roadsigns Street · Free vector graphic on Pixabay">
            <a:extLst>
              <a:ext uri="{FF2B5EF4-FFF2-40B4-BE49-F238E27FC236}">
                <a16:creationId xmlns:a16="http://schemas.microsoft.com/office/drawing/2014/main" id="{497628DB-E560-481A-1E8C-51ED4BF4449E}"/>
              </a:ext>
            </a:extLst>
          </p:cNvPr>
          <p:cNvPicPr>
            <a:picLocks noChangeAspect="1"/>
          </p:cNvPicPr>
          <p:nvPr/>
        </p:nvPicPr>
        <p:blipFill>
          <a:blip r:embed="rId4"/>
          <a:stretch>
            <a:fillRect/>
          </a:stretch>
        </p:blipFill>
        <p:spPr>
          <a:xfrm>
            <a:off x="2052010" y="3259360"/>
            <a:ext cx="4738057" cy="4760318"/>
          </a:xfrm>
          <a:prstGeom prst="rect">
            <a:avLst/>
          </a:prstGeom>
        </p:spPr>
      </p:pic>
      <p:pic>
        <p:nvPicPr>
          <p:cNvPr id="4" name="Picture 4" descr="Diagram&#10;&#10;Description automatically generated">
            <a:extLst>
              <a:ext uri="{FF2B5EF4-FFF2-40B4-BE49-F238E27FC236}">
                <a16:creationId xmlns:a16="http://schemas.microsoft.com/office/drawing/2014/main" id="{06A123B2-EB48-5E57-3745-8BF72A2B434A}"/>
              </a:ext>
            </a:extLst>
          </p:cNvPr>
          <p:cNvPicPr>
            <a:picLocks noChangeAspect="1"/>
          </p:cNvPicPr>
          <p:nvPr/>
        </p:nvPicPr>
        <p:blipFill>
          <a:blip r:embed="rId5"/>
          <a:stretch>
            <a:fillRect/>
          </a:stretch>
        </p:blipFill>
        <p:spPr>
          <a:xfrm>
            <a:off x="7573209" y="2305162"/>
            <a:ext cx="9258197" cy="6881038"/>
          </a:xfrm>
          <a:prstGeom prst="rect">
            <a:avLst/>
          </a:prstGeom>
        </p:spPr>
      </p:pic>
    </p:spTree>
    <p:extLst>
      <p:ext uri="{BB962C8B-B14F-4D97-AF65-F5344CB8AC3E}">
        <p14:creationId xmlns:p14="http://schemas.microsoft.com/office/powerpoint/2010/main" val="6771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256"/>
            <a:ext cx="18288000" cy="10280744"/>
          </a:xfrm>
          <a:prstGeom prst="rect">
            <a:avLst/>
          </a:prstGeom>
        </p:spPr>
      </p:pic>
      <p:sp>
        <p:nvSpPr>
          <p:cNvPr id="15" name="TextBox 15"/>
          <p:cNvSpPr txBox="1"/>
          <p:nvPr/>
        </p:nvSpPr>
        <p:spPr>
          <a:xfrm>
            <a:off x="2303963" y="3912394"/>
            <a:ext cx="14084886" cy="122872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Nunito Sans Bold"/>
              </a:rPr>
              <a:t>Thoughts/Reflections</a:t>
            </a:r>
          </a:p>
        </p:txBody>
      </p:sp>
    </p:spTree>
    <p:extLst>
      <p:ext uri="{BB962C8B-B14F-4D97-AF65-F5344CB8AC3E}">
        <p14:creationId xmlns:p14="http://schemas.microsoft.com/office/powerpoint/2010/main" val="120967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256"/>
            <a:ext cx="18288000" cy="10280744"/>
          </a:xfrm>
          <a:prstGeom prst="rect">
            <a:avLst/>
          </a:prstGeom>
        </p:spPr>
      </p:pic>
      <p:pic>
        <p:nvPicPr>
          <p:cNvPr id="3" name="Picture 3"/>
          <p:cNvPicPr>
            <a:picLocks noChangeAspect="1"/>
          </p:cNvPicPr>
          <p:nvPr/>
        </p:nvPicPr>
        <p:blipFill>
          <a:blip r:embed="rId3"/>
          <a:srcRect/>
          <a:stretch>
            <a:fillRect/>
          </a:stretch>
        </p:blipFill>
        <p:spPr>
          <a:xfrm>
            <a:off x="5721318" y="2988110"/>
            <a:ext cx="1654060" cy="5968565"/>
          </a:xfrm>
          <a:prstGeom prst="rect">
            <a:avLst/>
          </a:prstGeom>
        </p:spPr>
      </p:pic>
      <p:sp>
        <p:nvSpPr>
          <p:cNvPr id="4" name="TextBox 4"/>
          <p:cNvSpPr txBox="1"/>
          <p:nvPr/>
        </p:nvSpPr>
        <p:spPr>
          <a:xfrm>
            <a:off x="3150840" y="562334"/>
            <a:ext cx="11986320" cy="1892299"/>
          </a:xfrm>
          <a:prstGeom prst="rect">
            <a:avLst/>
          </a:prstGeom>
        </p:spPr>
        <p:txBody>
          <a:bodyPr lIns="0" tIns="0" rIns="0" bIns="0" rtlCol="0" anchor="t">
            <a:spAutoFit/>
          </a:bodyPr>
          <a:lstStyle/>
          <a:p>
            <a:pPr marL="0" lvl="0" indent="0" algn="ctr">
              <a:lnSpc>
                <a:spcPts val="15400"/>
              </a:lnSpc>
              <a:spcBef>
                <a:spcPct val="0"/>
              </a:spcBef>
            </a:pPr>
            <a:r>
              <a:rPr lang="en-US" sz="11000" u="none">
                <a:solidFill>
                  <a:srgbClr val="000000"/>
                </a:solidFill>
                <a:latin typeface="Nunito Sans Bold"/>
              </a:rPr>
              <a:t>Thank you!</a:t>
            </a:r>
          </a:p>
        </p:txBody>
      </p:sp>
      <p:sp>
        <p:nvSpPr>
          <p:cNvPr id="5" name="TextBox 5"/>
          <p:cNvSpPr txBox="1"/>
          <p:nvPr/>
        </p:nvSpPr>
        <p:spPr>
          <a:xfrm>
            <a:off x="7733428" y="3221239"/>
            <a:ext cx="9525872" cy="1139414"/>
          </a:xfrm>
          <a:prstGeom prst="rect">
            <a:avLst/>
          </a:prstGeom>
        </p:spPr>
        <p:txBody>
          <a:bodyPr lIns="0" tIns="0" rIns="0" bIns="0" rtlCol="0" anchor="t">
            <a:spAutoFit/>
          </a:bodyPr>
          <a:lstStyle/>
          <a:p>
            <a:pPr marL="0" lvl="0" indent="0">
              <a:lnSpc>
                <a:spcPts val="4399"/>
              </a:lnSpc>
              <a:spcBef>
                <a:spcPct val="0"/>
              </a:spcBef>
            </a:pPr>
            <a:r>
              <a:rPr lang="en-US" sz="3950">
                <a:solidFill>
                  <a:srgbClr val="000000"/>
                </a:solidFill>
                <a:latin typeface="Nunito Sans Regular"/>
              </a:rPr>
              <a:t>512.245.1622 (Noel)</a:t>
            </a:r>
          </a:p>
          <a:p>
            <a:pPr>
              <a:lnSpc>
                <a:spcPts val="4399"/>
              </a:lnSpc>
              <a:spcBef>
                <a:spcPct val="0"/>
              </a:spcBef>
            </a:pPr>
            <a:r>
              <a:rPr lang="en-US" sz="3950">
                <a:solidFill>
                  <a:srgbClr val="000000"/>
                </a:solidFill>
                <a:latin typeface="Nunito Sans Regular"/>
              </a:rPr>
              <a:t>713.259.9063 (Cheri)</a:t>
            </a:r>
          </a:p>
        </p:txBody>
      </p:sp>
      <p:sp>
        <p:nvSpPr>
          <p:cNvPr id="6" name="TextBox 6"/>
          <p:cNvSpPr txBox="1"/>
          <p:nvPr/>
        </p:nvSpPr>
        <p:spPr>
          <a:xfrm>
            <a:off x="7733428" y="5401755"/>
            <a:ext cx="9525872" cy="1141274"/>
          </a:xfrm>
          <a:prstGeom prst="rect">
            <a:avLst/>
          </a:prstGeom>
        </p:spPr>
        <p:txBody>
          <a:bodyPr lIns="0" tIns="0" rIns="0" bIns="0" rtlCol="0" anchor="t">
            <a:spAutoFit/>
          </a:bodyPr>
          <a:lstStyle/>
          <a:p>
            <a:pPr marL="0" lvl="0" indent="0">
              <a:lnSpc>
                <a:spcPts val="4399"/>
              </a:lnSpc>
              <a:spcBef>
                <a:spcPct val="0"/>
              </a:spcBef>
            </a:pPr>
            <a:r>
              <a:rPr lang="en-US" sz="3999">
                <a:solidFill>
                  <a:srgbClr val="000000"/>
                </a:solidFill>
                <a:latin typeface="Nunito Sans Regular"/>
                <a:hlinkClick r:id="rId4"/>
              </a:rPr>
              <a:t>nf1071@txstate.edu</a:t>
            </a:r>
            <a:r>
              <a:rPr lang="en-US" sz="3999">
                <a:solidFill>
                  <a:srgbClr val="000000"/>
                </a:solidFill>
                <a:latin typeface="Nunito Sans Regular"/>
              </a:rPr>
              <a:t> (Noel)</a:t>
            </a:r>
          </a:p>
          <a:p>
            <a:pPr marL="0" lvl="0" indent="0">
              <a:lnSpc>
                <a:spcPts val="4399"/>
              </a:lnSpc>
              <a:spcBef>
                <a:spcPct val="0"/>
              </a:spcBef>
            </a:pPr>
            <a:r>
              <a:rPr lang="en-US" sz="3999" u="none">
                <a:solidFill>
                  <a:srgbClr val="000000"/>
                </a:solidFill>
                <a:latin typeface="Nunito Sans Regular"/>
                <a:hlinkClick r:id="rId5"/>
              </a:rPr>
              <a:t>chatcher@txstate.edu</a:t>
            </a:r>
            <a:r>
              <a:rPr lang="en-US" sz="3999" u="none">
                <a:solidFill>
                  <a:srgbClr val="000000"/>
                </a:solidFill>
                <a:latin typeface="Nunito Sans Regular"/>
              </a:rPr>
              <a:t> (Cheri)</a:t>
            </a:r>
          </a:p>
        </p:txBody>
      </p:sp>
      <p:sp>
        <p:nvSpPr>
          <p:cNvPr id="7" name="TextBox 7"/>
          <p:cNvSpPr txBox="1"/>
          <p:nvPr/>
        </p:nvSpPr>
        <p:spPr>
          <a:xfrm>
            <a:off x="7690296" y="7576830"/>
            <a:ext cx="9525872" cy="1139414"/>
          </a:xfrm>
          <a:prstGeom prst="rect">
            <a:avLst/>
          </a:prstGeom>
        </p:spPr>
        <p:txBody>
          <a:bodyPr lIns="0" tIns="0" rIns="0" bIns="0" rtlCol="0" anchor="t">
            <a:spAutoFit/>
          </a:bodyPr>
          <a:lstStyle/>
          <a:p>
            <a:pPr marL="0" lvl="0" indent="0">
              <a:lnSpc>
                <a:spcPts val="4399"/>
              </a:lnSpc>
              <a:spcBef>
                <a:spcPct val="0"/>
              </a:spcBef>
            </a:pPr>
            <a:r>
              <a:rPr lang="en-US" sz="3950">
                <a:solidFill>
                  <a:srgbClr val="000000"/>
                </a:solidFill>
                <a:latin typeface="Nunito Sans Regular"/>
              </a:rPr>
              <a:t>Agriculture Building, Suite 201 (Noel)</a:t>
            </a:r>
          </a:p>
          <a:p>
            <a:pPr>
              <a:lnSpc>
                <a:spcPts val="4399"/>
              </a:lnSpc>
              <a:spcBef>
                <a:spcPct val="0"/>
              </a:spcBef>
            </a:pPr>
            <a:r>
              <a:rPr lang="en-US" sz="3950">
                <a:solidFill>
                  <a:srgbClr val="000000"/>
                </a:solidFill>
                <a:latin typeface="Nunito Sans Regular"/>
              </a:rPr>
              <a:t>Education Building, Suite 4049 (Cheri)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0744"/>
          </a:xfrm>
          <a:prstGeom prst="rect">
            <a:avLst/>
          </a:prstGeom>
        </p:spPr>
      </p:pic>
      <p:grpSp>
        <p:nvGrpSpPr>
          <p:cNvPr id="3" name="Group 3"/>
          <p:cNvGrpSpPr/>
          <p:nvPr/>
        </p:nvGrpSpPr>
        <p:grpSpPr>
          <a:xfrm>
            <a:off x="7786860" y="1575383"/>
            <a:ext cx="768554" cy="771999"/>
            <a:chOff x="14164" y="-8990756"/>
            <a:chExt cx="6321663" cy="6350000"/>
          </a:xfrm>
        </p:grpSpPr>
        <p:sp>
          <p:nvSpPr>
            <p:cNvPr id="4" name="Freeform 4"/>
            <p:cNvSpPr/>
            <p:nvPr/>
          </p:nvSpPr>
          <p:spPr>
            <a:xfrm>
              <a:off x="14164" y="-8990756"/>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5" name="Group 5"/>
          <p:cNvGrpSpPr/>
          <p:nvPr/>
        </p:nvGrpSpPr>
        <p:grpSpPr>
          <a:xfrm>
            <a:off x="7788453" y="2914727"/>
            <a:ext cx="771999" cy="7719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7" name="Group 7"/>
          <p:cNvGrpSpPr/>
          <p:nvPr/>
        </p:nvGrpSpPr>
        <p:grpSpPr>
          <a:xfrm>
            <a:off x="7786860" y="5647578"/>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9" name="Group 9"/>
          <p:cNvGrpSpPr/>
          <p:nvPr/>
        </p:nvGrpSpPr>
        <p:grpSpPr>
          <a:xfrm>
            <a:off x="7785138" y="4256479"/>
            <a:ext cx="771999" cy="77199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3" name="TextBox 13"/>
          <p:cNvSpPr txBox="1"/>
          <p:nvPr/>
        </p:nvSpPr>
        <p:spPr>
          <a:xfrm>
            <a:off x="9240586" y="1656832"/>
            <a:ext cx="7322748" cy="861774"/>
          </a:xfrm>
          <a:prstGeom prst="rect">
            <a:avLst/>
          </a:prstGeom>
        </p:spPr>
        <p:txBody>
          <a:bodyPr lIns="0" tIns="0" rIns="0" bIns="0" rtlCol="0" anchor="t">
            <a:spAutoFit/>
          </a:bodyPr>
          <a:lstStyle/>
          <a:p>
            <a:pPr algn="l"/>
            <a:r>
              <a:rPr lang="en-US" sz="2800">
                <a:solidFill>
                  <a:srgbClr val="000000"/>
                </a:solidFill>
                <a:latin typeface="Nunito Sans Regular"/>
              </a:rPr>
              <a:t>Basic Tenets of Community Learning Exchange (CLE)</a:t>
            </a:r>
          </a:p>
        </p:txBody>
      </p:sp>
      <p:sp>
        <p:nvSpPr>
          <p:cNvPr id="14" name="TextBox 14"/>
          <p:cNvSpPr txBox="1"/>
          <p:nvPr/>
        </p:nvSpPr>
        <p:spPr>
          <a:xfrm>
            <a:off x="7898531" y="1570413"/>
            <a:ext cx="545211" cy="669036"/>
          </a:xfrm>
          <a:prstGeom prst="rect">
            <a:avLst/>
          </a:prstGeom>
        </p:spPr>
        <p:txBody>
          <a:bodyPr lIns="0" tIns="0" rIns="0" bIns="0" rtlCol="0" anchor="t">
            <a:spAutoFit/>
          </a:bodyPr>
          <a:lstStyle/>
          <a:p>
            <a:pPr algn="ctr">
              <a:lnSpc>
                <a:spcPts val="5652"/>
              </a:lnSpc>
            </a:pPr>
            <a:r>
              <a:rPr lang="en-US" sz="3600">
                <a:solidFill>
                  <a:srgbClr val="FFFFFF"/>
                </a:solidFill>
                <a:latin typeface="Nunito Sans Regular"/>
              </a:rPr>
              <a:t>1</a:t>
            </a:r>
          </a:p>
        </p:txBody>
      </p:sp>
      <p:sp>
        <p:nvSpPr>
          <p:cNvPr id="15" name="TextBox 15"/>
          <p:cNvSpPr txBox="1"/>
          <p:nvPr/>
        </p:nvSpPr>
        <p:spPr>
          <a:xfrm>
            <a:off x="9240586" y="2964066"/>
            <a:ext cx="7322748" cy="861774"/>
          </a:xfrm>
          <a:prstGeom prst="rect">
            <a:avLst/>
          </a:prstGeom>
        </p:spPr>
        <p:txBody>
          <a:bodyPr lIns="0" tIns="0" rIns="0" bIns="0" rtlCol="0" anchor="t">
            <a:spAutoFit/>
          </a:bodyPr>
          <a:lstStyle/>
          <a:p>
            <a:pPr marL="0" lvl="1" indent="0" algn="l">
              <a:spcBef>
                <a:spcPct val="0"/>
              </a:spcBef>
            </a:pPr>
            <a:r>
              <a:rPr lang="en-US" sz="2800">
                <a:solidFill>
                  <a:srgbClr val="000000"/>
                </a:solidFill>
                <a:latin typeface="Nunito Sans Regular"/>
              </a:rPr>
              <a:t>Theory of Change and it’s relevance to the TXST Community</a:t>
            </a:r>
          </a:p>
        </p:txBody>
      </p:sp>
      <p:sp>
        <p:nvSpPr>
          <p:cNvPr id="16" name="TextBox 16"/>
          <p:cNvSpPr txBox="1"/>
          <p:nvPr/>
        </p:nvSpPr>
        <p:spPr>
          <a:xfrm>
            <a:off x="7898534" y="290457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2</a:t>
            </a:r>
          </a:p>
        </p:txBody>
      </p:sp>
      <p:sp>
        <p:nvSpPr>
          <p:cNvPr id="17" name="TextBox 17"/>
          <p:cNvSpPr txBox="1"/>
          <p:nvPr/>
        </p:nvSpPr>
        <p:spPr>
          <a:xfrm>
            <a:off x="9240586" y="5710411"/>
            <a:ext cx="7322748" cy="1138773"/>
          </a:xfrm>
          <a:prstGeom prst="rect">
            <a:avLst/>
          </a:prstGeom>
        </p:spPr>
        <p:txBody>
          <a:bodyPr lIns="0" tIns="0" rIns="0" bIns="0" rtlCol="0" anchor="t">
            <a:spAutoFit/>
          </a:bodyPr>
          <a:lstStyle/>
          <a:p>
            <a:pPr marL="0" lvl="1">
              <a:spcBef>
                <a:spcPct val="0"/>
              </a:spcBef>
            </a:pPr>
            <a:r>
              <a:rPr lang="en-US" sz="2800">
                <a:solidFill>
                  <a:srgbClr val="000000"/>
                </a:solidFill>
                <a:latin typeface="Nunito Sans Regular"/>
              </a:rPr>
              <a:t>Development Community Action Plans using newfound knowledge </a:t>
            </a:r>
          </a:p>
          <a:p>
            <a:pPr marL="0" lvl="1">
              <a:spcBef>
                <a:spcPct val="0"/>
              </a:spcBef>
            </a:pPr>
            <a:endParaRPr lang="en-US"/>
          </a:p>
        </p:txBody>
      </p:sp>
      <p:sp>
        <p:nvSpPr>
          <p:cNvPr id="18" name="TextBox 18"/>
          <p:cNvSpPr txBox="1"/>
          <p:nvPr/>
        </p:nvSpPr>
        <p:spPr>
          <a:xfrm>
            <a:off x="7898770" y="5624776"/>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4</a:t>
            </a:r>
          </a:p>
        </p:txBody>
      </p:sp>
      <p:sp>
        <p:nvSpPr>
          <p:cNvPr id="19" name="TextBox 19"/>
          <p:cNvSpPr txBox="1"/>
          <p:nvPr/>
        </p:nvSpPr>
        <p:spPr>
          <a:xfrm>
            <a:off x="9240586" y="4382147"/>
            <a:ext cx="7322748" cy="861774"/>
          </a:xfrm>
          <a:prstGeom prst="rect">
            <a:avLst/>
          </a:prstGeom>
        </p:spPr>
        <p:txBody>
          <a:bodyPr lIns="0" tIns="0" rIns="0" bIns="0" rtlCol="0" anchor="t">
            <a:spAutoFit/>
          </a:bodyPr>
          <a:lstStyle/>
          <a:p>
            <a:pPr marL="0" lvl="1" indent="0" algn="l">
              <a:spcBef>
                <a:spcPct val="0"/>
              </a:spcBef>
            </a:pPr>
            <a:r>
              <a:rPr lang="en-US" sz="2800">
                <a:solidFill>
                  <a:srgbClr val="000000"/>
                </a:solidFill>
                <a:latin typeface="Nunito Sans Regular"/>
              </a:rPr>
              <a:t>Assess Self Compassion and its impact on your Organization/Community</a:t>
            </a:r>
          </a:p>
        </p:txBody>
      </p:sp>
      <p:sp>
        <p:nvSpPr>
          <p:cNvPr id="20" name="TextBox 20"/>
          <p:cNvSpPr txBox="1"/>
          <p:nvPr/>
        </p:nvSpPr>
        <p:spPr>
          <a:xfrm>
            <a:off x="7898533" y="4283024"/>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3</a:t>
            </a:r>
          </a:p>
        </p:txBody>
      </p:sp>
      <p:sp>
        <p:nvSpPr>
          <p:cNvPr id="23" name="TextBox 23"/>
          <p:cNvSpPr txBox="1"/>
          <p:nvPr/>
        </p:nvSpPr>
        <p:spPr>
          <a:xfrm>
            <a:off x="1773190" y="3395492"/>
            <a:ext cx="4636674" cy="12287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000000"/>
                </a:solidFill>
                <a:latin typeface="Nunito Sans Bold Bold"/>
              </a:rPr>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r="1237"/>
          <a:stretch/>
        </p:blipFill>
        <p:spPr>
          <a:xfrm>
            <a:off x="226219" y="6256"/>
            <a:ext cx="18061781" cy="10280744"/>
          </a:xfrm>
          <a:prstGeom prst="rect">
            <a:avLst/>
          </a:prstGeom>
        </p:spPr>
      </p:pic>
      <p:grpSp>
        <p:nvGrpSpPr>
          <p:cNvPr id="3" name="Group 3"/>
          <p:cNvGrpSpPr/>
          <p:nvPr/>
        </p:nvGrpSpPr>
        <p:grpSpPr>
          <a:xfrm>
            <a:off x="0" y="0"/>
            <a:ext cx="9144000" cy="10287000"/>
            <a:chOff x="0" y="0"/>
            <a:chExt cx="12192000" cy="13716000"/>
          </a:xfrm>
        </p:grpSpPr>
        <p:pic>
          <p:nvPicPr>
            <p:cNvPr id="4" name="Picture 4"/>
            <p:cNvPicPr>
              <a:picLocks noChangeAspect="1"/>
            </p:cNvPicPr>
            <p:nvPr/>
          </p:nvPicPr>
          <p:blipFill>
            <a:blip r:embed="rId4"/>
            <a:srcRect l="32679" r="32679"/>
            <a:stretch>
              <a:fillRect/>
            </a:stretch>
          </p:blipFill>
          <p:spPr>
            <a:xfrm>
              <a:off x="0" y="0"/>
              <a:ext cx="12192000" cy="13716000"/>
            </a:xfrm>
            <a:prstGeom prst="rect">
              <a:avLst/>
            </a:prstGeom>
          </p:spPr>
        </p:pic>
      </p:grpSp>
      <p:pic>
        <p:nvPicPr>
          <p:cNvPr id="5" name="Picture 5"/>
          <p:cNvPicPr>
            <a:picLocks noChangeAspect="1"/>
          </p:cNvPicPr>
          <p:nvPr/>
        </p:nvPicPr>
        <p:blipFill>
          <a:blip r:embed="rId5"/>
          <a:srcRect/>
          <a:stretch>
            <a:fillRect/>
          </a:stretch>
        </p:blipFill>
        <p:spPr>
          <a:xfrm rot="-5400000">
            <a:off x="4075509" y="5068491"/>
            <a:ext cx="10287000" cy="150019"/>
          </a:xfrm>
          <a:prstGeom prst="rect">
            <a:avLst/>
          </a:prstGeom>
        </p:spPr>
      </p:pic>
      <p:sp>
        <p:nvSpPr>
          <p:cNvPr id="6" name="TextBox 6"/>
          <p:cNvSpPr txBox="1"/>
          <p:nvPr/>
        </p:nvSpPr>
        <p:spPr>
          <a:xfrm>
            <a:off x="9826917" y="4675181"/>
            <a:ext cx="7958268" cy="3202800"/>
          </a:xfrm>
          <a:prstGeom prst="rect">
            <a:avLst/>
          </a:prstGeom>
        </p:spPr>
        <p:txBody>
          <a:bodyPr wrap="square" lIns="0" tIns="0" rIns="0" bIns="0" rtlCol="0" anchor="t">
            <a:spAutoFit/>
          </a:bodyPr>
          <a:lstStyle/>
          <a:p>
            <a:pPr>
              <a:lnSpc>
                <a:spcPts val="4199"/>
              </a:lnSpc>
              <a:spcBef>
                <a:spcPct val="0"/>
              </a:spcBef>
            </a:pPr>
            <a:r>
              <a:rPr lang="en-US" sz="2750">
                <a:solidFill>
                  <a:srgbClr val="000000"/>
                </a:solidFill>
                <a:latin typeface="Nunito Sans Regular"/>
              </a:rPr>
              <a:t>The CLE framework teaches us to value  </a:t>
            </a:r>
            <a:r>
              <a:rPr lang="en-US" sz="2750" b="1">
                <a:solidFill>
                  <a:srgbClr val="000000"/>
                </a:solidFill>
                <a:ea typeface="+mn-lt"/>
                <a:cs typeface="+mn-lt"/>
              </a:rPr>
              <a:t>Relationships, Assests, Stories, Place, Politic, and Action</a:t>
            </a:r>
            <a:r>
              <a:rPr lang="en-US" sz="2750">
                <a:solidFill>
                  <a:srgbClr val="000000"/>
                </a:solidFill>
                <a:ea typeface="+mn-lt"/>
                <a:cs typeface="+mn-lt"/>
              </a:rPr>
              <a:t> within our C</a:t>
            </a:r>
            <a:r>
              <a:rPr lang="en-US" sz="2750" b="1">
                <a:solidFill>
                  <a:srgbClr val="000000"/>
                </a:solidFill>
                <a:latin typeface="Nunito Sans Regular"/>
              </a:rPr>
              <a:t>ommunity.</a:t>
            </a:r>
            <a:r>
              <a:rPr lang="en-US" sz="2750">
                <a:solidFill>
                  <a:srgbClr val="000000"/>
                </a:solidFill>
                <a:latin typeface="Nunito Sans Regular"/>
              </a:rPr>
              <a:t> The spirit of the framework is finding what is good in people and is predicated on building healthy and deeply caring relationships within our communities. </a:t>
            </a:r>
            <a:endParaRPr lang="en-US" sz="2750">
              <a:latin typeface="Nunito Sans Regular"/>
            </a:endParaRPr>
          </a:p>
        </p:txBody>
      </p:sp>
      <p:sp>
        <p:nvSpPr>
          <p:cNvPr id="7" name="TextBox 7"/>
          <p:cNvSpPr txBox="1"/>
          <p:nvPr/>
        </p:nvSpPr>
        <p:spPr>
          <a:xfrm>
            <a:off x="10549379" y="656423"/>
            <a:ext cx="5532090" cy="3693319"/>
          </a:xfrm>
          <a:prstGeom prst="rect">
            <a:avLst/>
          </a:prstGeom>
        </p:spPr>
        <p:txBody>
          <a:bodyPr lIns="0" tIns="0" rIns="0" bIns="0" rtlCol="0" anchor="t">
            <a:spAutoFit/>
          </a:bodyPr>
          <a:lstStyle/>
          <a:p>
            <a:pPr>
              <a:lnSpc>
                <a:spcPts val="9600"/>
              </a:lnSpc>
              <a:spcBef>
                <a:spcPct val="0"/>
              </a:spcBef>
            </a:pPr>
            <a:r>
              <a:rPr lang="en-US" sz="8000">
                <a:solidFill>
                  <a:srgbClr val="000000"/>
                </a:solidFill>
                <a:latin typeface="Nunito Sans Bold"/>
              </a:rPr>
              <a:t>Community Learning Exchange</a:t>
            </a:r>
          </a:p>
        </p:txBody>
      </p:sp>
      <p:sp>
        <p:nvSpPr>
          <p:cNvPr id="8" name="TextBox 7">
            <a:extLst>
              <a:ext uri="{FF2B5EF4-FFF2-40B4-BE49-F238E27FC236}">
                <a16:creationId xmlns:a16="http://schemas.microsoft.com/office/drawing/2014/main" id="{9E73B977-57D6-4F80-A171-288EC89D277B}"/>
              </a:ext>
            </a:extLst>
          </p:cNvPr>
          <p:cNvSpPr txBox="1"/>
          <p:nvPr/>
        </p:nvSpPr>
        <p:spPr>
          <a:xfrm>
            <a:off x="2104016" y="4914900"/>
            <a:ext cx="4935967" cy="646331"/>
          </a:xfrm>
          <a:prstGeom prst="rect">
            <a:avLst/>
          </a:prstGeom>
          <a:noFill/>
        </p:spPr>
        <p:txBody>
          <a:bodyPr wrap="none" rtlCol="0">
            <a:spAutoFit/>
          </a:bodyPr>
          <a:lstStyle/>
          <a:p>
            <a:r>
              <a:rPr lang="en-US" sz="3600">
                <a:latin typeface="Nunito Sans Bold" panose="020B0604020202020204" charset="0"/>
              </a:rPr>
              <a:t>Insert own image here</a:t>
            </a:r>
          </a:p>
        </p:txBody>
      </p:sp>
      <p:pic>
        <p:nvPicPr>
          <p:cNvPr id="11" name="Picture 11">
            <a:extLst>
              <a:ext uri="{FF2B5EF4-FFF2-40B4-BE49-F238E27FC236}">
                <a16:creationId xmlns:a16="http://schemas.microsoft.com/office/drawing/2014/main" id="{348F3C20-182E-2EE5-52A4-151185AA5007}"/>
              </a:ext>
            </a:extLst>
          </p:cNvPr>
          <p:cNvPicPr>
            <a:picLocks noChangeAspect="1"/>
          </p:cNvPicPr>
          <p:nvPr/>
        </p:nvPicPr>
        <p:blipFill>
          <a:blip r:embed="rId6"/>
          <a:stretch>
            <a:fillRect/>
          </a:stretch>
        </p:blipFill>
        <p:spPr>
          <a:xfrm>
            <a:off x="504645" y="2698965"/>
            <a:ext cx="8059227" cy="53635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r="1237"/>
          <a:stretch/>
        </p:blipFill>
        <p:spPr>
          <a:xfrm>
            <a:off x="226219" y="6256"/>
            <a:ext cx="18061781" cy="10280744"/>
          </a:xfrm>
          <a:prstGeom prst="rect">
            <a:avLst/>
          </a:prstGeom>
        </p:spPr>
      </p:pic>
      <p:grpSp>
        <p:nvGrpSpPr>
          <p:cNvPr id="3" name="Group 3"/>
          <p:cNvGrpSpPr/>
          <p:nvPr/>
        </p:nvGrpSpPr>
        <p:grpSpPr>
          <a:xfrm>
            <a:off x="0" y="0"/>
            <a:ext cx="9144000" cy="10287000"/>
            <a:chOff x="0" y="0"/>
            <a:chExt cx="12192000" cy="13716000"/>
          </a:xfrm>
        </p:grpSpPr>
        <p:pic>
          <p:nvPicPr>
            <p:cNvPr id="4" name="Picture 4"/>
            <p:cNvPicPr>
              <a:picLocks noChangeAspect="1"/>
            </p:cNvPicPr>
            <p:nvPr/>
          </p:nvPicPr>
          <p:blipFill>
            <a:blip r:embed="rId4"/>
            <a:srcRect l="32679" r="32679"/>
            <a:stretch>
              <a:fillRect/>
            </a:stretch>
          </p:blipFill>
          <p:spPr>
            <a:xfrm>
              <a:off x="0" y="0"/>
              <a:ext cx="12192000" cy="13716000"/>
            </a:xfrm>
            <a:prstGeom prst="rect">
              <a:avLst/>
            </a:prstGeom>
          </p:spPr>
        </p:pic>
      </p:grpSp>
      <p:pic>
        <p:nvPicPr>
          <p:cNvPr id="5" name="Picture 5"/>
          <p:cNvPicPr>
            <a:picLocks noChangeAspect="1"/>
          </p:cNvPicPr>
          <p:nvPr/>
        </p:nvPicPr>
        <p:blipFill>
          <a:blip r:embed="rId5"/>
          <a:srcRect/>
          <a:stretch>
            <a:fillRect/>
          </a:stretch>
        </p:blipFill>
        <p:spPr>
          <a:xfrm rot="-5400000">
            <a:off x="4075509" y="5068491"/>
            <a:ext cx="10287000" cy="150019"/>
          </a:xfrm>
          <a:prstGeom prst="rect">
            <a:avLst/>
          </a:prstGeom>
        </p:spPr>
      </p:pic>
      <p:sp>
        <p:nvSpPr>
          <p:cNvPr id="7" name="TextBox 7"/>
          <p:cNvSpPr txBox="1"/>
          <p:nvPr/>
        </p:nvSpPr>
        <p:spPr>
          <a:xfrm>
            <a:off x="11040007" y="661814"/>
            <a:ext cx="5532090" cy="2462213"/>
          </a:xfrm>
          <a:prstGeom prst="rect">
            <a:avLst/>
          </a:prstGeom>
        </p:spPr>
        <p:txBody>
          <a:bodyPr lIns="0" tIns="0" rIns="0" bIns="0" rtlCol="0" anchor="t">
            <a:spAutoFit/>
          </a:bodyPr>
          <a:lstStyle/>
          <a:p>
            <a:pPr marL="0" lvl="0" indent="0" algn="l">
              <a:lnSpc>
                <a:spcPts val="9600"/>
              </a:lnSpc>
              <a:spcBef>
                <a:spcPct val="0"/>
              </a:spcBef>
            </a:pPr>
            <a:r>
              <a:rPr lang="en-US" sz="8000">
                <a:solidFill>
                  <a:srgbClr val="000000"/>
                </a:solidFill>
                <a:latin typeface="Nunito Sans Bold"/>
              </a:rPr>
              <a:t>Theory of Change</a:t>
            </a:r>
          </a:p>
        </p:txBody>
      </p:sp>
      <p:pic>
        <p:nvPicPr>
          <p:cNvPr id="11" name="Picture 11" descr="Diagram&#10;&#10;Description automatically generated">
            <a:extLst>
              <a:ext uri="{FF2B5EF4-FFF2-40B4-BE49-F238E27FC236}">
                <a16:creationId xmlns:a16="http://schemas.microsoft.com/office/drawing/2014/main" id="{7D9EDA01-E613-6CDF-F46F-0FCEDB4C8FDE}"/>
              </a:ext>
            </a:extLst>
          </p:cNvPr>
          <p:cNvPicPr>
            <a:picLocks noChangeAspect="1"/>
          </p:cNvPicPr>
          <p:nvPr/>
        </p:nvPicPr>
        <p:blipFill>
          <a:blip r:embed="rId6"/>
          <a:stretch>
            <a:fillRect/>
          </a:stretch>
        </p:blipFill>
        <p:spPr>
          <a:xfrm>
            <a:off x="530481" y="2169451"/>
            <a:ext cx="8083712" cy="5946525"/>
          </a:xfrm>
          <a:prstGeom prst="rect">
            <a:avLst/>
          </a:prstGeom>
        </p:spPr>
      </p:pic>
      <p:sp>
        <p:nvSpPr>
          <p:cNvPr id="12" name="TextBox 11">
            <a:extLst>
              <a:ext uri="{FF2B5EF4-FFF2-40B4-BE49-F238E27FC236}">
                <a16:creationId xmlns:a16="http://schemas.microsoft.com/office/drawing/2014/main" id="{7FEEA017-E6DC-9A22-6E20-797463407D7C}"/>
              </a:ext>
            </a:extLst>
          </p:cNvPr>
          <p:cNvSpPr txBox="1"/>
          <p:nvPr/>
        </p:nvSpPr>
        <p:spPr>
          <a:xfrm>
            <a:off x="10713243" y="4712493"/>
            <a:ext cx="618410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Outcomes framework to identify interventions for an expected outcome</a:t>
            </a:r>
            <a:endParaRPr lang="en-US" sz="2800">
              <a:cs typeface="Calibri"/>
            </a:endParaRPr>
          </a:p>
          <a:p>
            <a:pPr marL="285750" indent="-285750">
              <a:buFont typeface="Arial"/>
              <a:buChar char="•"/>
            </a:pPr>
            <a:r>
              <a:rPr lang="en-US" sz="2800">
                <a:cs typeface="Calibri"/>
              </a:rPr>
              <a:t>Mapping the initiatives/steps for goal achievement</a:t>
            </a:r>
          </a:p>
          <a:p>
            <a:pPr marL="285750" indent="-285750">
              <a:buFont typeface="Arial"/>
              <a:buChar char="•"/>
            </a:pPr>
            <a:r>
              <a:rPr lang="en-US" sz="2800">
                <a:cs typeface="Calibri"/>
              </a:rPr>
              <a:t>Links activities for achievement of long-term goals</a:t>
            </a:r>
          </a:p>
          <a:p>
            <a:pPr marL="285750" indent="-285750">
              <a:buFont typeface="Arial"/>
              <a:buChar char="•"/>
            </a:pPr>
            <a:r>
              <a:rPr lang="en-US" sz="2800">
                <a:cs typeface="Calibri"/>
              </a:rPr>
              <a:t>Improves evaluation/assessment of initiatives</a:t>
            </a:r>
          </a:p>
        </p:txBody>
      </p:sp>
    </p:spTree>
    <p:extLst>
      <p:ext uri="{BB962C8B-B14F-4D97-AF65-F5344CB8AC3E}">
        <p14:creationId xmlns:p14="http://schemas.microsoft.com/office/powerpoint/2010/main" val="24238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15" name="TextBox 15"/>
          <p:cNvSpPr txBox="1"/>
          <p:nvPr/>
        </p:nvSpPr>
        <p:spPr>
          <a:xfrm>
            <a:off x="2101557" y="589188"/>
            <a:ext cx="14084886" cy="2462213"/>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Nunito Sans Bold"/>
              </a:rPr>
              <a:t>Relevance to TXST Employees</a:t>
            </a:r>
          </a:p>
        </p:txBody>
      </p:sp>
      <p:sp>
        <p:nvSpPr>
          <p:cNvPr id="11" name="TextBox 10">
            <a:extLst>
              <a:ext uri="{FF2B5EF4-FFF2-40B4-BE49-F238E27FC236}">
                <a16:creationId xmlns:a16="http://schemas.microsoft.com/office/drawing/2014/main" id="{8ACFF2E8-CDB0-24E6-D0F5-EF584E04C5D2}"/>
              </a:ext>
            </a:extLst>
          </p:cNvPr>
          <p:cNvSpPr txBox="1"/>
          <p:nvPr/>
        </p:nvSpPr>
        <p:spPr>
          <a:xfrm>
            <a:off x="2860733" y="4819425"/>
            <a:ext cx="633753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Using your Mobile Device/Computer, navigate to: </a:t>
            </a:r>
            <a:endParaRPr lang="en-US"/>
          </a:p>
          <a:p>
            <a:endParaRPr lang="en-US" sz="3600"/>
          </a:p>
          <a:p>
            <a:pPr algn="ctr"/>
            <a:r>
              <a:rPr lang="en-US" sz="3600"/>
              <a:t>PollEv.com/noelfuller090</a:t>
            </a:r>
            <a:endParaRPr lang="en-US">
              <a:cs typeface="Calibri"/>
            </a:endParaRPr>
          </a:p>
        </p:txBody>
      </p:sp>
      <p:pic>
        <p:nvPicPr>
          <p:cNvPr id="3" name="Picture 3" descr="Qr code&#10;&#10;Description automatically generated">
            <a:extLst>
              <a:ext uri="{FF2B5EF4-FFF2-40B4-BE49-F238E27FC236}">
                <a16:creationId xmlns:a16="http://schemas.microsoft.com/office/drawing/2014/main" id="{B20C49C7-F404-D9D5-EEB8-208AD3600D5C}"/>
              </a:ext>
            </a:extLst>
          </p:cNvPr>
          <p:cNvPicPr>
            <a:picLocks noChangeAspect="1"/>
          </p:cNvPicPr>
          <p:nvPr/>
        </p:nvPicPr>
        <p:blipFill>
          <a:blip r:embed="rId4"/>
          <a:stretch>
            <a:fillRect/>
          </a:stretch>
        </p:blipFill>
        <p:spPr>
          <a:xfrm>
            <a:off x="9468256" y="3431562"/>
            <a:ext cx="5897232" cy="58918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4" name="TextBox 4"/>
          <p:cNvSpPr txBox="1"/>
          <p:nvPr/>
        </p:nvSpPr>
        <p:spPr>
          <a:xfrm>
            <a:off x="1994214" y="2025866"/>
            <a:ext cx="6006785" cy="2462213"/>
          </a:xfrm>
          <a:prstGeom prst="rect">
            <a:avLst/>
          </a:prstGeom>
        </p:spPr>
        <p:txBody>
          <a:bodyPr wrap="square" lIns="0" tIns="0" rIns="0" bIns="0" rtlCol="0" anchor="t">
            <a:spAutoFit/>
          </a:bodyPr>
          <a:lstStyle/>
          <a:p>
            <a:pPr>
              <a:lnSpc>
                <a:spcPts val="9600"/>
              </a:lnSpc>
              <a:spcBef>
                <a:spcPct val="0"/>
              </a:spcBef>
            </a:pPr>
            <a:r>
              <a:rPr lang="en-US" sz="8000">
                <a:solidFill>
                  <a:srgbClr val="000000"/>
                </a:solidFill>
                <a:latin typeface="Nunito Sans Bold"/>
              </a:rPr>
              <a:t>Barriers to Change</a:t>
            </a:r>
          </a:p>
        </p:txBody>
      </p:sp>
      <p:grpSp>
        <p:nvGrpSpPr>
          <p:cNvPr id="5" name="Group 5"/>
          <p:cNvGrpSpPr/>
          <p:nvPr/>
        </p:nvGrpSpPr>
        <p:grpSpPr>
          <a:xfrm>
            <a:off x="9144000" y="0"/>
            <a:ext cx="9144000" cy="10287000"/>
            <a:chOff x="0" y="0"/>
            <a:chExt cx="12192000" cy="13716000"/>
          </a:xfrm>
        </p:grpSpPr>
        <p:pic>
          <p:nvPicPr>
            <p:cNvPr id="6" name="Picture 6"/>
            <p:cNvPicPr>
              <a:picLocks noChangeAspect="1"/>
            </p:cNvPicPr>
            <p:nvPr/>
          </p:nvPicPr>
          <p:blipFill>
            <a:blip r:embed="rId4"/>
            <a:srcRect l="32679" r="32679"/>
            <a:stretch>
              <a:fillRect/>
            </a:stretch>
          </p:blipFill>
          <p:spPr>
            <a:xfrm>
              <a:off x="0" y="0"/>
              <a:ext cx="12192000" cy="13716000"/>
            </a:xfrm>
            <a:prstGeom prst="rect">
              <a:avLst/>
            </a:prstGeom>
          </p:spPr>
        </p:pic>
      </p:grpSp>
      <p:pic>
        <p:nvPicPr>
          <p:cNvPr id="7" name="Picture 7"/>
          <p:cNvPicPr>
            <a:picLocks noChangeAspect="1"/>
          </p:cNvPicPr>
          <p:nvPr/>
        </p:nvPicPr>
        <p:blipFill>
          <a:blip r:embed="rId5"/>
          <a:srcRect/>
          <a:stretch>
            <a:fillRect/>
          </a:stretch>
        </p:blipFill>
        <p:spPr>
          <a:xfrm rot="-5400000">
            <a:off x="4075509" y="5068491"/>
            <a:ext cx="10287000" cy="150019"/>
          </a:xfrm>
          <a:prstGeom prst="rect">
            <a:avLst/>
          </a:prstGeom>
        </p:spPr>
      </p:pic>
      <p:sp>
        <p:nvSpPr>
          <p:cNvPr id="9" name="TextBox 8">
            <a:extLst>
              <a:ext uri="{FF2B5EF4-FFF2-40B4-BE49-F238E27FC236}">
                <a16:creationId xmlns:a16="http://schemas.microsoft.com/office/drawing/2014/main" id="{174E573A-053D-1563-4017-975F9C5F744B}"/>
              </a:ext>
            </a:extLst>
          </p:cNvPr>
          <p:cNvSpPr txBox="1"/>
          <p:nvPr/>
        </p:nvSpPr>
        <p:spPr>
          <a:xfrm>
            <a:off x="1995841" y="4736305"/>
            <a:ext cx="618410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ea typeface="Calibri"/>
              <a:cs typeface="Calibri"/>
            </a:endParaRPr>
          </a:p>
          <a:p>
            <a:pPr marL="285750" indent="-285750">
              <a:buFont typeface="Arial" panose="020B0604020202020204" pitchFamily="34" charset="0"/>
              <a:buChar char="•"/>
            </a:pPr>
            <a:r>
              <a:rPr lang="en-US" sz="2400">
                <a:cs typeface="Calibri"/>
              </a:rPr>
              <a:t>Lack of Clarity</a:t>
            </a:r>
          </a:p>
          <a:p>
            <a:pPr marL="285750" indent="-285750">
              <a:buFont typeface="Arial" panose="020B0604020202020204" pitchFamily="34" charset="0"/>
              <a:buChar char="•"/>
            </a:pPr>
            <a:r>
              <a:rPr lang="en-US" sz="2400">
                <a:ea typeface="+mn-lt"/>
                <a:cs typeface="+mn-lt"/>
              </a:rPr>
              <a:t>Ineffective communication</a:t>
            </a:r>
            <a:endParaRPr lang="en-US" sz="2400">
              <a:cs typeface="Calibri"/>
            </a:endParaRPr>
          </a:p>
          <a:p>
            <a:pPr marL="285750" indent="-285750">
              <a:buFont typeface="Arial" panose="020B0604020202020204" pitchFamily="34" charset="0"/>
              <a:buChar char="•"/>
            </a:pPr>
            <a:r>
              <a:rPr lang="en-US" sz="2400">
                <a:ea typeface="+mn-lt"/>
                <a:cs typeface="+mn-lt"/>
              </a:rPr>
              <a:t>Change fatigue</a:t>
            </a:r>
            <a:endParaRPr lang="en-US" sz="2400">
              <a:ea typeface="Calibri"/>
              <a:cs typeface="Calibri"/>
            </a:endParaRPr>
          </a:p>
          <a:p>
            <a:pPr marL="285750" indent="-285750">
              <a:buFont typeface="Arial" panose="020B0604020202020204" pitchFamily="34" charset="0"/>
              <a:buChar char="•"/>
            </a:pPr>
            <a:r>
              <a:rPr lang="en-US" sz="2400">
                <a:ea typeface="Calibri"/>
                <a:cs typeface="Calibri"/>
              </a:rPr>
              <a:t>Conflicting personalities</a:t>
            </a:r>
          </a:p>
          <a:p>
            <a:pPr marL="285750" indent="-285750">
              <a:buFont typeface="Arial" panose="020B0604020202020204" pitchFamily="34" charset="0"/>
              <a:buChar char="•"/>
            </a:pPr>
            <a:r>
              <a:rPr lang="en-US" sz="2400">
                <a:ea typeface="Calibri"/>
                <a:cs typeface="Calibri"/>
              </a:rPr>
              <a:t>Lack of ownership/governance</a:t>
            </a:r>
          </a:p>
          <a:p>
            <a:pPr marL="285750" indent="-285750">
              <a:buFont typeface="Arial" panose="020B0604020202020204" pitchFamily="34" charset="0"/>
              <a:buChar char="•"/>
            </a:pPr>
            <a:endParaRPr lang="en-US">
              <a:ea typeface="Calibri"/>
              <a:cs typeface="Calibri"/>
            </a:endParaRPr>
          </a:p>
        </p:txBody>
      </p:sp>
      <p:sp>
        <p:nvSpPr>
          <p:cNvPr id="10" name="TextBox 4">
            <a:extLst>
              <a:ext uri="{FF2B5EF4-FFF2-40B4-BE49-F238E27FC236}">
                <a16:creationId xmlns:a16="http://schemas.microsoft.com/office/drawing/2014/main" id="{7FD306BD-00DD-C77D-4524-9CCD8717CDC0}"/>
              </a:ext>
            </a:extLst>
          </p:cNvPr>
          <p:cNvSpPr txBox="1"/>
          <p:nvPr/>
        </p:nvSpPr>
        <p:spPr>
          <a:xfrm>
            <a:off x="11138213" y="2025865"/>
            <a:ext cx="6665691" cy="2462213"/>
          </a:xfrm>
          <a:prstGeom prst="rect">
            <a:avLst/>
          </a:prstGeom>
        </p:spPr>
        <p:txBody>
          <a:bodyPr wrap="square" lIns="0" tIns="0" rIns="0" bIns="0" rtlCol="0" anchor="t">
            <a:spAutoFit/>
          </a:bodyPr>
          <a:lstStyle/>
          <a:p>
            <a:pPr>
              <a:lnSpc>
                <a:spcPts val="9600"/>
              </a:lnSpc>
              <a:spcBef>
                <a:spcPct val="0"/>
              </a:spcBef>
            </a:pPr>
            <a:r>
              <a:rPr lang="en-US" sz="8000">
                <a:solidFill>
                  <a:srgbClr val="000000"/>
                </a:solidFill>
                <a:latin typeface="Nunito Sans Bold"/>
              </a:rPr>
              <a:t>Overcoming</a:t>
            </a:r>
          </a:p>
          <a:p>
            <a:pPr>
              <a:lnSpc>
                <a:spcPts val="9600"/>
              </a:lnSpc>
              <a:spcBef>
                <a:spcPct val="0"/>
              </a:spcBef>
            </a:pPr>
            <a:r>
              <a:rPr lang="en-US" sz="8000">
                <a:solidFill>
                  <a:srgbClr val="000000"/>
                </a:solidFill>
                <a:latin typeface="Nunito Sans Bold"/>
              </a:rPr>
              <a:t>Barriers</a:t>
            </a:r>
          </a:p>
        </p:txBody>
      </p:sp>
      <p:sp>
        <p:nvSpPr>
          <p:cNvPr id="11" name="TextBox 10">
            <a:extLst>
              <a:ext uri="{FF2B5EF4-FFF2-40B4-BE49-F238E27FC236}">
                <a16:creationId xmlns:a16="http://schemas.microsoft.com/office/drawing/2014/main" id="{7850C8DB-9EED-2A1B-BDB5-BF1D4475F4CC}"/>
              </a:ext>
            </a:extLst>
          </p:cNvPr>
          <p:cNvSpPr txBox="1"/>
          <p:nvPr/>
        </p:nvSpPr>
        <p:spPr>
          <a:xfrm>
            <a:off x="11138021" y="4919278"/>
            <a:ext cx="618410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ea typeface="+mn-lt"/>
                <a:cs typeface="+mn-lt"/>
              </a:rPr>
              <a:t>Theory of Change </a:t>
            </a:r>
            <a:endParaRPr lang="en-US"/>
          </a:p>
          <a:p>
            <a:pPr marL="342900" indent="-342900">
              <a:buFont typeface="Arial"/>
              <a:buChar char="•"/>
            </a:pPr>
            <a:r>
              <a:rPr lang="en-US" sz="2400">
                <a:ea typeface="+mn-lt"/>
                <a:cs typeface="+mn-lt"/>
              </a:rPr>
              <a:t>Engaging Community Learning Exchanges</a:t>
            </a:r>
            <a:endParaRPr lang="en-US"/>
          </a:p>
          <a:p>
            <a:pPr marL="342900" indent="-342900">
              <a:buFont typeface="Arial"/>
              <a:buChar char="•"/>
            </a:pPr>
            <a:r>
              <a:rPr lang="en-US" sz="2400">
                <a:ea typeface="Calibri"/>
                <a:cs typeface="Calibri"/>
              </a:rPr>
              <a:t>Modern Communication Strategy</a:t>
            </a:r>
          </a:p>
          <a:p>
            <a:pPr marL="342900" indent="-342900">
              <a:buFont typeface="Arial"/>
              <a:buChar char="•"/>
            </a:pPr>
            <a:r>
              <a:rPr lang="en-US" sz="2400">
                <a:ea typeface="Calibri"/>
                <a:cs typeface="Calibri"/>
              </a:rPr>
              <a:t>Allocate adequate resources</a:t>
            </a:r>
          </a:p>
          <a:p>
            <a:pPr marL="342900" indent="-342900">
              <a:buFont typeface="Arial"/>
              <a:buChar char="•"/>
            </a:pPr>
            <a:r>
              <a:rPr lang="en-US" sz="2400">
                <a:ea typeface="Calibri"/>
                <a:cs typeface="Calibri"/>
              </a:rPr>
              <a:t>Providing </a:t>
            </a:r>
            <a:r>
              <a:rPr lang="en-US" sz="2400" b="1" i="1">
                <a:ea typeface="Calibri"/>
                <a:cs typeface="Calibri"/>
              </a:rPr>
              <a:t>Gracious Space</a:t>
            </a:r>
            <a:r>
              <a:rPr lang="en-US" sz="2400">
                <a:ea typeface="Calibri"/>
                <a:cs typeface="Calibri"/>
              </a:rPr>
              <a:t> for all stakeholders</a:t>
            </a:r>
          </a:p>
          <a:p>
            <a:pPr marL="285750" indent="-285750">
              <a:buFont typeface="Arial" panose="020B0604020202020204" pitchFamily="34" charset="0"/>
              <a:buChar char="•"/>
            </a:pPr>
            <a:endParaRPr lang="en-US">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4" name="TextBox 4"/>
          <p:cNvSpPr txBox="1"/>
          <p:nvPr/>
        </p:nvSpPr>
        <p:spPr>
          <a:xfrm>
            <a:off x="1994214" y="2025866"/>
            <a:ext cx="6006785" cy="2462213"/>
          </a:xfrm>
          <a:prstGeom prst="rect">
            <a:avLst/>
          </a:prstGeom>
        </p:spPr>
        <p:txBody>
          <a:bodyPr wrap="square" lIns="0" tIns="0" rIns="0" bIns="0" rtlCol="0" anchor="t">
            <a:spAutoFit/>
          </a:bodyPr>
          <a:lstStyle/>
          <a:p>
            <a:pPr marL="0" lvl="0" indent="0" algn="l">
              <a:lnSpc>
                <a:spcPts val="9600"/>
              </a:lnSpc>
              <a:spcBef>
                <a:spcPct val="0"/>
              </a:spcBef>
            </a:pPr>
            <a:r>
              <a:rPr lang="en-US" sz="8000">
                <a:solidFill>
                  <a:srgbClr val="000000"/>
                </a:solidFill>
                <a:latin typeface="Nunito Sans Bold"/>
              </a:rPr>
              <a:t>Self Compassion</a:t>
            </a:r>
          </a:p>
        </p:txBody>
      </p:sp>
      <p:grpSp>
        <p:nvGrpSpPr>
          <p:cNvPr id="5" name="Group 5"/>
          <p:cNvGrpSpPr/>
          <p:nvPr/>
        </p:nvGrpSpPr>
        <p:grpSpPr>
          <a:xfrm>
            <a:off x="9144000" y="0"/>
            <a:ext cx="9144000" cy="10287000"/>
            <a:chOff x="0" y="0"/>
            <a:chExt cx="12192000" cy="13716000"/>
          </a:xfrm>
        </p:grpSpPr>
        <p:pic>
          <p:nvPicPr>
            <p:cNvPr id="6" name="Picture 6"/>
            <p:cNvPicPr>
              <a:picLocks noChangeAspect="1"/>
            </p:cNvPicPr>
            <p:nvPr/>
          </p:nvPicPr>
          <p:blipFill>
            <a:blip r:embed="rId4"/>
            <a:srcRect l="32679" r="32679"/>
            <a:stretch>
              <a:fillRect/>
            </a:stretch>
          </p:blipFill>
          <p:spPr>
            <a:xfrm>
              <a:off x="0" y="0"/>
              <a:ext cx="12192000" cy="13716000"/>
            </a:xfrm>
            <a:prstGeom prst="rect">
              <a:avLst/>
            </a:prstGeom>
          </p:spPr>
        </p:pic>
      </p:grpSp>
      <p:pic>
        <p:nvPicPr>
          <p:cNvPr id="7" name="Picture 7"/>
          <p:cNvPicPr>
            <a:picLocks noChangeAspect="1"/>
          </p:cNvPicPr>
          <p:nvPr/>
        </p:nvPicPr>
        <p:blipFill>
          <a:blip r:embed="rId5"/>
          <a:srcRect/>
          <a:stretch>
            <a:fillRect/>
          </a:stretch>
        </p:blipFill>
        <p:spPr>
          <a:xfrm rot="-5400000">
            <a:off x="4075509" y="5068491"/>
            <a:ext cx="10287000" cy="150019"/>
          </a:xfrm>
          <a:prstGeom prst="rect">
            <a:avLst/>
          </a:prstGeom>
        </p:spPr>
      </p:pic>
      <p:sp>
        <p:nvSpPr>
          <p:cNvPr id="9" name="TextBox 8">
            <a:extLst>
              <a:ext uri="{FF2B5EF4-FFF2-40B4-BE49-F238E27FC236}">
                <a16:creationId xmlns:a16="http://schemas.microsoft.com/office/drawing/2014/main" id="{5D8FA022-BFA5-996F-BE5A-F8310E9BA1F2}"/>
              </a:ext>
            </a:extLst>
          </p:cNvPr>
          <p:cNvSpPr txBox="1"/>
          <p:nvPr/>
        </p:nvSpPr>
        <p:spPr>
          <a:xfrm>
            <a:off x="1640680" y="4867274"/>
            <a:ext cx="676751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Acknowledging shared human experience (Neff, 2003)</a:t>
            </a:r>
          </a:p>
          <a:p>
            <a:pPr marL="285750" indent="-285750">
              <a:buFont typeface="Arial"/>
              <a:buChar char="•"/>
            </a:pPr>
            <a:r>
              <a:rPr lang="en-US">
                <a:cs typeface="Calibri"/>
              </a:rPr>
              <a:t>Practicing Mindfulness</a:t>
            </a:r>
          </a:p>
          <a:p>
            <a:pPr marL="285750" indent="-285750">
              <a:buFont typeface="Arial"/>
              <a:buChar char="•"/>
            </a:pPr>
            <a:r>
              <a:rPr lang="en-US">
                <a:cs typeface="Calibri"/>
              </a:rPr>
              <a:t>Developing an authentic desire to help</a:t>
            </a:r>
          </a:p>
          <a:p>
            <a:pPr marL="285750" indent="-285750">
              <a:buFont typeface="Arial"/>
              <a:buChar char="•"/>
            </a:pPr>
            <a:r>
              <a:rPr lang="en-US">
                <a:cs typeface="Calibri"/>
              </a:rPr>
              <a:t>Decreases</a:t>
            </a:r>
          </a:p>
          <a:p>
            <a:pPr marL="742950" lvl="1" indent="-285750">
              <a:buFont typeface="Arial"/>
              <a:buChar char="•"/>
            </a:pPr>
            <a:r>
              <a:rPr lang="en-US">
                <a:cs typeface="Calibri"/>
              </a:rPr>
              <a:t>Shame</a:t>
            </a:r>
          </a:p>
          <a:p>
            <a:pPr marL="742950" lvl="1" indent="-285750">
              <a:buFont typeface="Arial"/>
              <a:buChar char="•"/>
            </a:pPr>
            <a:r>
              <a:rPr lang="en-US">
                <a:cs typeface="Calibri"/>
              </a:rPr>
              <a:t>Thought Suppression</a:t>
            </a:r>
          </a:p>
          <a:p>
            <a:pPr marL="742950" lvl="1" indent="-285750">
              <a:buFont typeface="Arial"/>
              <a:buChar char="•"/>
            </a:pPr>
            <a:r>
              <a:rPr lang="en-US">
                <a:cs typeface="Calibri"/>
              </a:rPr>
              <a:t>Negative Stress</a:t>
            </a:r>
          </a:p>
          <a:p>
            <a:pPr marL="742950" lvl="1" indent="-285750">
              <a:buFont typeface="Arial"/>
              <a:buChar char="•"/>
            </a:pPr>
            <a:r>
              <a:rPr lang="en-US">
                <a:cs typeface="Calibri"/>
              </a:rPr>
              <a:t>Over-Analyzing (Neff &amp; Lamb, 2009)</a:t>
            </a:r>
          </a:p>
          <a:p>
            <a:pPr marL="742950" lvl="1" indent="-285750">
              <a:buFont typeface="Arial"/>
              <a:buChar char="•"/>
            </a:pPr>
            <a:r>
              <a:rPr lang="en-US">
                <a:cs typeface="Calibri"/>
              </a:rPr>
              <a:t>Depression and Anxiety (Doty, 2017)</a:t>
            </a:r>
          </a:p>
        </p:txBody>
      </p:sp>
      <p:pic>
        <p:nvPicPr>
          <p:cNvPr id="10" name="Picture 10" descr="Diagram, logo, company name&#10;&#10;Description automatically generated">
            <a:extLst>
              <a:ext uri="{FF2B5EF4-FFF2-40B4-BE49-F238E27FC236}">
                <a16:creationId xmlns:a16="http://schemas.microsoft.com/office/drawing/2014/main" id="{2C31605B-01FD-28E1-FBEF-FBC2B5AEB4F4}"/>
              </a:ext>
            </a:extLst>
          </p:cNvPr>
          <p:cNvPicPr>
            <a:picLocks noChangeAspect="1"/>
          </p:cNvPicPr>
          <p:nvPr/>
        </p:nvPicPr>
        <p:blipFill>
          <a:blip r:embed="rId6"/>
          <a:stretch>
            <a:fillRect/>
          </a:stretch>
        </p:blipFill>
        <p:spPr>
          <a:xfrm>
            <a:off x="9984043" y="1832761"/>
            <a:ext cx="7888047" cy="6628665"/>
          </a:xfrm>
          <a:prstGeom prst="rect">
            <a:avLst/>
          </a:prstGeom>
        </p:spPr>
      </p:pic>
    </p:spTree>
    <p:extLst>
      <p:ext uri="{BB962C8B-B14F-4D97-AF65-F5344CB8AC3E}">
        <p14:creationId xmlns:p14="http://schemas.microsoft.com/office/powerpoint/2010/main" val="130694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256"/>
            <a:ext cx="18288000" cy="10280744"/>
          </a:xfrm>
          <a:prstGeom prst="rect">
            <a:avLst/>
          </a:prstGeom>
        </p:spPr>
      </p:pic>
      <p:sp>
        <p:nvSpPr>
          <p:cNvPr id="3" name="TextBox 3"/>
          <p:cNvSpPr txBox="1"/>
          <p:nvPr/>
        </p:nvSpPr>
        <p:spPr>
          <a:xfrm>
            <a:off x="2099361" y="1536915"/>
            <a:ext cx="14084886" cy="1228725"/>
          </a:xfrm>
          <a:prstGeom prst="rect">
            <a:avLst/>
          </a:prstGeom>
        </p:spPr>
        <p:txBody>
          <a:bodyPr lIns="0" tIns="0" rIns="0" bIns="0" rtlCol="0" anchor="t">
            <a:spAutoFit/>
          </a:bodyPr>
          <a:lstStyle/>
          <a:p>
            <a:pPr marL="0" lvl="0" indent="0">
              <a:lnSpc>
                <a:spcPts val="9600"/>
              </a:lnSpc>
              <a:spcBef>
                <a:spcPct val="0"/>
              </a:spcBef>
            </a:pPr>
            <a:r>
              <a:rPr lang="en-US" sz="8000">
                <a:solidFill>
                  <a:srgbClr val="000000"/>
                </a:solidFill>
                <a:latin typeface="Nunito Sans Bold"/>
              </a:rPr>
              <a:t>Individual Activity</a:t>
            </a:r>
          </a:p>
        </p:txBody>
      </p:sp>
      <p:sp>
        <p:nvSpPr>
          <p:cNvPr id="5" name="TextBox 4">
            <a:extLst>
              <a:ext uri="{FF2B5EF4-FFF2-40B4-BE49-F238E27FC236}">
                <a16:creationId xmlns:a16="http://schemas.microsoft.com/office/drawing/2014/main" id="{D6D2B730-ECCE-F583-712D-18CF01C5877D}"/>
              </a:ext>
            </a:extLst>
          </p:cNvPr>
          <p:cNvSpPr txBox="1"/>
          <p:nvPr/>
        </p:nvSpPr>
        <p:spPr>
          <a:xfrm>
            <a:off x="2188368" y="3402805"/>
            <a:ext cx="1297066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On your own, reflect and answer the following:</a:t>
            </a:r>
          </a:p>
          <a:p>
            <a:pPr marL="457200" indent="-457200">
              <a:buFont typeface="Arial"/>
              <a:buChar char="•"/>
            </a:pPr>
            <a:endParaRPr lang="en-US" sz="2800">
              <a:cs typeface="Calibri"/>
            </a:endParaRPr>
          </a:p>
          <a:p>
            <a:pPr marL="457200" indent="-457200">
              <a:buFont typeface="Arial"/>
              <a:buChar char="•"/>
            </a:pPr>
            <a:r>
              <a:rPr lang="en-US" sz="2800">
                <a:cs typeface="Calibri"/>
              </a:rPr>
              <a:t>How do you respond when someone you care about is feeling bad/struggling?</a:t>
            </a:r>
          </a:p>
          <a:p>
            <a:pPr marL="457200" indent="-457200">
              <a:buFont typeface="Arial"/>
              <a:buChar char="•"/>
            </a:pPr>
            <a:endParaRPr lang="en-US" sz="2800">
              <a:cs typeface="Calibri"/>
            </a:endParaRPr>
          </a:p>
          <a:p>
            <a:pPr marL="457200" indent="-457200">
              <a:buFont typeface="Arial"/>
              <a:buChar char="•"/>
            </a:pPr>
            <a:r>
              <a:rPr lang="en-US" sz="2800">
                <a:cs typeface="Calibri"/>
              </a:rPr>
              <a:t>How do you respond when you feel bad or are struggling?</a:t>
            </a:r>
          </a:p>
          <a:p>
            <a:pPr marL="457200" indent="-457200">
              <a:buFont typeface="Arial"/>
              <a:buChar char="•"/>
            </a:pPr>
            <a:endParaRPr lang="en-US" sz="2800">
              <a:ea typeface="+mn-lt"/>
              <a:cs typeface="+mn-lt"/>
            </a:endParaRPr>
          </a:p>
          <a:p>
            <a:pPr marL="457200" indent="-457200">
              <a:buFont typeface="Arial,Sans-Serif"/>
              <a:buChar char="•"/>
            </a:pPr>
            <a:r>
              <a:rPr lang="en-US" sz="2800">
                <a:ea typeface="+mn-lt"/>
                <a:cs typeface="+mn-lt"/>
              </a:rPr>
              <a:t>What is something in your job that you do well?</a:t>
            </a:r>
          </a:p>
          <a:p>
            <a:pPr marL="457200" indent="-457200">
              <a:buFont typeface="Arial,Sans-Serif"/>
              <a:buChar char="•"/>
            </a:pPr>
            <a:endParaRPr lang="en-US" sz="2800">
              <a:ea typeface="+mn-lt"/>
              <a:cs typeface="+mn-lt"/>
            </a:endParaRPr>
          </a:p>
          <a:p>
            <a:pPr marL="457200" indent="-457200">
              <a:buFont typeface="Arial,Sans-Serif"/>
              <a:buChar char="•"/>
            </a:pPr>
            <a:r>
              <a:rPr lang="en-US" sz="2800">
                <a:ea typeface="+mn-lt"/>
                <a:cs typeface="+mn-lt"/>
              </a:rPr>
              <a:t>Name someone you work with who has supported you?</a:t>
            </a:r>
          </a:p>
          <a:p>
            <a:pPr marL="457200" indent="-457200">
              <a:buFont typeface="Arial,Sans-Serif"/>
              <a:buChar char="•"/>
            </a:pPr>
            <a:endParaRPr lang="en-US" sz="2800">
              <a:ea typeface="+mn-lt"/>
              <a:cs typeface="+mn-lt"/>
            </a:endParaRPr>
          </a:p>
          <a:p>
            <a:pPr marL="457200" indent="-457200">
              <a:buFont typeface="Arial,Sans-Serif"/>
              <a:buChar char="•"/>
            </a:pPr>
            <a:r>
              <a:rPr lang="en-US" sz="2800">
                <a:ea typeface="+mn-lt"/>
                <a:cs typeface="+mn-lt"/>
              </a:rPr>
              <a:t>What do you consider your biggest motivator in your work at Texas State?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3" name="TextBox 3"/>
          <p:cNvSpPr txBox="1"/>
          <p:nvPr/>
        </p:nvSpPr>
        <p:spPr>
          <a:xfrm>
            <a:off x="2077232" y="3874611"/>
            <a:ext cx="10851307" cy="987450"/>
          </a:xfrm>
          <a:prstGeom prst="rect">
            <a:avLst/>
          </a:prstGeom>
        </p:spPr>
        <p:txBody>
          <a:bodyPr wrap="square" lIns="0" tIns="0" rIns="0" bIns="0" rtlCol="0" anchor="t">
            <a:spAutoFit/>
          </a:bodyPr>
          <a:lstStyle/>
          <a:p>
            <a:pPr marL="0" lvl="0" indent="0" algn="l">
              <a:lnSpc>
                <a:spcPts val="7679"/>
              </a:lnSpc>
              <a:spcBef>
                <a:spcPct val="0"/>
              </a:spcBef>
            </a:pPr>
            <a:r>
              <a:rPr lang="en-US" sz="6399">
                <a:solidFill>
                  <a:srgbClr val="000000"/>
                </a:solidFill>
                <a:latin typeface="Nunito Sans Bold"/>
              </a:rPr>
              <a:t>Self Compassion</a:t>
            </a:r>
          </a:p>
        </p:txBody>
      </p:sp>
      <p:sp>
        <p:nvSpPr>
          <p:cNvPr id="4" name="TextBox 4"/>
          <p:cNvSpPr txBox="1"/>
          <p:nvPr/>
        </p:nvSpPr>
        <p:spPr>
          <a:xfrm>
            <a:off x="10638571" y="3982938"/>
            <a:ext cx="7541560" cy="987450"/>
          </a:xfrm>
          <a:prstGeom prst="rect">
            <a:avLst/>
          </a:prstGeom>
        </p:spPr>
        <p:txBody>
          <a:bodyPr wrap="square" lIns="0" tIns="0" rIns="0" bIns="0" rtlCol="0" anchor="t">
            <a:spAutoFit/>
          </a:bodyPr>
          <a:lstStyle/>
          <a:p>
            <a:pPr marL="0" lvl="0" indent="0" algn="l">
              <a:lnSpc>
                <a:spcPts val="7679"/>
              </a:lnSpc>
              <a:spcBef>
                <a:spcPct val="0"/>
              </a:spcBef>
            </a:pPr>
            <a:r>
              <a:rPr lang="en-US" sz="6399">
                <a:solidFill>
                  <a:srgbClr val="000000"/>
                </a:solidFill>
                <a:latin typeface="Nunito Sans Bold"/>
              </a:rPr>
              <a:t>Theory of Change</a:t>
            </a:r>
          </a:p>
        </p:txBody>
      </p:sp>
      <p:sp>
        <p:nvSpPr>
          <p:cNvPr id="6" name="Arrow: Curved Down 5">
            <a:extLst>
              <a:ext uri="{FF2B5EF4-FFF2-40B4-BE49-F238E27FC236}">
                <a16:creationId xmlns:a16="http://schemas.microsoft.com/office/drawing/2014/main" id="{AE6C8476-7FB3-473D-7359-2ED2C93BF981}"/>
              </a:ext>
            </a:extLst>
          </p:cNvPr>
          <p:cNvSpPr/>
          <p:nvPr/>
        </p:nvSpPr>
        <p:spPr>
          <a:xfrm>
            <a:off x="6512965" y="1276047"/>
            <a:ext cx="6819982" cy="23029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Down 9">
            <a:extLst>
              <a:ext uri="{FF2B5EF4-FFF2-40B4-BE49-F238E27FC236}">
                <a16:creationId xmlns:a16="http://schemas.microsoft.com/office/drawing/2014/main" id="{40A7A003-47FC-4BFB-6855-299B9275BA67}"/>
              </a:ext>
            </a:extLst>
          </p:cNvPr>
          <p:cNvSpPr/>
          <p:nvPr/>
        </p:nvSpPr>
        <p:spPr>
          <a:xfrm rot="10800000">
            <a:off x="6367395" y="5296557"/>
            <a:ext cx="6890073" cy="24754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723B085D707F4098751086DAA04692" ma:contentTypeVersion="12" ma:contentTypeDescription="Create a new document." ma:contentTypeScope="" ma:versionID="dfb368550fef130e96526f9b6fc0724a">
  <xsd:schema xmlns:xsd="http://www.w3.org/2001/XMLSchema" xmlns:xs="http://www.w3.org/2001/XMLSchema" xmlns:p="http://schemas.microsoft.com/office/2006/metadata/properties" xmlns:ns2="a8ff1cec-f116-42eb-8ed1-276a99ace6dc" xmlns:ns3="69d0e476-c6f0-485e-953c-746f1db18c34" targetNamespace="http://schemas.microsoft.com/office/2006/metadata/properties" ma:root="true" ma:fieldsID="ffc94858bcfa27d78862272f3f950724" ns2:_="" ns3:_="">
    <xsd:import namespace="a8ff1cec-f116-42eb-8ed1-276a99ace6dc"/>
    <xsd:import namespace="69d0e476-c6f0-485e-953c-746f1db18c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f1cec-f116-42eb-8ed1-276a99ace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d0e476-c6f0-485e-953c-746f1db18c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BFF69C-99C0-4FC6-9370-EE4A715BF193}"/>
</file>

<file path=customXml/itemProps2.xml><?xml version="1.0" encoding="utf-8"?>
<ds:datastoreItem xmlns:ds="http://schemas.openxmlformats.org/officeDocument/2006/customXml" ds:itemID="{4C5BA992-CB5B-4FA5-B73A-4FF3F3FE02A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9105A1-178F-41DF-8C9B-527B4EB7C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8</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SDD PPT Template</dc:title>
  <dc:creator>Fuller, Noel Anthony</dc:creator>
  <cp:revision>1</cp:revision>
  <dcterms:created xsi:type="dcterms:W3CDTF">2006-08-16T00:00:00Z</dcterms:created>
  <dcterms:modified xsi:type="dcterms:W3CDTF">2022-05-20T20:44:50Z</dcterms:modified>
  <dc:identifier>DAE_Ts1YMTA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0x0101004D723B085D707F4098751086DAA04692</vt:lpwstr>
  </property>
</Properties>
</file>