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6" r:id="rId6"/>
    <p:sldMasterId id="2147483686" r:id="rId7"/>
    <p:sldMasterId id="2147483698" r:id="rId8"/>
    <p:sldMasterId id="2147483723" r:id="rId9"/>
  </p:sldMasterIdLst>
  <p:notesMasterIdLst>
    <p:notesMasterId r:id="rId30"/>
  </p:notesMasterIdLst>
  <p:sldIdLst>
    <p:sldId id="263" r:id="rId10"/>
    <p:sldId id="358" r:id="rId11"/>
    <p:sldId id="347" r:id="rId12"/>
    <p:sldId id="359" r:id="rId13"/>
    <p:sldId id="360" r:id="rId14"/>
    <p:sldId id="361" r:id="rId15"/>
    <p:sldId id="362" r:id="rId16"/>
    <p:sldId id="363" r:id="rId17"/>
    <p:sldId id="364" r:id="rId18"/>
    <p:sldId id="366" r:id="rId19"/>
    <p:sldId id="365" r:id="rId20"/>
    <p:sldId id="351" r:id="rId21"/>
    <p:sldId id="367" r:id="rId22"/>
    <p:sldId id="368" r:id="rId23"/>
    <p:sldId id="369" r:id="rId24"/>
    <p:sldId id="372" r:id="rId25"/>
    <p:sldId id="354" r:id="rId26"/>
    <p:sldId id="356" r:id="rId27"/>
    <p:sldId id="357" r:id="rId28"/>
    <p:sldId id="34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B88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2857" autoAdjust="0"/>
  </p:normalViewPr>
  <p:slideViewPr>
    <p:cSldViewPr>
      <p:cViewPr varScale="1">
        <p:scale>
          <a:sx n="104" d="100"/>
          <a:sy n="104" d="100"/>
        </p:scale>
        <p:origin x="9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FEC9-52E3-4DA5-B65A-77B3B0F47C16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FCA8-21CE-45BB-8E1D-BE8DDD77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0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143B7E-DE6E-4067-84F6-241D338B2924}" type="slidenum">
              <a:rPr lang="en-GB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FA58D-4CF5-4106-B7F2-7F57804F33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54" indent="-285674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699" indent="-228539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778" indent="-228539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856" indent="-228539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936" indent="-22853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016" indent="-22853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095" indent="-22853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173" indent="-22853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FF24E1-5EC2-44B8-8735-7B331F144643}" type="slidenum">
              <a:rPr lang="en-AU" sz="1300" b="0" smtClean="0">
                <a:solidFill>
                  <a:prstClr val="black"/>
                </a:solidFill>
                <a:latin typeface="HelveticaNeue LT 55 Roman" pitchFamily="34" charset="0"/>
              </a:rPr>
              <a:pPr eaLnBrk="1" hangingPunct="1"/>
              <a:t>10</a:t>
            </a:fld>
            <a:endParaRPr lang="en-AU" sz="1300" b="0" dirty="0" smtClean="0">
              <a:solidFill>
                <a:prstClr val="black"/>
              </a:solidFill>
              <a:latin typeface="HelveticaNeue LT 55 Roman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783" indent="-2856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744" indent="-2285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841" indent="-2285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938" indent="-2285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037" indent="-228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134" indent="-228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231" indent="-228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330" indent="-228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E785F55-E83B-4A89-9194-0D5443DA295B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885D-ACEC-4630-91FA-288BA6FB7AC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29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37938-F920-42BD-8A25-95A4244EE0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Half text - Half 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5C7AEE0-E2E7-4731-BE18-10EF1F1A4855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957461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747267"/>
            <a:ext cx="7776864" cy="1615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2268D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97600" y="3400425"/>
            <a:ext cx="7776864" cy="2252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222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B76F3E14-A904-4860-B990-C58C46D8E310}" type="slidenum">
              <a:rPr lang="en-US" altLang="en-US" sz="1000" b="1" smtClean="0">
                <a:solidFill>
                  <a:schemeClr val="bg1"/>
                </a:solidFill>
              </a:rPr>
              <a:pPr algn="ct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188" y="0"/>
            <a:ext cx="8174036" cy="1005508"/>
          </a:xfrm>
          <a:prstGeom prst="rect">
            <a:avLst/>
          </a:prstGeom>
        </p:spPr>
        <p:txBody>
          <a:bodyPr tIns="108000"/>
          <a:lstStyle>
            <a:lvl1pPr>
              <a:defRPr sz="3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11188" y="573460"/>
            <a:ext cx="817403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1328167"/>
            <a:ext cx="8174036" cy="4415408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50000"/>
              </a:lnSpc>
              <a:buClr>
                <a:srgbClr val="232762"/>
              </a:buClr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84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6E7D-F232-45C0-BD06-1B3A4CCEA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6E032-DBA2-4697-BA5B-6904B1829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14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088B-C4DE-4E05-A1F8-8C1EB53FA9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78145-0237-4438-BA42-0D2B9C818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91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F2A7-E309-4136-B7B9-45604B8CB2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B6EF-27D6-4C39-A3AB-E2AB6D3A6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08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4044-6090-4874-9FC4-A6E6EBD27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113D-055A-4271-B42E-C29272EC9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2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D228-3A2F-4F49-9FF2-029F3383B8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B2061-2554-4444-B963-E5FBC2B14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4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F567-36A8-476B-BB34-68DF42ADB5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DDA97-DCE8-4F65-A6BC-B409DB08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31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C617-E408-42E0-B19B-3407628784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FC4BD-4865-4D56-8FB5-89EDC4F44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239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A495-9FD9-4A58-A326-655DE839F7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C17A-4CFB-4F2A-BE15-1B6D2EE76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6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54BF-D4B1-4F93-9763-EE55A8C342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BC57B-1A8B-4B5A-8842-80E58ECBE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499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0B30-68B2-450A-9D33-84B914CDE7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93289-09C4-4EB8-A3F2-8B06290A1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718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3858-0C0A-4056-BB42-074893E0EF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1A973-DA5D-4DC3-8C21-F953938A8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503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Half text - Half 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1465D7E-2E10-413B-99CC-83E216D61C2E}" type="slidenum">
              <a:rPr lang="en-US" altLang="en-US" sz="1000" b="1" smtClean="0">
                <a:solidFill>
                  <a:prstClr val="white"/>
                </a:solidFill>
                <a:latin typeface="Calibri" panose="020F0502020204030204" pitchFamily="34" charset="0"/>
              </a:rPr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GB" altLang="en-US" sz="1000" b="1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957461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747267"/>
            <a:ext cx="7776864" cy="1615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2268D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97600" y="3400425"/>
            <a:ext cx="7776864" cy="2252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020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hite sing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fld id="{C7579403-FAA0-4AB8-B07B-AAC02E1BED9C}" type="slidenum">
              <a:rPr lang="en-US" smtClean="0">
                <a:cs typeface="Arial" panose="020B0604020202020204" pitchFamily="34" charset="0"/>
              </a:rPr>
              <a:pPr algn="ctr" fontAlgn="auto">
                <a:spcAft>
                  <a:spcPts val="0"/>
                </a:spcAft>
                <a:defRPr/>
              </a:pPr>
              <a:t>‹#›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8402" y="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0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 userDrawn="1"/>
        </p:nvGrpSpPr>
        <p:grpSpPr>
          <a:xfrm>
            <a:off x="713510" y="6591962"/>
            <a:ext cx="2371790" cy="88718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0" y="0"/>
            <a:ext cx="365125" cy="6858000"/>
            <a:chOff x="0" y="0"/>
            <a:chExt cx="365499" cy="685800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0"/>
              <a:ext cx="36549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5" name="Freeform 62"/>
            <p:cNvSpPr>
              <a:spLocks/>
            </p:cNvSpPr>
            <p:nvPr userDrawn="1"/>
          </p:nvSpPr>
          <p:spPr bwMode="auto">
            <a:xfrm>
              <a:off x="0" y="5353050"/>
              <a:ext cx="286043" cy="1041400"/>
            </a:xfrm>
            <a:custGeom>
              <a:avLst/>
              <a:gdLst>
                <a:gd name="T0" fmla="*/ 41764 w 285550"/>
                <a:gd name="T1" fmla="*/ 353010 h 1041430"/>
                <a:gd name="T2" fmla="*/ 77816 w 285550"/>
                <a:gd name="T3" fmla="*/ 389429 h 1041430"/>
                <a:gd name="T4" fmla="*/ 110264 w 285550"/>
                <a:gd name="T5" fmla="*/ 428832 h 1041430"/>
                <a:gd name="T6" fmla="*/ 135502 w 285550"/>
                <a:gd name="T7" fmla="*/ 470023 h 1041430"/>
                <a:gd name="T8" fmla="*/ 156532 w 285550"/>
                <a:gd name="T9" fmla="*/ 513607 h 1041430"/>
                <a:gd name="T10" fmla="*/ 172757 w 285550"/>
                <a:gd name="T11" fmla="*/ 559578 h 1041430"/>
                <a:gd name="T12" fmla="*/ 181770 w 285550"/>
                <a:gd name="T13" fmla="*/ 605550 h 1041430"/>
                <a:gd name="T14" fmla="*/ 186577 w 285550"/>
                <a:gd name="T15" fmla="*/ 653906 h 1041430"/>
                <a:gd name="T16" fmla="*/ 186577 w 285550"/>
                <a:gd name="T17" fmla="*/ 701669 h 1041430"/>
                <a:gd name="T18" fmla="*/ 180568 w 285550"/>
                <a:gd name="T19" fmla="*/ 750025 h 1041430"/>
                <a:gd name="T20" fmla="*/ 169152 w 285550"/>
                <a:gd name="T21" fmla="*/ 798385 h 1041430"/>
                <a:gd name="T22" fmla="*/ 151726 w 285550"/>
                <a:gd name="T23" fmla="*/ 846745 h 1041430"/>
                <a:gd name="T24" fmla="*/ 129492 w 285550"/>
                <a:gd name="T25" fmla="*/ 893310 h 1041430"/>
                <a:gd name="T26" fmla="*/ 104255 w 285550"/>
                <a:gd name="T27" fmla="*/ 932714 h 1041430"/>
                <a:gd name="T28" fmla="*/ 73009 w 285550"/>
                <a:gd name="T29" fmla="*/ 972715 h 1041430"/>
                <a:gd name="T30" fmla="*/ 33951 w 285550"/>
                <a:gd name="T31" fmla="*/ 1011521 h 1041430"/>
                <a:gd name="T32" fmla="*/ 0 w 285550"/>
                <a:gd name="T33" fmla="*/ 1041310 h 1041430"/>
                <a:gd name="T34" fmla="*/ 0 w 285550"/>
                <a:gd name="T35" fmla="*/ 759531 h 1041430"/>
                <a:gd name="T36" fmla="*/ 10516 w 285550"/>
                <a:gd name="T37" fmla="*/ 739879 h 1041430"/>
                <a:gd name="T38" fmla="*/ 30345 w 285550"/>
                <a:gd name="T39" fmla="*/ 691519 h 1041430"/>
                <a:gd name="T40" fmla="*/ 46570 w 285550"/>
                <a:gd name="T41" fmla="*/ 639580 h 1041430"/>
                <a:gd name="T42" fmla="*/ 56785 w 285550"/>
                <a:gd name="T43" fmla="*/ 587040 h 1041430"/>
                <a:gd name="T44" fmla="*/ 61593 w 285550"/>
                <a:gd name="T45" fmla="*/ 532116 h 1041430"/>
                <a:gd name="T46" fmla="*/ 61593 w 285550"/>
                <a:gd name="T47" fmla="*/ 474800 h 1041430"/>
                <a:gd name="T48" fmla="*/ 54381 w 285550"/>
                <a:gd name="T49" fmla="*/ 415099 h 1041430"/>
                <a:gd name="T50" fmla="*/ 0 w 285550"/>
                <a:gd name="T51" fmla="*/ 0 h 1041430"/>
                <a:gd name="T52" fmla="*/ 24939 w 285550"/>
                <a:gd name="T53" fmla="*/ 20457 h 1041430"/>
                <a:gd name="T54" fmla="*/ 78418 w 285550"/>
                <a:gd name="T55" fmla="*/ 71154 h 1041430"/>
                <a:gd name="T56" fmla="*/ 125888 w 285550"/>
                <a:gd name="T57" fmla="*/ 123636 h 1041430"/>
                <a:gd name="T58" fmla="*/ 168552 w 285550"/>
                <a:gd name="T59" fmla="*/ 179105 h 1041430"/>
                <a:gd name="T60" fmla="*/ 204605 w 285550"/>
                <a:gd name="T61" fmla="*/ 236359 h 1041430"/>
                <a:gd name="T62" fmla="*/ 234648 w 285550"/>
                <a:gd name="T63" fmla="*/ 295999 h 1041430"/>
                <a:gd name="T64" fmla="*/ 257482 w 285550"/>
                <a:gd name="T65" fmla="*/ 356837 h 1041430"/>
                <a:gd name="T66" fmla="*/ 274908 w 285550"/>
                <a:gd name="T67" fmla="*/ 419459 h 1041430"/>
                <a:gd name="T68" fmla="*/ 283923 w 285550"/>
                <a:gd name="T69" fmla="*/ 485064 h 1041430"/>
                <a:gd name="T70" fmla="*/ 287528 w 285550"/>
                <a:gd name="T71" fmla="*/ 551265 h 1041430"/>
                <a:gd name="T72" fmla="*/ 286326 w 285550"/>
                <a:gd name="T73" fmla="*/ 599576 h 1041430"/>
                <a:gd name="T74" fmla="*/ 280917 w 285550"/>
                <a:gd name="T75" fmla="*/ 647883 h 1041430"/>
                <a:gd name="T76" fmla="*/ 272505 w 285550"/>
                <a:gd name="T77" fmla="*/ 693808 h 1041430"/>
                <a:gd name="T78" fmla="*/ 261088 w 285550"/>
                <a:gd name="T79" fmla="*/ 737347 h 1041430"/>
                <a:gd name="T80" fmla="*/ 244864 w 285550"/>
                <a:gd name="T81" fmla="*/ 778500 h 1041430"/>
                <a:gd name="T82" fmla="*/ 226237 w 285550"/>
                <a:gd name="T83" fmla="*/ 816667 h 1041430"/>
                <a:gd name="T84" fmla="*/ 203403 w 285550"/>
                <a:gd name="T85" fmla="*/ 851855 h 1041430"/>
                <a:gd name="T86" fmla="*/ 176362 w 285550"/>
                <a:gd name="T87" fmla="*/ 885254 h 1041430"/>
                <a:gd name="T88" fmla="*/ 184775 w 285550"/>
                <a:gd name="T89" fmla="*/ 872732 h 1041430"/>
                <a:gd name="T90" fmla="*/ 190183 w 285550"/>
                <a:gd name="T91" fmla="*/ 861399 h 1041430"/>
                <a:gd name="T92" fmla="*/ 210012 w 285550"/>
                <a:gd name="T93" fmla="*/ 799373 h 1041430"/>
                <a:gd name="T94" fmla="*/ 221430 w 285550"/>
                <a:gd name="T95" fmla="*/ 740926 h 1041430"/>
                <a:gd name="T96" fmla="*/ 228640 w 285550"/>
                <a:gd name="T97" fmla="*/ 683668 h 1041430"/>
                <a:gd name="T98" fmla="*/ 228640 w 285550"/>
                <a:gd name="T99" fmla="*/ 629396 h 1041430"/>
                <a:gd name="T100" fmla="*/ 223833 w 285550"/>
                <a:gd name="T101" fmla="*/ 576910 h 1041430"/>
                <a:gd name="T102" fmla="*/ 213618 w 285550"/>
                <a:gd name="T103" fmla="*/ 526217 h 1041430"/>
                <a:gd name="T104" fmla="*/ 197394 w 285550"/>
                <a:gd name="T105" fmla="*/ 477906 h 1041430"/>
                <a:gd name="T106" fmla="*/ 177565 w 285550"/>
                <a:gd name="T107" fmla="*/ 431985 h 1041430"/>
                <a:gd name="T108" fmla="*/ 152328 w 285550"/>
                <a:gd name="T109" fmla="*/ 387850 h 1041430"/>
                <a:gd name="T110" fmla="*/ 123484 w 285550"/>
                <a:gd name="T111" fmla="*/ 344907 h 1041430"/>
                <a:gd name="T112" fmla="*/ 89835 w 285550"/>
                <a:gd name="T113" fmla="*/ 304946 h 1041430"/>
                <a:gd name="T114" fmla="*/ 53180 w 285550"/>
                <a:gd name="T115" fmla="*/ 267372 h 1041430"/>
                <a:gd name="T116" fmla="*/ 12319 w 285550"/>
                <a:gd name="T117" fmla="*/ 230394 h 1041430"/>
                <a:gd name="T118" fmla="*/ 0 w 285550"/>
                <a:gd name="T119" fmla="*/ 220408 h 10414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5550" h="1041430">
                  <a:moveTo>
                    <a:pt x="41476" y="353050"/>
                  </a:moveTo>
                  <a:lnTo>
                    <a:pt x="77281" y="389473"/>
                  </a:lnTo>
                  <a:lnTo>
                    <a:pt x="109506" y="428880"/>
                  </a:lnTo>
                  <a:lnTo>
                    <a:pt x="134570" y="470079"/>
                  </a:lnTo>
                  <a:lnTo>
                    <a:pt x="155456" y="513667"/>
                  </a:lnTo>
                  <a:lnTo>
                    <a:pt x="171569" y="559642"/>
                  </a:lnTo>
                  <a:lnTo>
                    <a:pt x="180520" y="605618"/>
                  </a:lnTo>
                  <a:lnTo>
                    <a:pt x="185294" y="653982"/>
                  </a:lnTo>
                  <a:lnTo>
                    <a:pt x="185294" y="701749"/>
                  </a:lnTo>
                  <a:lnTo>
                    <a:pt x="179326" y="750113"/>
                  </a:lnTo>
                  <a:lnTo>
                    <a:pt x="167988" y="798477"/>
                  </a:lnTo>
                  <a:lnTo>
                    <a:pt x="150682" y="846841"/>
                  </a:lnTo>
                  <a:lnTo>
                    <a:pt x="128602" y="893414"/>
                  </a:lnTo>
                  <a:lnTo>
                    <a:pt x="103538" y="932822"/>
                  </a:lnTo>
                  <a:lnTo>
                    <a:pt x="72507" y="972827"/>
                  </a:lnTo>
                  <a:lnTo>
                    <a:pt x="33718" y="1011637"/>
                  </a:lnTo>
                  <a:lnTo>
                    <a:pt x="0" y="1041430"/>
                  </a:lnTo>
                  <a:lnTo>
                    <a:pt x="0" y="759619"/>
                  </a:lnTo>
                  <a:lnTo>
                    <a:pt x="10444" y="739963"/>
                  </a:lnTo>
                  <a:lnTo>
                    <a:pt x="30137" y="691599"/>
                  </a:lnTo>
                  <a:lnTo>
                    <a:pt x="46250" y="639652"/>
                  </a:lnTo>
                  <a:lnTo>
                    <a:pt x="56394" y="587108"/>
                  </a:lnTo>
                  <a:lnTo>
                    <a:pt x="61169" y="532176"/>
                  </a:lnTo>
                  <a:lnTo>
                    <a:pt x="61169" y="474856"/>
                  </a:lnTo>
                  <a:lnTo>
                    <a:pt x="54007" y="415147"/>
                  </a:lnTo>
                  <a:lnTo>
                    <a:pt x="41476" y="353050"/>
                  </a:lnTo>
                  <a:close/>
                  <a:moveTo>
                    <a:pt x="0" y="0"/>
                  </a:moveTo>
                  <a:lnTo>
                    <a:pt x="24767" y="20461"/>
                  </a:lnTo>
                  <a:lnTo>
                    <a:pt x="77879" y="71162"/>
                  </a:lnTo>
                  <a:lnTo>
                    <a:pt x="125022" y="123652"/>
                  </a:lnTo>
                  <a:lnTo>
                    <a:pt x="167392" y="179125"/>
                  </a:lnTo>
                  <a:lnTo>
                    <a:pt x="203198" y="236387"/>
                  </a:lnTo>
                  <a:lnTo>
                    <a:pt x="233035" y="296035"/>
                  </a:lnTo>
                  <a:lnTo>
                    <a:pt x="255712" y="356877"/>
                  </a:lnTo>
                  <a:lnTo>
                    <a:pt x="273018" y="419507"/>
                  </a:lnTo>
                  <a:lnTo>
                    <a:pt x="281970" y="485120"/>
                  </a:lnTo>
                  <a:lnTo>
                    <a:pt x="285550" y="551329"/>
                  </a:lnTo>
                  <a:lnTo>
                    <a:pt x="284357" y="599644"/>
                  </a:lnTo>
                  <a:lnTo>
                    <a:pt x="278986" y="647959"/>
                  </a:lnTo>
                  <a:lnTo>
                    <a:pt x="270631" y="693888"/>
                  </a:lnTo>
                  <a:lnTo>
                    <a:pt x="259293" y="737431"/>
                  </a:lnTo>
                  <a:lnTo>
                    <a:pt x="243180" y="778588"/>
                  </a:lnTo>
                  <a:lnTo>
                    <a:pt x="224681" y="816763"/>
                  </a:lnTo>
                  <a:lnTo>
                    <a:pt x="202004" y="851955"/>
                  </a:lnTo>
                  <a:lnTo>
                    <a:pt x="175150" y="885358"/>
                  </a:lnTo>
                  <a:lnTo>
                    <a:pt x="183505" y="872832"/>
                  </a:lnTo>
                  <a:lnTo>
                    <a:pt x="188875" y="861499"/>
                  </a:lnTo>
                  <a:lnTo>
                    <a:pt x="208568" y="799465"/>
                  </a:lnTo>
                  <a:lnTo>
                    <a:pt x="219907" y="741010"/>
                  </a:lnTo>
                  <a:lnTo>
                    <a:pt x="227068" y="683748"/>
                  </a:lnTo>
                  <a:lnTo>
                    <a:pt x="227068" y="629468"/>
                  </a:lnTo>
                  <a:lnTo>
                    <a:pt x="222294" y="576978"/>
                  </a:lnTo>
                  <a:lnTo>
                    <a:pt x="212149" y="526277"/>
                  </a:lnTo>
                  <a:lnTo>
                    <a:pt x="196037" y="477962"/>
                  </a:lnTo>
                  <a:lnTo>
                    <a:pt x="176344" y="432033"/>
                  </a:lnTo>
                  <a:lnTo>
                    <a:pt x="151280" y="387894"/>
                  </a:lnTo>
                  <a:lnTo>
                    <a:pt x="122635" y="344947"/>
                  </a:lnTo>
                  <a:lnTo>
                    <a:pt x="89217" y="304982"/>
                  </a:lnTo>
                  <a:lnTo>
                    <a:pt x="52815" y="267404"/>
                  </a:lnTo>
                  <a:lnTo>
                    <a:pt x="12235" y="230422"/>
                  </a:lnTo>
                  <a:lnTo>
                    <a:pt x="0" y="22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 userDrawn="1"/>
        </p:nvGrpSpPr>
        <p:grpSpPr bwMode="auto">
          <a:xfrm>
            <a:off x="7115548" y="199059"/>
            <a:ext cx="1871695" cy="906058"/>
            <a:chOff x="1293" y="1395"/>
            <a:chExt cx="3173" cy="1536"/>
          </a:xfrm>
          <a:solidFill>
            <a:schemeClr val="bg1"/>
          </a:solidFill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4213" y="2744599"/>
            <a:ext cx="8101012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4213" y="4144859"/>
            <a:ext cx="8110953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56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323138" y="5765800"/>
            <a:ext cx="1820862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98438"/>
            <a:ext cx="18716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4213" y="2744600"/>
            <a:ext cx="8101011" cy="1894075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4947" y="4144860"/>
            <a:ext cx="8110177" cy="498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136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hap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/>
          <p:nvPr userDrawn="1"/>
        </p:nvGrpSpPr>
        <p:grpSpPr>
          <a:xfrm>
            <a:off x="0" y="-2655"/>
            <a:ext cx="9150805" cy="6858001"/>
            <a:chOff x="-6805" y="0"/>
            <a:chExt cx="9150805" cy="6858001"/>
          </a:xfrm>
          <a:solidFill>
            <a:schemeClr val="accent5">
              <a:alpha val="15000"/>
            </a:schemeClr>
          </a:solidFill>
        </p:grpSpPr>
        <p:sp>
          <p:nvSpPr>
            <p:cNvPr id="7" name="Freeform 6"/>
            <p:cNvSpPr/>
            <p:nvPr/>
          </p:nvSpPr>
          <p:spPr>
            <a:xfrm>
              <a:off x="6772436" y="0"/>
              <a:ext cx="1753464" cy="3994389"/>
            </a:xfrm>
            <a:custGeom>
              <a:avLst/>
              <a:gdLst>
                <a:gd name="connsiteX0" fmla="*/ 0 w 1753464"/>
                <a:gd name="connsiteY0" fmla="*/ 0 h 3994389"/>
                <a:gd name="connsiteX1" fmla="*/ 1175520 w 1753464"/>
                <a:gd name="connsiteY1" fmla="*/ 0 h 3994389"/>
                <a:gd name="connsiteX2" fmla="*/ 1264680 w 1753464"/>
                <a:gd name="connsiteY2" fmla="*/ 142590 h 3994389"/>
                <a:gd name="connsiteX3" fmla="*/ 1441778 w 1753464"/>
                <a:gd name="connsiteY3" fmla="*/ 496616 h 3994389"/>
                <a:gd name="connsiteX4" fmla="*/ 1576370 w 1753464"/>
                <a:gd name="connsiteY4" fmla="*/ 857722 h 3994389"/>
                <a:gd name="connsiteX5" fmla="*/ 1679084 w 1753464"/>
                <a:gd name="connsiteY5" fmla="*/ 1229448 h 3994389"/>
                <a:gd name="connsiteX6" fmla="*/ 1732212 w 1753464"/>
                <a:gd name="connsiteY6" fmla="*/ 1618877 h 3994389"/>
                <a:gd name="connsiteX7" fmla="*/ 1753464 w 1753464"/>
                <a:gd name="connsiteY7" fmla="*/ 2011846 h 3994389"/>
                <a:gd name="connsiteX8" fmla="*/ 1746380 w 1753464"/>
                <a:gd name="connsiteY8" fmla="*/ 2298606 h 3994389"/>
                <a:gd name="connsiteX9" fmla="*/ 1714504 w 1753464"/>
                <a:gd name="connsiteY9" fmla="*/ 2585367 h 3994389"/>
                <a:gd name="connsiteX10" fmla="*/ 1664916 w 1753464"/>
                <a:gd name="connsiteY10" fmla="*/ 2857967 h 3994389"/>
                <a:gd name="connsiteX11" fmla="*/ 1597620 w 1753464"/>
                <a:gd name="connsiteY11" fmla="*/ 3116406 h 3994389"/>
                <a:gd name="connsiteX12" fmla="*/ 1501990 w 1753464"/>
                <a:gd name="connsiteY12" fmla="*/ 3360683 h 3994389"/>
                <a:gd name="connsiteX13" fmla="*/ 1392190 w 1753464"/>
                <a:gd name="connsiteY13" fmla="*/ 3587260 h 3994389"/>
                <a:gd name="connsiteX14" fmla="*/ 1257598 w 1753464"/>
                <a:gd name="connsiteY14" fmla="*/ 3796135 h 3994389"/>
                <a:gd name="connsiteX15" fmla="*/ 1098212 w 1753464"/>
                <a:gd name="connsiteY15" fmla="*/ 3994389 h 3994389"/>
                <a:gd name="connsiteX16" fmla="*/ 1147798 w 1753464"/>
                <a:gd name="connsiteY16" fmla="*/ 3920044 h 3994389"/>
                <a:gd name="connsiteX17" fmla="*/ 1179676 w 1753464"/>
                <a:gd name="connsiteY17" fmla="*/ 3852780 h 3994389"/>
                <a:gd name="connsiteX18" fmla="*/ 1296560 w 1753464"/>
                <a:gd name="connsiteY18" fmla="*/ 3484592 h 3994389"/>
                <a:gd name="connsiteX19" fmla="*/ 1363854 w 1753464"/>
                <a:gd name="connsiteY19" fmla="*/ 3137647 h 3994389"/>
                <a:gd name="connsiteX20" fmla="*/ 1406356 w 1753464"/>
                <a:gd name="connsiteY20" fmla="*/ 2797782 h 3994389"/>
                <a:gd name="connsiteX21" fmla="*/ 1406356 w 1753464"/>
                <a:gd name="connsiteY21" fmla="*/ 2475620 h 3994389"/>
                <a:gd name="connsiteX22" fmla="*/ 1378022 w 1753464"/>
                <a:gd name="connsiteY22" fmla="*/ 2164077 h 3994389"/>
                <a:gd name="connsiteX23" fmla="*/ 1317810 w 1753464"/>
                <a:gd name="connsiteY23" fmla="*/ 1863155 h 3994389"/>
                <a:gd name="connsiteX24" fmla="*/ 1222178 w 1753464"/>
                <a:gd name="connsiteY24" fmla="*/ 1576394 h 3994389"/>
                <a:gd name="connsiteX25" fmla="*/ 1105296 w 1753464"/>
                <a:gd name="connsiteY25" fmla="*/ 1303794 h 3994389"/>
                <a:gd name="connsiteX26" fmla="*/ 956536 w 1753464"/>
                <a:gd name="connsiteY26" fmla="*/ 1041815 h 3994389"/>
                <a:gd name="connsiteX27" fmla="*/ 786524 w 1753464"/>
                <a:gd name="connsiteY27" fmla="*/ 786917 h 3994389"/>
                <a:gd name="connsiteX28" fmla="*/ 588178 w 1753464"/>
                <a:gd name="connsiteY28" fmla="*/ 549720 h 3994389"/>
                <a:gd name="connsiteX29" fmla="*/ 372122 w 1753464"/>
                <a:gd name="connsiteY29" fmla="*/ 326684 h 3994389"/>
                <a:gd name="connsiteX30" fmla="*/ 131274 w 1753464"/>
                <a:gd name="connsiteY30" fmla="*/ 107187 h 3994389"/>
                <a:gd name="connsiteX31" fmla="*/ 0 w 1753464"/>
                <a:gd name="connsiteY31" fmla="*/ 0 h 399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53464" h="3994389">
                  <a:moveTo>
                    <a:pt x="0" y="0"/>
                  </a:moveTo>
                  <a:lnTo>
                    <a:pt x="1175520" y="0"/>
                  </a:lnTo>
                  <a:lnTo>
                    <a:pt x="1264680" y="142590"/>
                  </a:lnTo>
                  <a:lnTo>
                    <a:pt x="1441778" y="496616"/>
                  </a:lnTo>
                  <a:lnTo>
                    <a:pt x="1576370" y="857722"/>
                  </a:lnTo>
                  <a:lnTo>
                    <a:pt x="1679084" y="1229448"/>
                  </a:lnTo>
                  <a:lnTo>
                    <a:pt x="1732212" y="1618877"/>
                  </a:lnTo>
                  <a:lnTo>
                    <a:pt x="1753464" y="2011846"/>
                  </a:lnTo>
                  <a:lnTo>
                    <a:pt x="1746380" y="2298606"/>
                  </a:lnTo>
                  <a:lnTo>
                    <a:pt x="1714504" y="2585367"/>
                  </a:lnTo>
                  <a:lnTo>
                    <a:pt x="1664916" y="2857967"/>
                  </a:lnTo>
                  <a:lnTo>
                    <a:pt x="1597620" y="3116406"/>
                  </a:lnTo>
                  <a:lnTo>
                    <a:pt x="1501990" y="3360683"/>
                  </a:lnTo>
                  <a:lnTo>
                    <a:pt x="1392190" y="3587260"/>
                  </a:lnTo>
                  <a:lnTo>
                    <a:pt x="1257598" y="3796135"/>
                  </a:lnTo>
                  <a:lnTo>
                    <a:pt x="1098212" y="3994389"/>
                  </a:lnTo>
                  <a:lnTo>
                    <a:pt x="1147798" y="3920044"/>
                  </a:lnTo>
                  <a:lnTo>
                    <a:pt x="1179676" y="3852780"/>
                  </a:lnTo>
                  <a:lnTo>
                    <a:pt x="1296560" y="3484592"/>
                  </a:lnTo>
                  <a:lnTo>
                    <a:pt x="1363854" y="3137647"/>
                  </a:lnTo>
                  <a:lnTo>
                    <a:pt x="1406356" y="2797782"/>
                  </a:lnTo>
                  <a:lnTo>
                    <a:pt x="1406356" y="2475620"/>
                  </a:lnTo>
                  <a:lnTo>
                    <a:pt x="1378022" y="2164077"/>
                  </a:lnTo>
                  <a:lnTo>
                    <a:pt x="1317810" y="1863155"/>
                  </a:lnTo>
                  <a:lnTo>
                    <a:pt x="1222178" y="1576394"/>
                  </a:lnTo>
                  <a:lnTo>
                    <a:pt x="1105296" y="1303794"/>
                  </a:lnTo>
                  <a:lnTo>
                    <a:pt x="956536" y="1041815"/>
                  </a:lnTo>
                  <a:lnTo>
                    <a:pt x="786524" y="786917"/>
                  </a:lnTo>
                  <a:lnTo>
                    <a:pt x="588178" y="549720"/>
                  </a:lnTo>
                  <a:lnTo>
                    <a:pt x="372122" y="326684"/>
                  </a:lnTo>
                  <a:lnTo>
                    <a:pt x="131274" y="107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78360" y="835013"/>
              <a:ext cx="7552500" cy="6022987"/>
            </a:xfrm>
            <a:custGeom>
              <a:avLst/>
              <a:gdLst>
                <a:gd name="connsiteX0" fmla="*/ 6698900 w 7552500"/>
                <a:gd name="connsiteY0" fmla="*/ 0 h 6022987"/>
                <a:gd name="connsiteX1" fmla="*/ 6911416 w 7552500"/>
                <a:gd name="connsiteY1" fmla="*/ 216176 h 6022987"/>
                <a:gd name="connsiteX2" fmla="*/ 7102678 w 7552500"/>
                <a:gd name="connsiteY2" fmla="*/ 450071 h 6022987"/>
                <a:gd name="connsiteX3" fmla="*/ 7251438 w 7552500"/>
                <a:gd name="connsiteY3" fmla="*/ 694597 h 6022987"/>
                <a:gd name="connsiteX4" fmla="*/ 7375404 w 7552500"/>
                <a:gd name="connsiteY4" fmla="*/ 953298 h 6022987"/>
                <a:gd name="connsiteX5" fmla="*/ 7471036 w 7552500"/>
                <a:gd name="connsiteY5" fmla="*/ 1226175 h 6022987"/>
                <a:gd name="connsiteX6" fmla="*/ 7524166 w 7552500"/>
                <a:gd name="connsiteY6" fmla="*/ 1499052 h 6022987"/>
                <a:gd name="connsiteX7" fmla="*/ 7552500 w 7552500"/>
                <a:gd name="connsiteY7" fmla="*/ 1786105 h 6022987"/>
                <a:gd name="connsiteX8" fmla="*/ 7552500 w 7552500"/>
                <a:gd name="connsiteY8" fmla="*/ 2069614 h 6022987"/>
                <a:gd name="connsiteX9" fmla="*/ 7517080 w 7552500"/>
                <a:gd name="connsiteY9" fmla="*/ 2356665 h 6022987"/>
                <a:gd name="connsiteX10" fmla="*/ 7449786 w 7552500"/>
                <a:gd name="connsiteY10" fmla="*/ 2643718 h 6022987"/>
                <a:gd name="connsiteX11" fmla="*/ 7347070 w 7552500"/>
                <a:gd name="connsiteY11" fmla="*/ 2930771 h 6022987"/>
                <a:gd name="connsiteX12" fmla="*/ 7216020 w 7552500"/>
                <a:gd name="connsiteY12" fmla="*/ 3207191 h 6022987"/>
                <a:gd name="connsiteX13" fmla="*/ 7067260 w 7552500"/>
                <a:gd name="connsiteY13" fmla="*/ 3441086 h 6022987"/>
                <a:gd name="connsiteX14" fmla="*/ 6883082 w 7552500"/>
                <a:gd name="connsiteY14" fmla="*/ 3678524 h 6022987"/>
                <a:gd name="connsiteX15" fmla="*/ 6652858 w 7552500"/>
                <a:gd name="connsiteY15" fmla="*/ 3908876 h 6022987"/>
                <a:gd name="connsiteX16" fmla="*/ 6380130 w 7552500"/>
                <a:gd name="connsiteY16" fmla="*/ 4149858 h 6022987"/>
                <a:gd name="connsiteX17" fmla="*/ 6064902 w 7552500"/>
                <a:gd name="connsiteY17" fmla="*/ 4387296 h 6022987"/>
                <a:gd name="connsiteX18" fmla="*/ 5717794 w 7552500"/>
                <a:gd name="connsiteY18" fmla="*/ 4624734 h 6022987"/>
                <a:gd name="connsiteX19" fmla="*/ 5338812 w 7552500"/>
                <a:gd name="connsiteY19" fmla="*/ 4851541 h 6022987"/>
                <a:gd name="connsiteX20" fmla="*/ 4927950 w 7552500"/>
                <a:gd name="connsiteY20" fmla="*/ 5067716 h 6022987"/>
                <a:gd name="connsiteX21" fmla="*/ 4485212 w 7552500"/>
                <a:gd name="connsiteY21" fmla="*/ 5280348 h 6022987"/>
                <a:gd name="connsiteX22" fmla="*/ 4021223 w 7552500"/>
                <a:gd name="connsiteY22" fmla="*/ 5485892 h 6022987"/>
                <a:gd name="connsiteX23" fmla="*/ 3525357 w 7552500"/>
                <a:gd name="connsiteY23" fmla="*/ 5670173 h 6022987"/>
                <a:gd name="connsiteX24" fmla="*/ 3015322 w 7552500"/>
                <a:gd name="connsiteY24" fmla="*/ 5840278 h 6022987"/>
                <a:gd name="connsiteX25" fmla="*/ 2476953 w 7552500"/>
                <a:gd name="connsiteY25" fmla="*/ 5989120 h 6022987"/>
                <a:gd name="connsiteX26" fmla="*/ 2337996 w 7552500"/>
                <a:gd name="connsiteY26" fmla="*/ 6022987 h 6022987"/>
                <a:gd name="connsiteX27" fmla="*/ 0 w 7552500"/>
                <a:gd name="connsiteY27" fmla="*/ 6022987 h 6022987"/>
                <a:gd name="connsiteX28" fmla="*/ 8246 w 7552500"/>
                <a:gd name="connsiteY28" fmla="*/ 6021014 h 6022987"/>
                <a:gd name="connsiteX29" fmla="*/ 337644 w 7552500"/>
                <a:gd name="connsiteY29" fmla="*/ 5946593 h 6022987"/>
                <a:gd name="connsiteX30" fmla="*/ 677667 w 7552500"/>
                <a:gd name="connsiteY30" fmla="*/ 5857996 h 6022987"/>
                <a:gd name="connsiteX31" fmla="*/ 1017689 w 7552500"/>
                <a:gd name="connsiteY31" fmla="*/ 5769401 h 6022987"/>
                <a:gd name="connsiteX32" fmla="*/ 1364796 w 7552500"/>
                <a:gd name="connsiteY32" fmla="*/ 5670173 h 6022987"/>
                <a:gd name="connsiteX33" fmla="*/ 1718986 w 7552500"/>
                <a:gd name="connsiteY33" fmla="*/ 5560312 h 6022987"/>
                <a:gd name="connsiteX34" fmla="*/ 2066092 w 7552500"/>
                <a:gd name="connsiteY34" fmla="*/ 5443365 h 6022987"/>
                <a:gd name="connsiteX35" fmla="*/ 2420283 w 7552500"/>
                <a:gd name="connsiteY35" fmla="*/ 5319330 h 6022987"/>
                <a:gd name="connsiteX36" fmla="*/ 2767388 w 7552500"/>
                <a:gd name="connsiteY36" fmla="*/ 5191751 h 6022987"/>
                <a:gd name="connsiteX37" fmla="*/ 3114496 w 7552500"/>
                <a:gd name="connsiteY37" fmla="*/ 5049997 h 6022987"/>
                <a:gd name="connsiteX38" fmla="*/ 3458060 w 7552500"/>
                <a:gd name="connsiteY38" fmla="*/ 4897611 h 6022987"/>
                <a:gd name="connsiteX39" fmla="*/ 3790999 w 7552500"/>
                <a:gd name="connsiteY39" fmla="*/ 4734594 h 6022987"/>
                <a:gd name="connsiteX40" fmla="*/ 4109771 w 7552500"/>
                <a:gd name="connsiteY40" fmla="*/ 4564489 h 6022987"/>
                <a:gd name="connsiteX41" fmla="*/ 4432084 w 7552500"/>
                <a:gd name="connsiteY41" fmla="*/ 4387296 h 6022987"/>
                <a:gd name="connsiteX42" fmla="*/ 4729604 w 7552500"/>
                <a:gd name="connsiteY42" fmla="*/ 4195927 h 6022987"/>
                <a:gd name="connsiteX43" fmla="*/ 5016498 w 7552500"/>
                <a:gd name="connsiteY43" fmla="*/ 3997471 h 6022987"/>
                <a:gd name="connsiteX44" fmla="*/ 5289224 w 7552500"/>
                <a:gd name="connsiteY44" fmla="*/ 3788384 h 6022987"/>
                <a:gd name="connsiteX45" fmla="*/ 5547784 w 7552500"/>
                <a:gd name="connsiteY45" fmla="*/ 3568665 h 6022987"/>
                <a:gd name="connsiteX46" fmla="*/ 5785090 w 7552500"/>
                <a:gd name="connsiteY46" fmla="*/ 3338314 h 6022987"/>
                <a:gd name="connsiteX47" fmla="*/ 5997606 w 7552500"/>
                <a:gd name="connsiteY47" fmla="*/ 3093788 h 6022987"/>
                <a:gd name="connsiteX48" fmla="*/ 6195950 w 7552500"/>
                <a:gd name="connsiteY48" fmla="*/ 2842174 h 6022987"/>
                <a:gd name="connsiteX49" fmla="*/ 6365962 w 7552500"/>
                <a:gd name="connsiteY49" fmla="*/ 2576384 h 6022987"/>
                <a:gd name="connsiteX50" fmla="*/ 6514722 w 7552500"/>
                <a:gd name="connsiteY50" fmla="*/ 2296420 h 6022987"/>
                <a:gd name="connsiteX51" fmla="*/ 6631608 w 7552500"/>
                <a:gd name="connsiteY51" fmla="*/ 2009367 h 6022987"/>
                <a:gd name="connsiteX52" fmla="*/ 6727238 w 7552500"/>
                <a:gd name="connsiteY52" fmla="*/ 1701052 h 6022987"/>
                <a:gd name="connsiteX53" fmla="*/ 6787450 w 7552500"/>
                <a:gd name="connsiteY53" fmla="*/ 1389193 h 6022987"/>
                <a:gd name="connsiteX54" fmla="*/ 6815784 w 7552500"/>
                <a:gd name="connsiteY54" fmla="*/ 1063157 h 6022987"/>
                <a:gd name="connsiteX55" fmla="*/ 6815784 w 7552500"/>
                <a:gd name="connsiteY55" fmla="*/ 722948 h 6022987"/>
                <a:gd name="connsiteX56" fmla="*/ 6773280 w 7552500"/>
                <a:gd name="connsiteY56" fmla="*/ 368561 h 6022987"/>
                <a:gd name="connsiteX57" fmla="*/ 6698900 w 7552500"/>
                <a:gd name="connsiteY57" fmla="*/ 0 h 602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552500" h="6022987">
                  <a:moveTo>
                    <a:pt x="6698900" y="0"/>
                  </a:moveTo>
                  <a:lnTo>
                    <a:pt x="6911416" y="216176"/>
                  </a:lnTo>
                  <a:lnTo>
                    <a:pt x="7102678" y="450071"/>
                  </a:lnTo>
                  <a:lnTo>
                    <a:pt x="7251438" y="694597"/>
                  </a:lnTo>
                  <a:lnTo>
                    <a:pt x="7375404" y="953298"/>
                  </a:lnTo>
                  <a:lnTo>
                    <a:pt x="7471036" y="1226175"/>
                  </a:lnTo>
                  <a:lnTo>
                    <a:pt x="7524166" y="1499052"/>
                  </a:lnTo>
                  <a:lnTo>
                    <a:pt x="7552500" y="1786105"/>
                  </a:lnTo>
                  <a:lnTo>
                    <a:pt x="7552500" y="2069614"/>
                  </a:lnTo>
                  <a:lnTo>
                    <a:pt x="7517080" y="2356665"/>
                  </a:lnTo>
                  <a:lnTo>
                    <a:pt x="7449786" y="2643718"/>
                  </a:lnTo>
                  <a:lnTo>
                    <a:pt x="7347070" y="2930771"/>
                  </a:lnTo>
                  <a:lnTo>
                    <a:pt x="7216020" y="3207191"/>
                  </a:lnTo>
                  <a:lnTo>
                    <a:pt x="7067260" y="3441086"/>
                  </a:lnTo>
                  <a:lnTo>
                    <a:pt x="6883082" y="3678524"/>
                  </a:lnTo>
                  <a:lnTo>
                    <a:pt x="6652858" y="3908876"/>
                  </a:lnTo>
                  <a:lnTo>
                    <a:pt x="6380130" y="4149858"/>
                  </a:lnTo>
                  <a:lnTo>
                    <a:pt x="6064902" y="4387296"/>
                  </a:lnTo>
                  <a:lnTo>
                    <a:pt x="5717794" y="4624734"/>
                  </a:lnTo>
                  <a:lnTo>
                    <a:pt x="5338812" y="4851541"/>
                  </a:lnTo>
                  <a:lnTo>
                    <a:pt x="4927950" y="5067716"/>
                  </a:lnTo>
                  <a:lnTo>
                    <a:pt x="4485212" y="5280348"/>
                  </a:lnTo>
                  <a:lnTo>
                    <a:pt x="4021223" y="5485892"/>
                  </a:lnTo>
                  <a:lnTo>
                    <a:pt x="3525357" y="5670173"/>
                  </a:lnTo>
                  <a:lnTo>
                    <a:pt x="3015322" y="5840278"/>
                  </a:lnTo>
                  <a:lnTo>
                    <a:pt x="2476953" y="5989120"/>
                  </a:lnTo>
                  <a:lnTo>
                    <a:pt x="2337996" y="6022987"/>
                  </a:lnTo>
                  <a:lnTo>
                    <a:pt x="0" y="6022987"/>
                  </a:lnTo>
                  <a:lnTo>
                    <a:pt x="8246" y="6021014"/>
                  </a:lnTo>
                  <a:lnTo>
                    <a:pt x="337644" y="5946593"/>
                  </a:lnTo>
                  <a:lnTo>
                    <a:pt x="677667" y="5857996"/>
                  </a:lnTo>
                  <a:lnTo>
                    <a:pt x="1017689" y="5769401"/>
                  </a:lnTo>
                  <a:lnTo>
                    <a:pt x="1364796" y="5670173"/>
                  </a:lnTo>
                  <a:lnTo>
                    <a:pt x="1718986" y="5560312"/>
                  </a:lnTo>
                  <a:lnTo>
                    <a:pt x="2066092" y="5443365"/>
                  </a:lnTo>
                  <a:lnTo>
                    <a:pt x="2420283" y="5319330"/>
                  </a:lnTo>
                  <a:lnTo>
                    <a:pt x="2767388" y="5191751"/>
                  </a:lnTo>
                  <a:lnTo>
                    <a:pt x="3114496" y="5049997"/>
                  </a:lnTo>
                  <a:lnTo>
                    <a:pt x="3458060" y="4897611"/>
                  </a:lnTo>
                  <a:lnTo>
                    <a:pt x="3790999" y="4734594"/>
                  </a:lnTo>
                  <a:lnTo>
                    <a:pt x="4109771" y="4564489"/>
                  </a:lnTo>
                  <a:lnTo>
                    <a:pt x="4432084" y="4387296"/>
                  </a:lnTo>
                  <a:lnTo>
                    <a:pt x="4729604" y="4195927"/>
                  </a:lnTo>
                  <a:lnTo>
                    <a:pt x="5016498" y="3997471"/>
                  </a:lnTo>
                  <a:lnTo>
                    <a:pt x="5289224" y="3788384"/>
                  </a:lnTo>
                  <a:lnTo>
                    <a:pt x="5547784" y="3568665"/>
                  </a:lnTo>
                  <a:lnTo>
                    <a:pt x="5785090" y="3338314"/>
                  </a:lnTo>
                  <a:lnTo>
                    <a:pt x="5997606" y="3093788"/>
                  </a:lnTo>
                  <a:lnTo>
                    <a:pt x="6195950" y="2842174"/>
                  </a:lnTo>
                  <a:lnTo>
                    <a:pt x="6365962" y="2576384"/>
                  </a:lnTo>
                  <a:lnTo>
                    <a:pt x="6514722" y="2296420"/>
                  </a:lnTo>
                  <a:lnTo>
                    <a:pt x="6631608" y="2009367"/>
                  </a:lnTo>
                  <a:lnTo>
                    <a:pt x="6727238" y="1701052"/>
                  </a:lnTo>
                  <a:lnTo>
                    <a:pt x="6787450" y="1389193"/>
                  </a:lnTo>
                  <a:lnTo>
                    <a:pt x="6815784" y="1063157"/>
                  </a:lnTo>
                  <a:lnTo>
                    <a:pt x="6815784" y="722948"/>
                  </a:lnTo>
                  <a:lnTo>
                    <a:pt x="6773280" y="368561"/>
                  </a:lnTo>
                  <a:lnTo>
                    <a:pt x="66989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6805" y="1"/>
              <a:ext cx="5943923" cy="2214323"/>
            </a:xfrm>
            <a:custGeom>
              <a:avLst/>
              <a:gdLst>
                <a:gd name="connsiteX0" fmla="*/ 5222470 w 5943923"/>
                <a:gd name="connsiteY0" fmla="*/ 0 h 2214323"/>
                <a:gd name="connsiteX1" fmla="*/ 5943923 w 5943923"/>
                <a:gd name="connsiteY1" fmla="*/ 0 h 2214323"/>
                <a:gd name="connsiteX2" fmla="*/ 5798629 w 5943923"/>
                <a:gd name="connsiteY2" fmla="*/ 314878 h 2214323"/>
                <a:gd name="connsiteX3" fmla="*/ 5604211 w 5943923"/>
                <a:gd name="connsiteY3" fmla="*/ 654851 h 2214323"/>
                <a:gd name="connsiteX4" fmla="*/ 5361552 w 5943923"/>
                <a:gd name="connsiteY4" fmla="*/ 971750 h 2214323"/>
                <a:gd name="connsiteX5" fmla="*/ 5093539 w 5943923"/>
                <a:gd name="connsiteY5" fmla="*/ 1268205 h 2214323"/>
                <a:gd name="connsiteX6" fmla="*/ 4881800 w 5943923"/>
                <a:gd name="connsiteY6" fmla="*/ 1468256 h 2214323"/>
                <a:gd name="connsiteX7" fmla="*/ 4652322 w 5943923"/>
                <a:gd name="connsiteY7" fmla="*/ 1650440 h 2214323"/>
                <a:gd name="connsiteX8" fmla="*/ 4420378 w 5943923"/>
                <a:gd name="connsiteY8" fmla="*/ 1809728 h 2214323"/>
                <a:gd name="connsiteX9" fmla="*/ 4185968 w 5943923"/>
                <a:gd name="connsiteY9" fmla="*/ 1946120 h 2214323"/>
                <a:gd name="connsiteX10" fmla="*/ 3941498 w 5943923"/>
                <a:gd name="connsiteY10" fmla="*/ 2051960 h 2214323"/>
                <a:gd name="connsiteX11" fmla="*/ 3699650 w 5943923"/>
                <a:gd name="connsiteY11" fmla="*/ 2134927 h 2214323"/>
                <a:gd name="connsiteX12" fmla="*/ 3452820 w 5943923"/>
                <a:gd name="connsiteY12" fmla="*/ 2187356 h 2214323"/>
                <a:gd name="connsiteX13" fmla="*/ 3195906 w 5943923"/>
                <a:gd name="connsiteY13" fmla="*/ 2214323 h 2214323"/>
                <a:gd name="connsiteX14" fmla="*/ 3284960 w 5943923"/>
                <a:gd name="connsiteY14" fmla="*/ 2196875 h 2214323"/>
                <a:gd name="connsiteX15" fmla="*/ 3356246 w 5943923"/>
                <a:gd name="connsiteY15" fmla="*/ 2171722 h 2214323"/>
                <a:gd name="connsiteX16" fmla="*/ 3705228 w 5943923"/>
                <a:gd name="connsiteY16" fmla="*/ 1992554 h 2214323"/>
                <a:gd name="connsiteX17" fmla="*/ 4003420 w 5943923"/>
                <a:gd name="connsiteY17" fmla="*/ 1792841 h 2214323"/>
                <a:gd name="connsiteX18" fmla="*/ 4278773 w 5943923"/>
                <a:gd name="connsiteY18" fmla="*/ 1580323 h 2214323"/>
                <a:gd name="connsiteX19" fmla="*/ 4510960 w 5943923"/>
                <a:gd name="connsiteY19" fmla="*/ 1349839 h 2214323"/>
                <a:gd name="connsiteX20" fmla="*/ 4715220 w 5943923"/>
                <a:gd name="connsiteY20" fmla="*/ 1106532 h 2214323"/>
                <a:gd name="connsiteX21" fmla="*/ 4889019 w 5943923"/>
                <a:gd name="connsiteY21" fmla="*/ 847847 h 2214323"/>
                <a:gd name="connsiteX22" fmla="*/ 5027275 w 5943923"/>
                <a:gd name="connsiteY22" fmla="*/ 573768 h 2214323"/>
                <a:gd name="connsiteX23" fmla="*/ 5140123 w 5943923"/>
                <a:gd name="connsiteY23" fmla="*/ 294503 h 2214323"/>
                <a:gd name="connsiteX24" fmla="*/ 4451435 w 5943923"/>
                <a:gd name="connsiteY24" fmla="*/ 0 h 2214323"/>
                <a:gd name="connsiteX25" fmla="*/ 4868621 w 5943923"/>
                <a:gd name="connsiteY25" fmla="*/ 0 h 2214323"/>
                <a:gd name="connsiteX26" fmla="*/ 4799993 w 5943923"/>
                <a:gd name="connsiteY26" fmla="*/ 277369 h 2214323"/>
                <a:gd name="connsiteX27" fmla="*/ 4702232 w 5943923"/>
                <a:gd name="connsiteY27" fmla="*/ 551793 h 2214323"/>
                <a:gd name="connsiteX28" fmla="*/ 4573988 w 5943923"/>
                <a:gd name="connsiteY28" fmla="*/ 815944 h 2214323"/>
                <a:gd name="connsiteX29" fmla="*/ 4415327 w 5943923"/>
                <a:gd name="connsiteY29" fmla="*/ 1049457 h 2214323"/>
                <a:gd name="connsiteX30" fmla="*/ 4228719 w 5943923"/>
                <a:gd name="connsiteY30" fmla="*/ 1275242 h 2214323"/>
                <a:gd name="connsiteX31" fmla="*/ 4024387 w 5943923"/>
                <a:gd name="connsiteY31" fmla="*/ 1478074 h 2214323"/>
                <a:gd name="connsiteX32" fmla="*/ 3792167 w 5943923"/>
                <a:gd name="connsiteY32" fmla="*/ 1657910 h 2214323"/>
                <a:gd name="connsiteX33" fmla="*/ 3537137 w 5943923"/>
                <a:gd name="connsiteY33" fmla="*/ 1814778 h 2214323"/>
                <a:gd name="connsiteX34" fmla="*/ 3256773 w 5943923"/>
                <a:gd name="connsiteY34" fmla="*/ 1946115 h 2214323"/>
                <a:gd name="connsiteX35" fmla="*/ 2963791 w 5943923"/>
                <a:gd name="connsiteY35" fmla="*/ 2049422 h 2214323"/>
                <a:gd name="connsiteX36" fmla="*/ 2688792 w 5943923"/>
                <a:gd name="connsiteY36" fmla="*/ 2109541 h 2214323"/>
                <a:gd name="connsiteX37" fmla="*/ 2385903 w 5943923"/>
                <a:gd name="connsiteY37" fmla="*/ 2146671 h 2214323"/>
                <a:gd name="connsiteX38" fmla="*/ 2055178 w 5943923"/>
                <a:gd name="connsiteY38" fmla="*/ 2145548 h 2214323"/>
                <a:gd name="connsiteX39" fmla="*/ 1686382 w 5943923"/>
                <a:gd name="connsiteY39" fmla="*/ 2121395 h 2214323"/>
                <a:gd name="connsiteX40" fmla="*/ 1289734 w 5943923"/>
                <a:gd name="connsiteY40" fmla="*/ 2064073 h 2214323"/>
                <a:gd name="connsiteX41" fmla="*/ 870279 w 5943923"/>
                <a:gd name="connsiteY41" fmla="*/ 1983779 h 2214323"/>
                <a:gd name="connsiteX42" fmla="*/ 435680 w 5943923"/>
                <a:gd name="connsiteY42" fmla="*/ 1872905 h 2214323"/>
                <a:gd name="connsiteX43" fmla="*/ 0 w 5943923"/>
                <a:gd name="connsiteY43" fmla="*/ 1735873 h 2214323"/>
                <a:gd name="connsiteX44" fmla="*/ 0 w 5943923"/>
                <a:gd name="connsiteY44" fmla="*/ 851475 h 2214323"/>
                <a:gd name="connsiteX45" fmla="*/ 121569 w 5943923"/>
                <a:gd name="connsiteY45" fmla="*/ 887279 h 2214323"/>
                <a:gd name="connsiteX46" fmla="*/ 472347 w 5943923"/>
                <a:gd name="connsiteY46" fmla="*/ 964797 h 2214323"/>
                <a:gd name="connsiteX47" fmla="*/ 820630 w 5943923"/>
                <a:gd name="connsiteY47" fmla="*/ 1029588 h 2214323"/>
                <a:gd name="connsiteX48" fmla="*/ 1166438 w 5943923"/>
                <a:gd name="connsiteY48" fmla="*/ 1076553 h 2214323"/>
                <a:gd name="connsiteX49" fmla="*/ 1509770 w 5943923"/>
                <a:gd name="connsiteY49" fmla="*/ 1105705 h 2214323"/>
                <a:gd name="connsiteX50" fmla="*/ 1845564 w 5943923"/>
                <a:gd name="connsiteY50" fmla="*/ 1111941 h 2214323"/>
                <a:gd name="connsiteX51" fmla="*/ 2173837 w 5943923"/>
                <a:gd name="connsiteY51" fmla="*/ 1090162 h 2214323"/>
                <a:gd name="connsiteX52" fmla="*/ 2497079 w 5943923"/>
                <a:gd name="connsiteY52" fmla="*/ 1053099 h 2214323"/>
                <a:gd name="connsiteX53" fmla="*/ 2810269 w 5943923"/>
                <a:gd name="connsiteY53" fmla="*/ 985477 h 2214323"/>
                <a:gd name="connsiteX54" fmla="*/ 3118474 w 5943923"/>
                <a:gd name="connsiteY54" fmla="*/ 892396 h 2214323"/>
                <a:gd name="connsiteX55" fmla="*/ 3408974 w 5943923"/>
                <a:gd name="connsiteY55" fmla="*/ 771270 h 2214323"/>
                <a:gd name="connsiteX56" fmla="*/ 3699600 w 5943923"/>
                <a:gd name="connsiteY56" fmla="*/ 619612 h 2214323"/>
                <a:gd name="connsiteX57" fmla="*/ 3967439 w 5943923"/>
                <a:gd name="connsiteY57" fmla="*/ 439899 h 2214323"/>
                <a:gd name="connsiteX58" fmla="*/ 4222690 w 5943923"/>
                <a:gd name="connsiteY58" fmla="*/ 227067 h 221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43923" h="2214323">
                  <a:moveTo>
                    <a:pt x="5222470" y="0"/>
                  </a:moveTo>
                  <a:lnTo>
                    <a:pt x="5943923" y="0"/>
                  </a:lnTo>
                  <a:lnTo>
                    <a:pt x="5798629" y="314878"/>
                  </a:lnTo>
                  <a:lnTo>
                    <a:pt x="5604211" y="654851"/>
                  </a:lnTo>
                  <a:lnTo>
                    <a:pt x="5361552" y="971750"/>
                  </a:lnTo>
                  <a:lnTo>
                    <a:pt x="5093539" y="1268205"/>
                  </a:lnTo>
                  <a:lnTo>
                    <a:pt x="4881800" y="1468256"/>
                  </a:lnTo>
                  <a:lnTo>
                    <a:pt x="4652322" y="1650440"/>
                  </a:lnTo>
                  <a:lnTo>
                    <a:pt x="4420378" y="1809728"/>
                  </a:lnTo>
                  <a:lnTo>
                    <a:pt x="4185968" y="1946120"/>
                  </a:lnTo>
                  <a:lnTo>
                    <a:pt x="3941498" y="2051960"/>
                  </a:lnTo>
                  <a:lnTo>
                    <a:pt x="3699650" y="2134927"/>
                  </a:lnTo>
                  <a:lnTo>
                    <a:pt x="3452820" y="2187356"/>
                  </a:lnTo>
                  <a:lnTo>
                    <a:pt x="3195906" y="2214323"/>
                  </a:lnTo>
                  <a:lnTo>
                    <a:pt x="3284960" y="2196875"/>
                  </a:lnTo>
                  <a:lnTo>
                    <a:pt x="3356246" y="2171722"/>
                  </a:lnTo>
                  <a:lnTo>
                    <a:pt x="3705228" y="1992554"/>
                  </a:lnTo>
                  <a:lnTo>
                    <a:pt x="4003420" y="1792841"/>
                  </a:lnTo>
                  <a:lnTo>
                    <a:pt x="4278773" y="1580323"/>
                  </a:lnTo>
                  <a:lnTo>
                    <a:pt x="4510960" y="1349839"/>
                  </a:lnTo>
                  <a:lnTo>
                    <a:pt x="4715220" y="1106532"/>
                  </a:lnTo>
                  <a:lnTo>
                    <a:pt x="4889019" y="847847"/>
                  </a:lnTo>
                  <a:lnTo>
                    <a:pt x="5027275" y="573768"/>
                  </a:lnTo>
                  <a:lnTo>
                    <a:pt x="5140123" y="294503"/>
                  </a:lnTo>
                  <a:close/>
                  <a:moveTo>
                    <a:pt x="4451435" y="0"/>
                  </a:moveTo>
                  <a:lnTo>
                    <a:pt x="4868621" y="0"/>
                  </a:lnTo>
                  <a:lnTo>
                    <a:pt x="4799993" y="277369"/>
                  </a:lnTo>
                  <a:lnTo>
                    <a:pt x="4702232" y="551793"/>
                  </a:lnTo>
                  <a:lnTo>
                    <a:pt x="4573988" y="815944"/>
                  </a:lnTo>
                  <a:lnTo>
                    <a:pt x="4415327" y="1049457"/>
                  </a:lnTo>
                  <a:lnTo>
                    <a:pt x="4228719" y="1275242"/>
                  </a:lnTo>
                  <a:lnTo>
                    <a:pt x="4024387" y="1478074"/>
                  </a:lnTo>
                  <a:lnTo>
                    <a:pt x="3792167" y="1657910"/>
                  </a:lnTo>
                  <a:lnTo>
                    <a:pt x="3537137" y="1814778"/>
                  </a:lnTo>
                  <a:lnTo>
                    <a:pt x="3256773" y="1946115"/>
                  </a:lnTo>
                  <a:lnTo>
                    <a:pt x="2963791" y="2049422"/>
                  </a:lnTo>
                  <a:lnTo>
                    <a:pt x="2688792" y="2109541"/>
                  </a:lnTo>
                  <a:lnTo>
                    <a:pt x="2385903" y="2146671"/>
                  </a:lnTo>
                  <a:lnTo>
                    <a:pt x="2055178" y="2145548"/>
                  </a:lnTo>
                  <a:lnTo>
                    <a:pt x="1686382" y="2121395"/>
                  </a:lnTo>
                  <a:lnTo>
                    <a:pt x="1289734" y="2064073"/>
                  </a:lnTo>
                  <a:lnTo>
                    <a:pt x="870279" y="1983779"/>
                  </a:lnTo>
                  <a:lnTo>
                    <a:pt x="435680" y="1872905"/>
                  </a:lnTo>
                  <a:lnTo>
                    <a:pt x="0" y="1735873"/>
                  </a:lnTo>
                  <a:lnTo>
                    <a:pt x="0" y="851475"/>
                  </a:lnTo>
                  <a:lnTo>
                    <a:pt x="121569" y="887279"/>
                  </a:lnTo>
                  <a:lnTo>
                    <a:pt x="472347" y="964797"/>
                  </a:lnTo>
                  <a:lnTo>
                    <a:pt x="820630" y="1029588"/>
                  </a:lnTo>
                  <a:lnTo>
                    <a:pt x="1166438" y="1076553"/>
                  </a:lnTo>
                  <a:lnTo>
                    <a:pt x="1509770" y="1105705"/>
                  </a:lnTo>
                  <a:lnTo>
                    <a:pt x="1845564" y="1111941"/>
                  </a:lnTo>
                  <a:lnTo>
                    <a:pt x="2173837" y="1090162"/>
                  </a:lnTo>
                  <a:lnTo>
                    <a:pt x="2497079" y="1053099"/>
                  </a:lnTo>
                  <a:lnTo>
                    <a:pt x="2810269" y="985477"/>
                  </a:lnTo>
                  <a:lnTo>
                    <a:pt x="3118474" y="892396"/>
                  </a:lnTo>
                  <a:lnTo>
                    <a:pt x="3408974" y="771270"/>
                  </a:lnTo>
                  <a:lnTo>
                    <a:pt x="3699600" y="619612"/>
                  </a:lnTo>
                  <a:lnTo>
                    <a:pt x="3967439" y="439899"/>
                  </a:lnTo>
                  <a:lnTo>
                    <a:pt x="4222690" y="2270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93118" y="5237032"/>
              <a:ext cx="3550882" cy="1620969"/>
            </a:xfrm>
            <a:custGeom>
              <a:avLst/>
              <a:gdLst>
                <a:gd name="connsiteX0" fmla="*/ 3550882 w 3550882"/>
                <a:gd name="connsiteY0" fmla="*/ 457396 h 1620969"/>
                <a:gd name="connsiteX1" fmla="*/ 3550882 w 3550882"/>
                <a:gd name="connsiteY1" fmla="*/ 1454920 h 1620969"/>
                <a:gd name="connsiteX2" fmla="*/ 3430610 w 3550882"/>
                <a:gd name="connsiteY2" fmla="*/ 1439037 h 1620969"/>
                <a:gd name="connsiteX3" fmla="*/ 3095480 w 3550882"/>
                <a:gd name="connsiteY3" fmla="*/ 1423818 h 1620969"/>
                <a:gd name="connsiteX4" fmla="*/ 2766088 w 3550882"/>
                <a:gd name="connsiteY4" fmla="*/ 1445140 h 1620969"/>
                <a:gd name="connsiteX5" fmla="*/ 2430808 w 3550882"/>
                <a:gd name="connsiteY5" fmla="*/ 1502238 h 1620969"/>
                <a:gd name="connsiteX6" fmla="*/ 2088716 w 3550882"/>
                <a:gd name="connsiteY6" fmla="*/ 1591550 h 1620969"/>
                <a:gd name="connsiteX7" fmla="*/ 2013922 w 3550882"/>
                <a:gd name="connsiteY7" fmla="*/ 1620969 h 1620969"/>
                <a:gd name="connsiteX8" fmla="*/ 1559467 w 3550882"/>
                <a:gd name="connsiteY8" fmla="*/ 1620969 h 1620969"/>
                <a:gd name="connsiteX9" fmla="*/ 1739011 w 3550882"/>
                <a:gd name="connsiteY9" fmla="*/ 1374703 h 1620969"/>
                <a:gd name="connsiteX10" fmla="*/ 1945839 w 3550882"/>
                <a:gd name="connsiteY10" fmla="*/ 1160929 h 1620969"/>
                <a:gd name="connsiteX11" fmla="*/ 2173428 w 3550882"/>
                <a:gd name="connsiteY11" fmla="*/ 968362 h 1620969"/>
                <a:gd name="connsiteX12" fmla="*/ 2422711 w 3550882"/>
                <a:gd name="connsiteY12" fmla="*/ 800561 h 1620969"/>
                <a:gd name="connsiteX13" fmla="*/ 2683152 w 3550882"/>
                <a:gd name="connsiteY13" fmla="*/ 675503 h 1620969"/>
                <a:gd name="connsiteX14" fmla="*/ 2964353 w 3550882"/>
                <a:gd name="connsiteY14" fmla="*/ 571653 h 1620969"/>
                <a:gd name="connsiteX15" fmla="*/ 3249435 w 3550882"/>
                <a:gd name="connsiteY15" fmla="*/ 497224 h 1620969"/>
                <a:gd name="connsiteX16" fmla="*/ 3547374 w 3550882"/>
                <a:gd name="connsiteY16" fmla="*/ 457484 h 1620969"/>
                <a:gd name="connsiteX17" fmla="*/ 3347089 w 3550882"/>
                <a:gd name="connsiteY17" fmla="*/ 0 h 1620969"/>
                <a:gd name="connsiteX18" fmla="*/ 3550882 w 3550882"/>
                <a:gd name="connsiteY18" fmla="*/ 24111 h 1620969"/>
                <a:gd name="connsiteX19" fmla="*/ 3550882 w 3550882"/>
                <a:gd name="connsiteY19" fmla="*/ 221748 h 1620969"/>
                <a:gd name="connsiteX20" fmla="*/ 3429816 w 3550882"/>
                <a:gd name="connsiteY20" fmla="*/ 229482 h 1620969"/>
                <a:gd name="connsiteX21" fmla="*/ 3076910 w 3550882"/>
                <a:gd name="connsiteY21" fmla="*/ 275965 h 1620969"/>
                <a:gd name="connsiteX22" fmla="*/ 2752962 w 3550882"/>
                <a:gd name="connsiteY22" fmla="*/ 360540 h 1620969"/>
                <a:gd name="connsiteX23" fmla="*/ 2447134 w 3550882"/>
                <a:gd name="connsiteY23" fmla="*/ 470819 h 1620969"/>
                <a:gd name="connsiteX24" fmla="*/ 2160354 w 3550882"/>
                <a:gd name="connsiteY24" fmla="*/ 610369 h 1620969"/>
                <a:gd name="connsiteX25" fmla="*/ 1897111 w 3550882"/>
                <a:gd name="connsiteY25" fmla="*/ 781809 h 1620969"/>
                <a:gd name="connsiteX26" fmla="*/ 1653682 w 3550882"/>
                <a:gd name="connsiteY26" fmla="*/ 970902 h 1620969"/>
                <a:gd name="connsiteX27" fmla="*/ 1429305 w 3550882"/>
                <a:gd name="connsiteY27" fmla="*/ 1189263 h 1620969"/>
                <a:gd name="connsiteX28" fmla="*/ 1217625 w 3550882"/>
                <a:gd name="connsiteY28" fmla="*/ 1427134 h 1620969"/>
                <a:gd name="connsiteX29" fmla="*/ 1079538 w 3550882"/>
                <a:gd name="connsiteY29" fmla="*/ 1620969 h 1620969"/>
                <a:gd name="connsiteX30" fmla="*/ 0 w 3550882"/>
                <a:gd name="connsiteY30" fmla="*/ 1620969 h 1620969"/>
                <a:gd name="connsiteX31" fmla="*/ 158247 w 3550882"/>
                <a:gd name="connsiteY31" fmla="*/ 1418387 h 1620969"/>
                <a:gd name="connsiteX32" fmla="*/ 444200 w 3550882"/>
                <a:gd name="connsiteY32" fmla="*/ 1115477 h 1620969"/>
                <a:gd name="connsiteX33" fmla="*/ 753698 w 3550882"/>
                <a:gd name="connsiteY33" fmla="*/ 844459 h 1620969"/>
                <a:gd name="connsiteX34" fmla="*/ 1081472 w 3550882"/>
                <a:gd name="connsiteY34" fmla="*/ 614327 h 1620969"/>
                <a:gd name="connsiteX35" fmla="*/ 1428290 w 3550882"/>
                <a:gd name="connsiteY35" fmla="*/ 413453 h 1620969"/>
                <a:gd name="connsiteX36" fmla="*/ 1805932 w 3550882"/>
                <a:gd name="connsiteY36" fmla="*/ 257796 h 1620969"/>
                <a:gd name="connsiteX37" fmla="*/ 2195496 w 3550882"/>
                <a:gd name="connsiteY37" fmla="*/ 133264 h 1620969"/>
                <a:gd name="connsiteX38" fmla="*/ 2485704 w 3550882"/>
                <a:gd name="connsiteY38" fmla="*/ 65106 h 1620969"/>
                <a:gd name="connsiteX39" fmla="*/ 2782420 w 3550882"/>
                <a:gd name="connsiteY39" fmla="*/ 21877 h 1620969"/>
                <a:gd name="connsiteX40" fmla="*/ 3069549 w 3550882"/>
                <a:gd name="connsiteY40" fmla="*/ 173 h 162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50882" h="1620969">
                  <a:moveTo>
                    <a:pt x="3550882" y="457396"/>
                  </a:moveTo>
                  <a:lnTo>
                    <a:pt x="3550882" y="1454920"/>
                  </a:lnTo>
                  <a:lnTo>
                    <a:pt x="3430610" y="1439037"/>
                  </a:lnTo>
                  <a:lnTo>
                    <a:pt x="3095480" y="1423818"/>
                  </a:lnTo>
                  <a:lnTo>
                    <a:pt x="2766088" y="1445140"/>
                  </a:lnTo>
                  <a:lnTo>
                    <a:pt x="2430808" y="1502238"/>
                  </a:lnTo>
                  <a:lnTo>
                    <a:pt x="2088716" y="1591550"/>
                  </a:lnTo>
                  <a:lnTo>
                    <a:pt x="2013922" y="1620969"/>
                  </a:lnTo>
                  <a:lnTo>
                    <a:pt x="1559467" y="1620969"/>
                  </a:lnTo>
                  <a:lnTo>
                    <a:pt x="1739011" y="1374703"/>
                  </a:lnTo>
                  <a:lnTo>
                    <a:pt x="1945839" y="1160929"/>
                  </a:lnTo>
                  <a:lnTo>
                    <a:pt x="2173428" y="968362"/>
                  </a:lnTo>
                  <a:lnTo>
                    <a:pt x="2422711" y="800561"/>
                  </a:lnTo>
                  <a:lnTo>
                    <a:pt x="2683152" y="675503"/>
                  </a:lnTo>
                  <a:lnTo>
                    <a:pt x="2964353" y="571653"/>
                  </a:lnTo>
                  <a:lnTo>
                    <a:pt x="3249435" y="497224"/>
                  </a:lnTo>
                  <a:lnTo>
                    <a:pt x="3547374" y="457484"/>
                  </a:lnTo>
                  <a:close/>
                  <a:moveTo>
                    <a:pt x="3347089" y="0"/>
                  </a:moveTo>
                  <a:lnTo>
                    <a:pt x="3550882" y="24111"/>
                  </a:lnTo>
                  <a:lnTo>
                    <a:pt x="3550882" y="221748"/>
                  </a:lnTo>
                  <a:lnTo>
                    <a:pt x="3429816" y="229482"/>
                  </a:lnTo>
                  <a:lnTo>
                    <a:pt x="3076910" y="275965"/>
                  </a:lnTo>
                  <a:lnTo>
                    <a:pt x="2752962" y="360540"/>
                  </a:lnTo>
                  <a:lnTo>
                    <a:pt x="2447134" y="470819"/>
                  </a:lnTo>
                  <a:lnTo>
                    <a:pt x="2160354" y="610369"/>
                  </a:lnTo>
                  <a:lnTo>
                    <a:pt x="1897111" y="781809"/>
                  </a:lnTo>
                  <a:lnTo>
                    <a:pt x="1653682" y="970902"/>
                  </a:lnTo>
                  <a:lnTo>
                    <a:pt x="1429305" y="1189263"/>
                  </a:lnTo>
                  <a:lnTo>
                    <a:pt x="1217625" y="1427134"/>
                  </a:lnTo>
                  <a:lnTo>
                    <a:pt x="1079538" y="1620969"/>
                  </a:lnTo>
                  <a:lnTo>
                    <a:pt x="0" y="1620969"/>
                  </a:lnTo>
                  <a:lnTo>
                    <a:pt x="158247" y="1418387"/>
                  </a:lnTo>
                  <a:lnTo>
                    <a:pt x="444200" y="1115477"/>
                  </a:lnTo>
                  <a:lnTo>
                    <a:pt x="753698" y="844459"/>
                  </a:lnTo>
                  <a:lnTo>
                    <a:pt x="1081472" y="614327"/>
                  </a:lnTo>
                  <a:lnTo>
                    <a:pt x="1428290" y="413453"/>
                  </a:lnTo>
                  <a:lnTo>
                    <a:pt x="1805932" y="257796"/>
                  </a:lnTo>
                  <a:lnTo>
                    <a:pt x="2195496" y="133264"/>
                  </a:lnTo>
                  <a:lnTo>
                    <a:pt x="2485704" y="65106"/>
                  </a:lnTo>
                  <a:lnTo>
                    <a:pt x="2782420" y="21877"/>
                  </a:lnTo>
                  <a:lnTo>
                    <a:pt x="3069549" y="1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2558644"/>
              <a:ext cx="6427898" cy="4299357"/>
            </a:xfrm>
            <a:custGeom>
              <a:avLst/>
              <a:gdLst>
                <a:gd name="connsiteX0" fmla="*/ 3469310 w 6427898"/>
                <a:gd name="connsiteY0" fmla="*/ 1145878 h 4299357"/>
                <a:gd name="connsiteX1" fmla="*/ 3773399 w 6427898"/>
                <a:gd name="connsiteY1" fmla="*/ 1149960 h 4299357"/>
                <a:gd name="connsiteX2" fmla="*/ 4076255 w 6427898"/>
                <a:gd name="connsiteY2" fmla="*/ 1184359 h 4299357"/>
                <a:gd name="connsiteX3" fmla="*/ 4375886 w 6427898"/>
                <a:gd name="connsiteY3" fmla="*/ 1252263 h 4299357"/>
                <a:gd name="connsiteX4" fmla="*/ 4651528 w 6427898"/>
                <a:gd name="connsiteY4" fmla="*/ 1358437 h 4299357"/>
                <a:gd name="connsiteX5" fmla="*/ 4925939 w 6427898"/>
                <a:gd name="connsiteY5" fmla="*/ 1494926 h 4299357"/>
                <a:gd name="connsiteX6" fmla="*/ 5181171 w 6427898"/>
                <a:gd name="connsiteY6" fmla="*/ 1654928 h 4299357"/>
                <a:gd name="connsiteX7" fmla="*/ 5419601 w 6427898"/>
                <a:gd name="connsiteY7" fmla="*/ 1848814 h 4299357"/>
                <a:gd name="connsiteX8" fmla="*/ 5640046 w 6427898"/>
                <a:gd name="connsiteY8" fmla="*/ 2071398 h 4299357"/>
                <a:gd name="connsiteX9" fmla="*/ 5840498 w 6427898"/>
                <a:gd name="connsiteY9" fmla="*/ 2325865 h 4299357"/>
                <a:gd name="connsiteX10" fmla="*/ 6015387 w 6427898"/>
                <a:gd name="connsiteY10" fmla="*/ 2599849 h 4299357"/>
                <a:gd name="connsiteX11" fmla="*/ 6141995 w 6427898"/>
                <a:gd name="connsiteY11" fmla="*/ 2865772 h 4299357"/>
                <a:gd name="connsiteX12" fmla="*/ 6251808 w 6427898"/>
                <a:gd name="connsiteY12" fmla="*/ 3165577 h 4299357"/>
                <a:gd name="connsiteX13" fmla="*/ 6329257 w 6427898"/>
                <a:gd name="connsiteY13" fmla="*/ 3502839 h 4299357"/>
                <a:gd name="connsiteX14" fmla="*/ 6392286 w 6427898"/>
                <a:gd name="connsiteY14" fmla="*/ 3884364 h 4299357"/>
                <a:gd name="connsiteX15" fmla="*/ 6427898 w 6427898"/>
                <a:gd name="connsiteY15" fmla="*/ 4299357 h 4299357"/>
                <a:gd name="connsiteX16" fmla="*/ 5397967 w 6427898"/>
                <a:gd name="connsiteY16" fmla="*/ 4299357 h 4299357"/>
                <a:gd name="connsiteX17" fmla="*/ 5325873 w 6427898"/>
                <a:gd name="connsiteY17" fmla="*/ 3962051 h 4299357"/>
                <a:gd name="connsiteX18" fmla="*/ 5225672 w 6427898"/>
                <a:gd name="connsiteY18" fmla="*/ 3632733 h 4299357"/>
                <a:gd name="connsiteX19" fmla="*/ 5111091 w 6427898"/>
                <a:gd name="connsiteY19" fmla="*/ 3312170 h 4299357"/>
                <a:gd name="connsiteX20" fmla="*/ 4967762 w 6427898"/>
                <a:gd name="connsiteY20" fmla="*/ 3009114 h 4299357"/>
                <a:gd name="connsiteX21" fmla="*/ 4799675 w 6427898"/>
                <a:gd name="connsiteY21" fmla="*/ 2717191 h 4299357"/>
                <a:gd name="connsiteX22" fmla="*/ 4607219 w 6427898"/>
                <a:gd name="connsiteY22" fmla="*/ 2449968 h 4299357"/>
                <a:gd name="connsiteX23" fmla="*/ 4383624 w 6427898"/>
                <a:gd name="connsiteY23" fmla="*/ 2189876 h 4299357"/>
                <a:gd name="connsiteX24" fmla="*/ 4136857 w 6427898"/>
                <a:gd name="connsiteY24" fmla="*/ 1959666 h 4299357"/>
                <a:gd name="connsiteX25" fmla="*/ 3859332 w 6427898"/>
                <a:gd name="connsiteY25" fmla="*/ 1750158 h 4299357"/>
                <a:gd name="connsiteX26" fmla="*/ 3553058 w 6427898"/>
                <a:gd name="connsiteY26" fmla="*/ 1558158 h 4299357"/>
                <a:gd name="connsiteX27" fmla="*/ 3210033 w 6427898"/>
                <a:gd name="connsiteY27" fmla="*/ 1396421 h 4299357"/>
                <a:gd name="connsiteX28" fmla="*/ 2836252 w 6427898"/>
                <a:gd name="connsiteY28" fmla="*/ 1255382 h 4299357"/>
                <a:gd name="connsiteX29" fmla="*/ 3150801 w 6427898"/>
                <a:gd name="connsiteY29" fmla="*/ 1186064 h 4299357"/>
                <a:gd name="connsiteX30" fmla="*/ 2328703 w 6427898"/>
                <a:gd name="connsiteY30" fmla="*/ 0 h 4299357"/>
                <a:gd name="connsiteX31" fmla="*/ 2754596 w 6427898"/>
                <a:gd name="connsiteY31" fmla="*/ 489 h 4299357"/>
                <a:gd name="connsiteX32" fmla="*/ 3173258 w 6427898"/>
                <a:gd name="connsiteY32" fmla="*/ 40855 h 4299357"/>
                <a:gd name="connsiteX33" fmla="*/ 3574303 w 6427898"/>
                <a:gd name="connsiteY33" fmla="*/ 123484 h 4299357"/>
                <a:gd name="connsiteX34" fmla="*/ 3966921 w 6427898"/>
                <a:gd name="connsiteY34" fmla="*/ 240796 h 4299357"/>
                <a:gd name="connsiteX35" fmla="*/ 4347492 w 6427898"/>
                <a:gd name="connsiteY35" fmla="*/ 412748 h 4299357"/>
                <a:gd name="connsiteX36" fmla="*/ 4713255 w 6427898"/>
                <a:gd name="connsiteY36" fmla="*/ 615390 h 4299357"/>
                <a:gd name="connsiteX37" fmla="*/ 4967415 w 6427898"/>
                <a:gd name="connsiteY37" fmla="*/ 783602 h 4299357"/>
                <a:gd name="connsiteX38" fmla="*/ 5207583 w 6427898"/>
                <a:gd name="connsiteY38" fmla="*/ 974133 h 4299357"/>
                <a:gd name="connsiteX39" fmla="*/ 5425010 w 6427898"/>
                <a:gd name="connsiteY39" fmla="*/ 1172620 h 4299357"/>
                <a:gd name="connsiteX40" fmla="*/ 5619690 w 6427898"/>
                <a:gd name="connsiteY40" fmla="*/ 1379059 h 4299357"/>
                <a:gd name="connsiteX41" fmla="*/ 5785634 w 6427898"/>
                <a:gd name="connsiteY41" fmla="*/ 1603009 h 4299357"/>
                <a:gd name="connsiteX42" fmla="*/ 5927644 w 6427898"/>
                <a:gd name="connsiteY42" fmla="*/ 1829726 h 4299357"/>
                <a:gd name="connsiteX43" fmla="*/ 6039724 w 6427898"/>
                <a:gd name="connsiteY43" fmla="*/ 2068775 h 4299357"/>
                <a:gd name="connsiteX44" fmla="*/ 6128254 w 6427898"/>
                <a:gd name="connsiteY44" fmla="*/ 2324148 h 4299357"/>
                <a:gd name="connsiteX45" fmla="*/ 6089313 w 6427898"/>
                <a:gd name="connsiteY45" fmla="*/ 2237552 h 4299357"/>
                <a:gd name="connsiteX46" fmla="*/ 6046743 w 6427898"/>
                <a:gd name="connsiteY46" fmla="*/ 2170892 h 4299357"/>
                <a:gd name="connsiteX47" fmla="*/ 5781248 w 6427898"/>
                <a:gd name="connsiteY47" fmla="*/ 1857875 h 4299357"/>
                <a:gd name="connsiteX48" fmla="*/ 5506888 w 6427898"/>
                <a:gd name="connsiteY48" fmla="*/ 1601492 h 4299357"/>
                <a:gd name="connsiteX49" fmla="*/ 5224908 w 6427898"/>
                <a:gd name="connsiteY49" fmla="*/ 1371423 h 4299357"/>
                <a:gd name="connsiteX50" fmla="*/ 4934878 w 6427898"/>
                <a:gd name="connsiteY50" fmla="*/ 1189608 h 4299357"/>
                <a:gd name="connsiteX51" fmla="*/ 4638421 w 6427898"/>
                <a:gd name="connsiteY51" fmla="*/ 1039297 h 4299357"/>
                <a:gd name="connsiteX52" fmla="*/ 4333531 w 6427898"/>
                <a:gd name="connsiteY52" fmla="*/ 923679 h 4299357"/>
                <a:gd name="connsiteX53" fmla="*/ 4021404 w 6427898"/>
                <a:gd name="connsiteY53" fmla="*/ 847935 h 4299357"/>
                <a:gd name="connsiteX54" fmla="*/ 3710030 w 6427898"/>
                <a:gd name="connsiteY54" fmla="*/ 799312 h 4299357"/>
                <a:gd name="connsiteX55" fmla="*/ 3390226 w 6427898"/>
                <a:gd name="connsiteY55" fmla="*/ 785386 h 4299357"/>
                <a:gd name="connsiteX56" fmla="*/ 3064802 w 6427898"/>
                <a:gd name="connsiteY56" fmla="*/ 794587 h 4299357"/>
                <a:gd name="connsiteX57" fmla="*/ 2739326 w 6427898"/>
                <a:gd name="connsiteY57" fmla="*/ 839281 h 4299357"/>
                <a:gd name="connsiteX58" fmla="*/ 2416603 w 6427898"/>
                <a:gd name="connsiteY58" fmla="*/ 907916 h 4299357"/>
                <a:gd name="connsiteX59" fmla="*/ 2083082 w 6427898"/>
                <a:gd name="connsiteY59" fmla="*/ 1000866 h 4299357"/>
                <a:gd name="connsiteX60" fmla="*/ 1756298 w 6427898"/>
                <a:gd name="connsiteY60" fmla="*/ 1111379 h 4299357"/>
                <a:gd name="connsiteX61" fmla="*/ 1423099 w 6427898"/>
                <a:gd name="connsiteY61" fmla="*/ 1253389 h 4299357"/>
                <a:gd name="connsiteX62" fmla="*/ 1091459 w 6427898"/>
                <a:gd name="connsiteY62" fmla="*/ 1414151 h 4299357"/>
                <a:gd name="connsiteX63" fmla="*/ 760194 w 6427898"/>
                <a:gd name="connsiteY63" fmla="*/ 1588475 h 4299357"/>
                <a:gd name="connsiteX64" fmla="*/ 433685 w 6427898"/>
                <a:gd name="connsiteY64" fmla="*/ 1783544 h 4299357"/>
                <a:gd name="connsiteX65" fmla="*/ 104365 w 6427898"/>
                <a:gd name="connsiteY65" fmla="*/ 1990178 h 4299357"/>
                <a:gd name="connsiteX66" fmla="*/ 0 w 6427898"/>
                <a:gd name="connsiteY66" fmla="*/ 2065234 h 4299357"/>
                <a:gd name="connsiteX67" fmla="*/ 0 w 6427898"/>
                <a:gd name="connsiteY67" fmla="*/ 615282 h 4299357"/>
                <a:gd name="connsiteX68" fmla="*/ 93026 w 6427898"/>
                <a:gd name="connsiteY68" fmla="*/ 570605 h 4299357"/>
                <a:gd name="connsiteX69" fmla="*/ 549135 w 6427898"/>
                <a:gd name="connsiteY69" fmla="*/ 381268 h 4299357"/>
                <a:gd name="connsiteX70" fmla="*/ 1003184 w 6427898"/>
                <a:gd name="connsiteY70" fmla="*/ 230620 h 4299357"/>
                <a:gd name="connsiteX71" fmla="*/ 1451994 w 6427898"/>
                <a:gd name="connsiteY71" fmla="*/ 116660 h 4299357"/>
                <a:gd name="connsiteX72" fmla="*/ 1890370 w 6427898"/>
                <a:gd name="connsiteY72" fmla="*/ 40585 h 4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427898" h="4299357">
                  <a:moveTo>
                    <a:pt x="3469310" y="1145878"/>
                  </a:moveTo>
                  <a:lnTo>
                    <a:pt x="3773399" y="1149960"/>
                  </a:lnTo>
                  <a:lnTo>
                    <a:pt x="4076255" y="1184359"/>
                  </a:lnTo>
                  <a:lnTo>
                    <a:pt x="4375886" y="1252263"/>
                  </a:lnTo>
                  <a:lnTo>
                    <a:pt x="4651528" y="1358437"/>
                  </a:lnTo>
                  <a:lnTo>
                    <a:pt x="4925939" y="1494926"/>
                  </a:lnTo>
                  <a:lnTo>
                    <a:pt x="5181171" y="1654928"/>
                  </a:lnTo>
                  <a:lnTo>
                    <a:pt x="5419601" y="1848814"/>
                  </a:lnTo>
                  <a:lnTo>
                    <a:pt x="5640046" y="2071398"/>
                  </a:lnTo>
                  <a:lnTo>
                    <a:pt x="5840498" y="2325865"/>
                  </a:lnTo>
                  <a:lnTo>
                    <a:pt x="6015387" y="2599849"/>
                  </a:lnTo>
                  <a:lnTo>
                    <a:pt x="6141995" y="2865772"/>
                  </a:lnTo>
                  <a:lnTo>
                    <a:pt x="6251808" y="3165577"/>
                  </a:lnTo>
                  <a:lnTo>
                    <a:pt x="6329257" y="3502839"/>
                  </a:lnTo>
                  <a:lnTo>
                    <a:pt x="6392286" y="3884364"/>
                  </a:lnTo>
                  <a:lnTo>
                    <a:pt x="6427898" y="4299357"/>
                  </a:lnTo>
                  <a:lnTo>
                    <a:pt x="5397967" y="4299357"/>
                  </a:lnTo>
                  <a:lnTo>
                    <a:pt x="5325873" y="3962051"/>
                  </a:lnTo>
                  <a:lnTo>
                    <a:pt x="5225672" y="3632733"/>
                  </a:lnTo>
                  <a:lnTo>
                    <a:pt x="5111091" y="3312170"/>
                  </a:lnTo>
                  <a:lnTo>
                    <a:pt x="4967762" y="3009114"/>
                  </a:lnTo>
                  <a:lnTo>
                    <a:pt x="4799675" y="2717191"/>
                  </a:lnTo>
                  <a:lnTo>
                    <a:pt x="4607219" y="2449968"/>
                  </a:lnTo>
                  <a:lnTo>
                    <a:pt x="4383624" y="2189876"/>
                  </a:lnTo>
                  <a:lnTo>
                    <a:pt x="4136857" y="1959666"/>
                  </a:lnTo>
                  <a:lnTo>
                    <a:pt x="3859332" y="1750158"/>
                  </a:lnTo>
                  <a:lnTo>
                    <a:pt x="3553058" y="1558158"/>
                  </a:lnTo>
                  <a:lnTo>
                    <a:pt x="3210033" y="1396421"/>
                  </a:lnTo>
                  <a:lnTo>
                    <a:pt x="2836252" y="1255382"/>
                  </a:lnTo>
                  <a:lnTo>
                    <a:pt x="3150801" y="1186064"/>
                  </a:lnTo>
                  <a:close/>
                  <a:moveTo>
                    <a:pt x="2328703" y="0"/>
                  </a:moveTo>
                  <a:lnTo>
                    <a:pt x="2754596" y="489"/>
                  </a:lnTo>
                  <a:lnTo>
                    <a:pt x="3173258" y="40855"/>
                  </a:lnTo>
                  <a:lnTo>
                    <a:pt x="3574303" y="123484"/>
                  </a:lnTo>
                  <a:lnTo>
                    <a:pt x="3966921" y="240796"/>
                  </a:lnTo>
                  <a:lnTo>
                    <a:pt x="4347492" y="412748"/>
                  </a:lnTo>
                  <a:lnTo>
                    <a:pt x="4713255" y="615390"/>
                  </a:lnTo>
                  <a:lnTo>
                    <a:pt x="4967415" y="783602"/>
                  </a:lnTo>
                  <a:lnTo>
                    <a:pt x="5207583" y="974133"/>
                  </a:lnTo>
                  <a:lnTo>
                    <a:pt x="5425010" y="1172620"/>
                  </a:lnTo>
                  <a:lnTo>
                    <a:pt x="5619690" y="1379059"/>
                  </a:lnTo>
                  <a:lnTo>
                    <a:pt x="5785634" y="1603009"/>
                  </a:lnTo>
                  <a:lnTo>
                    <a:pt x="5927644" y="1829726"/>
                  </a:lnTo>
                  <a:lnTo>
                    <a:pt x="6039724" y="2068775"/>
                  </a:lnTo>
                  <a:lnTo>
                    <a:pt x="6128254" y="2324148"/>
                  </a:lnTo>
                  <a:lnTo>
                    <a:pt x="6089313" y="2237552"/>
                  </a:lnTo>
                  <a:lnTo>
                    <a:pt x="6046743" y="2170892"/>
                  </a:lnTo>
                  <a:lnTo>
                    <a:pt x="5781248" y="1857875"/>
                  </a:lnTo>
                  <a:lnTo>
                    <a:pt x="5506888" y="1601492"/>
                  </a:lnTo>
                  <a:lnTo>
                    <a:pt x="5224908" y="1371423"/>
                  </a:lnTo>
                  <a:lnTo>
                    <a:pt x="4934878" y="1189608"/>
                  </a:lnTo>
                  <a:lnTo>
                    <a:pt x="4638421" y="1039297"/>
                  </a:lnTo>
                  <a:lnTo>
                    <a:pt x="4333531" y="923679"/>
                  </a:lnTo>
                  <a:lnTo>
                    <a:pt x="4021404" y="847935"/>
                  </a:lnTo>
                  <a:lnTo>
                    <a:pt x="3710030" y="799312"/>
                  </a:lnTo>
                  <a:lnTo>
                    <a:pt x="3390226" y="785386"/>
                  </a:lnTo>
                  <a:lnTo>
                    <a:pt x="3064802" y="794587"/>
                  </a:lnTo>
                  <a:lnTo>
                    <a:pt x="2739326" y="839281"/>
                  </a:lnTo>
                  <a:lnTo>
                    <a:pt x="2416603" y="907916"/>
                  </a:lnTo>
                  <a:lnTo>
                    <a:pt x="2083082" y="1000866"/>
                  </a:lnTo>
                  <a:lnTo>
                    <a:pt x="1756298" y="1111379"/>
                  </a:lnTo>
                  <a:lnTo>
                    <a:pt x="1423099" y="1253389"/>
                  </a:lnTo>
                  <a:lnTo>
                    <a:pt x="1091459" y="1414151"/>
                  </a:lnTo>
                  <a:lnTo>
                    <a:pt x="760194" y="1588475"/>
                  </a:lnTo>
                  <a:lnTo>
                    <a:pt x="433685" y="1783544"/>
                  </a:lnTo>
                  <a:lnTo>
                    <a:pt x="104365" y="1990178"/>
                  </a:lnTo>
                  <a:lnTo>
                    <a:pt x="0" y="2065234"/>
                  </a:lnTo>
                  <a:lnTo>
                    <a:pt x="0" y="615282"/>
                  </a:lnTo>
                  <a:lnTo>
                    <a:pt x="93026" y="570605"/>
                  </a:lnTo>
                  <a:lnTo>
                    <a:pt x="549135" y="381268"/>
                  </a:lnTo>
                  <a:lnTo>
                    <a:pt x="1003184" y="230620"/>
                  </a:lnTo>
                  <a:lnTo>
                    <a:pt x="1451994" y="116660"/>
                  </a:lnTo>
                  <a:lnTo>
                    <a:pt x="1890370" y="405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98438"/>
            <a:ext cx="18716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0"/>
          <p:cNvGrpSpPr>
            <a:grpSpLocks/>
          </p:cNvGrpSpPr>
          <p:nvPr userDrawn="1"/>
        </p:nvGrpSpPr>
        <p:grpSpPr bwMode="auto">
          <a:xfrm>
            <a:off x="0" y="0"/>
            <a:ext cx="365125" cy="6858000"/>
            <a:chOff x="0" y="0"/>
            <a:chExt cx="365499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365499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0" y="5353050"/>
              <a:ext cx="286043" cy="1041400"/>
            </a:xfrm>
            <a:custGeom>
              <a:avLst/>
              <a:gdLst>
                <a:gd name="T0" fmla="*/ 41764 w 285550"/>
                <a:gd name="T1" fmla="*/ 353010 h 1041430"/>
                <a:gd name="T2" fmla="*/ 77816 w 285550"/>
                <a:gd name="T3" fmla="*/ 389429 h 1041430"/>
                <a:gd name="T4" fmla="*/ 110264 w 285550"/>
                <a:gd name="T5" fmla="*/ 428832 h 1041430"/>
                <a:gd name="T6" fmla="*/ 135502 w 285550"/>
                <a:gd name="T7" fmla="*/ 470023 h 1041430"/>
                <a:gd name="T8" fmla="*/ 156532 w 285550"/>
                <a:gd name="T9" fmla="*/ 513607 h 1041430"/>
                <a:gd name="T10" fmla="*/ 172757 w 285550"/>
                <a:gd name="T11" fmla="*/ 559578 h 1041430"/>
                <a:gd name="T12" fmla="*/ 181770 w 285550"/>
                <a:gd name="T13" fmla="*/ 605550 h 1041430"/>
                <a:gd name="T14" fmla="*/ 186577 w 285550"/>
                <a:gd name="T15" fmla="*/ 653906 h 1041430"/>
                <a:gd name="T16" fmla="*/ 186577 w 285550"/>
                <a:gd name="T17" fmla="*/ 701669 h 1041430"/>
                <a:gd name="T18" fmla="*/ 180568 w 285550"/>
                <a:gd name="T19" fmla="*/ 750025 h 1041430"/>
                <a:gd name="T20" fmla="*/ 169152 w 285550"/>
                <a:gd name="T21" fmla="*/ 798385 h 1041430"/>
                <a:gd name="T22" fmla="*/ 151726 w 285550"/>
                <a:gd name="T23" fmla="*/ 846745 h 1041430"/>
                <a:gd name="T24" fmla="*/ 129492 w 285550"/>
                <a:gd name="T25" fmla="*/ 893310 h 1041430"/>
                <a:gd name="T26" fmla="*/ 104255 w 285550"/>
                <a:gd name="T27" fmla="*/ 932714 h 1041430"/>
                <a:gd name="T28" fmla="*/ 73009 w 285550"/>
                <a:gd name="T29" fmla="*/ 972715 h 1041430"/>
                <a:gd name="T30" fmla="*/ 33951 w 285550"/>
                <a:gd name="T31" fmla="*/ 1011521 h 1041430"/>
                <a:gd name="T32" fmla="*/ 0 w 285550"/>
                <a:gd name="T33" fmla="*/ 1041310 h 1041430"/>
                <a:gd name="T34" fmla="*/ 0 w 285550"/>
                <a:gd name="T35" fmla="*/ 759531 h 1041430"/>
                <a:gd name="T36" fmla="*/ 10516 w 285550"/>
                <a:gd name="T37" fmla="*/ 739879 h 1041430"/>
                <a:gd name="T38" fmla="*/ 30345 w 285550"/>
                <a:gd name="T39" fmla="*/ 691519 h 1041430"/>
                <a:gd name="T40" fmla="*/ 46570 w 285550"/>
                <a:gd name="T41" fmla="*/ 639580 h 1041430"/>
                <a:gd name="T42" fmla="*/ 56785 w 285550"/>
                <a:gd name="T43" fmla="*/ 587040 h 1041430"/>
                <a:gd name="T44" fmla="*/ 61593 w 285550"/>
                <a:gd name="T45" fmla="*/ 532116 h 1041430"/>
                <a:gd name="T46" fmla="*/ 61593 w 285550"/>
                <a:gd name="T47" fmla="*/ 474800 h 1041430"/>
                <a:gd name="T48" fmla="*/ 54381 w 285550"/>
                <a:gd name="T49" fmla="*/ 415099 h 1041430"/>
                <a:gd name="T50" fmla="*/ 0 w 285550"/>
                <a:gd name="T51" fmla="*/ 0 h 1041430"/>
                <a:gd name="T52" fmla="*/ 24939 w 285550"/>
                <a:gd name="T53" fmla="*/ 20457 h 1041430"/>
                <a:gd name="T54" fmla="*/ 78418 w 285550"/>
                <a:gd name="T55" fmla="*/ 71154 h 1041430"/>
                <a:gd name="T56" fmla="*/ 125888 w 285550"/>
                <a:gd name="T57" fmla="*/ 123636 h 1041430"/>
                <a:gd name="T58" fmla="*/ 168552 w 285550"/>
                <a:gd name="T59" fmla="*/ 179105 h 1041430"/>
                <a:gd name="T60" fmla="*/ 204605 w 285550"/>
                <a:gd name="T61" fmla="*/ 236359 h 1041430"/>
                <a:gd name="T62" fmla="*/ 234648 w 285550"/>
                <a:gd name="T63" fmla="*/ 295999 h 1041430"/>
                <a:gd name="T64" fmla="*/ 257482 w 285550"/>
                <a:gd name="T65" fmla="*/ 356837 h 1041430"/>
                <a:gd name="T66" fmla="*/ 274908 w 285550"/>
                <a:gd name="T67" fmla="*/ 419459 h 1041430"/>
                <a:gd name="T68" fmla="*/ 283923 w 285550"/>
                <a:gd name="T69" fmla="*/ 485064 h 1041430"/>
                <a:gd name="T70" fmla="*/ 287528 w 285550"/>
                <a:gd name="T71" fmla="*/ 551265 h 1041430"/>
                <a:gd name="T72" fmla="*/ 286326 w 285550"/>
                <a:gd name="T73" fmla="*/ 599576 h 1041430"/>
                <a:gd name="T74" fmla="*/ 280917 w 285550"/>
                <a:gd name="T75" fmla="*/ 647883 h 1041430"/>
                <a:gd name="T76" fmla="*/ 272505 w 285550"/>
                <a:gd name="T77" fmla="*/ 693808 h 1041430"/>
                <a:gd name="T78" fmla="*/ 261088 w 285550"/>
                <a:gd name="T79" fmla="*/ 737347 h 1041430"/>
                <a:gd name="T80" fmla="*/ 244864 w 285550"/>
                <a:gd name="T81" fmla="*/ 778500 h 1041430"/>
                <a:gd name="T82" fmla="*/ 226237 w 285550"/>
                <a:gd name="T83" fmla="*/ 816667 h 1041430"/>
                <a:gd name="T84" fmla="*/ 203403 w 285550"/>
                <a:gd name="T85" fmla="*/ 851855 h 1041430"/>
                <a:gd name="T86" fmla="*/ 176362 w 285550"/>
                <a:gd name="T87" fmla="*/ 885254 h 1041430"/>
                <a:gd name="T88" fmla="*/ 184775 w 285550"/>
                <a:gd name="T89" fmla="*/ 872732 h 1041430"/>
                <a:gd name="T90" fmla="*/ 190183 w 285550"/>
                <a:gd name="T91" fmla="*/ 861399 h 1041430"/>
                <a:gd name="T92" fmla="*/ 210012 w 285550"/>
                <a:gd name="T93" fmla="*/ 799373 h 1041430"/>
                <a:gd name="T94" fmla="*/ 221430 w 285550"/>
                <a:gd name="T95" fmla="*/ 740926 h 1041430"/>
                <a:gd name="T96" fmla="*/ 228640 w 285550"/>
                <a:gd name="T97" fmla="*/ 683668 h 1041430"/>
                <a:gd name="T98" fmla="*/ 228640 w 285550"/>
                <a:gd name="T99" fmla="*/ 629396 h 1041430"/>
                <a:gd name="T100" fmla="*/ 223833 w 285550"/>
                <a:gd name="T101" fmla="*/ 576910 h 1041430"/>
                <a:gd name="T102" fmla="*/ 213618 w 285550"/>
                <a:gd name="T103" fmla="*/ 526217 h 1041430"/>
                <a:gd name="T104" fmla="*/ 197394 w 285550"/>
                <a:gd name="T105" fmla="*/ 477906 h 1041430"/>
                <a:gd name="T106" fmla="*/ 177565 w 285550"/>
                <a:gd name="T107" fmla="*/ 431985 h 1041430"/>
                <a:gd name="T108" fmla="*/ 152328 w 285550"/>
                <a:gd name="T109" fmla="*/ 387850 h 1041430"/>
                <a:gd name="T110" fmla="*/ 123484 w 285550"/>
                <a:gd name="T111" fmla="*/ 344907 h 1041430"/>
                <a:gd name="T112" fmla="*/ 89835 w 285550"/>
                <a:gd name="T113" fmla="*/ 304946 h 1041430"/>
                <a:gd name="T114" fmla="*/ 53180 w 285550"/>
                <a:gd name="T115" fmla="*/ 267372 h 1041430"/>
                <a:gd name="T116" fmla="*/ 12319 w 285550"/>
                <a:gd name="T117" fmla="*/ 230394 h 1041430"/>
                <a:gd name="T118" fmla="*/ 0 w 285550"/>
                <a:gd name="T119" fmla="*/ 220408 h 10414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5550" h="1041430">
                  <a:moveTo>
                    <a:pt x="41476" y="353050"/>
                  </a:moveTo>
                  <a:lnTo>
                    <a:pt x="77281" y="389473"/>
                  </a:lnTo>
                  <a:lnTo>
                    <a:pt x="109506" y="428880"/>
                  </a:lnTo>
                  <a:lnTo>
                    <a:pt x="134570" y="470079"/>
                  </a:lnTo>
                  <a:lnTo>
                    <a:pt x="155456" y="513667"/>
                  </a:lnTo>
                  <a:lnTo>
                    <a:pt x="171569" y="559642"/>
                  </a:lnTo>
                  <a:lnTo>
                    <a:pt x="180520" y="605618"/>
                  </a:lnTo>
                  <a:lnTo>
                    <a:pt x="185294" y="653982"/>
                  </a:lnTo>
                  <a:lnTo>
                    <a:pt x="185294" y="701749"/>
                  </a:lnTo>
                  <a:lnTo>
                    <a:pt x="179326" y="750113"/>
                  </a:lnTo>
                  <a:lnTo>
                    <a:pt x="167988" y="798477"/>
                  </a:lnTo>
                  <a:lnTo>
                    <a:pt x="150682" y="846841"/>
                  </a:lnTo>
                  <a:lnTo>
                    <a:pt x="128602" y="893414"/>
                  </a:lnTo>
                  <a:lnTo>
                    <a:pt x="103538" y="932822"/>
                  </a:lnTo>
                  <a:lnTo>
                    <a:pt x="72507" y="972827"/>
                  </a:lnTo>
                  <a:lnTo>
                    <a:pt x="33718" y="1011637"/>
                  </a:lnTo>
                  <a:lnTo>
                    <a:pt x="0" y="1041430"/>
                  </a:lnTo>
                  <a:lnTo>
                    <a:pt x="0" y="759619"/>
                  </a:lnTo>
                  <a:lnTo>
                    <a:pt x="10444" y="739963"/>
                  </a:lnTo>
                  <a:lnTo>
                    <a:pt x="30137" y="691599"/>
                  </a:lnTo>
                  <a:lnTo>
                    <a:pt x="46250" y="639652"/>
                  </a:lnTo>
                  <a:lnTo>
                    <a:pt x="56394" y="587108"/>
                  </a:lnTo>
                  <a:lnTo>
                    <a:pt x="61169" y="532176"/>
                  </a:lnTo>
                  <a:lnTo>
                    <a:pt x="61169" y="474856"/>
                  </a:lnTo>
                  <a:lnTo>
                    <a:pt x="54007" y="415147"/>
                  </a:lnTo>
                  <a:lnTo>
                    <a:pt x="41476" y="353050"/>
                  </a:lnTo>
                  <a:close/>
                  <a:moveTo>
                    <a:pt x="0" y="0"/>
                  </a:moveTo>
                  <a:lnTo>
                    <a:pt x="24767" y="20461"/>
                  </a:lnTo>
                  <a:lnTo>
                    <a:pt x="77879" y="71162"/>
                  </a:lnTo>
                  <a:lnTo>
                    <a:pt x="125022" y="123652"/>
                  </a:lnTo>
                  <a:lnTo>
                    <a:pt x="167392" y="179125"/>
                  </a:lnTo>
                  <a:lnTo>
                    <a:pt x="203198" y="236387"/>
                  </a:lnTo>
                  <a:lnTo>
                    <a:pt x="233035" y="296035"/>
                  </a:lnTo>
                  <a:lnTo>
                    <a:pt x="255712" y="356877"/>
                  </a:lnTo>
                  <a:lnTo>
                    <a:pt x="273018" y="419507"/>
                  </a:lnTo>
                  <a:lnTo>
                    <a:pt x="281970" y="485120"/>
                  </a:lnTo>
                  <a:lnTo>
                    <a:pt x="285550" y="551329"/>
                  </a:lnTo>
                  <a:lnTo>
                    <a:pt x="284357" y="599644"/>
                  </a:lnTo>
                  <a:lnTo>
                    <a:pt x="278986" y="647959"/>
                  </a:lnTo>
                  <a:lnTo>
                    <a:pt x="270631" y="693888"/>
                  </a:lnTo>
                  <a:lnTo>
                    <a:pt x="259293" y="737431"/>
                  </a:lnTo>
                  <a:lnTo>
                    <a:pt x="243180" y="778588"/>
                  </a:lnTo>
                  <a:lnTo>
                    <a:pt x="224681" y="816763"/>
                  </a:lnTo>
                  <a:lnTo>
                    <a:pt x="202004" y="851955"/>
                  </a:lnTo>
                  <a:lnTo>
                    <a:pt x="175150" y="885358"/>
                  </a:lnTo>
                  <a:lnTo>
                    <a:pt x="183505" y="872832"/>
                  </a:lnTo>
                  <a:lnTo>
                    <a:pt x="188875" y="861499"/>
                  </a:lnTo>
                  <a:lnTo>
                    <a:pt x="208568" y="799465"/>
                  </a:lnTo>
                  <a:lnTo>
                    <a:pt x="219907" y="741010"/>
                  </a:lnTo>
                  <a:lnTo>
                    <a:pt x="227068" y="683748"/>
                  </a:lnTo>
                  <a:lnTo>
                    <a:pt x="227068" y="629468"/>
                  </a:lnTo>
                  <a:lnTo>
                    <a:pt x="222294" y="576978"/>
                  </a:lnTo>
                  <a:lnTo>
                    <a:pt x="212149" y="526277"/>
                  </a:lnTo>
                  <a:lnTo>
                    <a:pt x="196037" y="477962"/>
                  </a:lnTo>
                  <a:lnTo>
                    <a:pt x="176344" y="432033"/>
                  </a:lnTo>
                  <a:lnTo>
                    <a:pt x="151280" y="387894"/>
                  </a:lnTo>
                  <a:lnTo>
                    <a:pt x="122635" y="344947"/>
                  </a:lnTo>
                  <a:lnTo>
                    <a:pt x="89217" y="304982"/>
                  </a:lnTo>
                  <a:lnTo>
                    <a:pt x="52815" y="267404"/>
                  </a:lnTo>
                  <a:lnTo>
                    <a:pt x="12235" y="230422"/>
                  </a:lnTo>
                  <a:lnTo>
                    <a:pt x="0" y="22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712788" y="6591300"/>
            <a:ext cx="2371725" cy="88900"/>
            <a:chOff x="732693" y="6371356"/>
            <a:chExt cx="2371790" cy="88718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32693" y="6372941"/>
              <a:ext cx="130179" cy="87133"/>
            </a:xfrm>
            <a:custGeom>
              <a:avLst/>
              <a:gdLst>
                <a:gd name="T0" fmla="*/ 2147483647 w 204"/>
                <a:gd name="T1" fmla="*/ 0 h 136"/>
                <a:gd name="T2" fmla="*/ 2147483647 w 204"/>
                <a:gd name="T3" fmla="*/ 0 h 136"/>
                <a:gd name="T4" fmla="*/ 2147483647 w 204"/>
                <a:gd name="T5" fmla="*/ 2147483647 h 136"/>
                <a:gd name="T6" fmla="*/ 2147483647 w 204"/>
                <a:gd name="T7" fmla="*/ 0 h 136"/>
                <a:gd name="T8" fmla="*/ 2147483647 w 204"/>
                <a:gd name="T9" fmla="*/ 0 h 136"/>
                <a:gd name="T10" fmla="*/ 2147483647 w 204"/>
                <a:gd name="T11" fmla="*/ 2147483647 h 136"/>
                <a:gd name="T12" fmla="*/ 2147483647 w 204"/>
                <a:gd name="T13" fmla="*/ 2147483647 h 136"/>
                <a:gd name="T14" fmla="*/ 2147483647 w 204"/>
                <a:gd name="T15" fmla="*/ 2147483647 h 136"/>
                <a:gd name="T16" fmla="*/ 2147483647 w 204"/>
                <a:gd name="T17" fmla="*/ 2147483647 h 136"/>
                <a:gd name="T18" fmla="*/ 2147483647 w 204"/>
                <a:gd name="T19" fmla="*/ 2147483647 h 136"/>
                <a:gd name="T20" fmla="*/ 0 w 204"/>
                <a:gd name="T21" fmla="*/ 0 h 136"/>
                <a:gd name="T22" fmla="*/ 2147483647 w 204"/>
                <a:gd name="T23" fmla="*/ 0 h 136"/>
                <a:gd name="T24" fmla="*/ 2147483647 w 204"/>
                <a:gd name="T25" fmla="*/ 2147483647 h 136"/>
                <a:gd name="T26" fmla="*/ 2147483647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866047" y="6371356"/>
              <a:ext cx="92078" cy="88718"/>
            </a:xfrm>
            <a:custGeom>
              <a:avLst/>
              <a:gdLst>
                <a:gd name="T0" fmla="*/ 2147483647 w 144"/>
                <a:gd name="T1" fmla="*/ 2147483647 h 139"/>
                <a:gd name="T2" fmla="*/ 2147483647 w 144"/>
                <a:gd name="T3" fmla="*/ 2147483647 h 139"/>
                <a:gd name="T4" fmla="*/ 2147483647 w 144"/>
                <a:gd name="T5" fmla="*/ 2147483647 h 139"/>
                <a:gd name="T6" fmla="*/ 2147483647 w 144"/>
                <a:gd name="T7" fmla="*/ 2147483647 h 139"/>
                <a:gd name="T8" fmla="*/ 2147483647 w 144"/>
                <a:gd name="T9" fmla="*/ 2147483647 h 139"/>
                <a:gd name="T10" fmla="*/ 2147483647 w 144"/>
                <a:gd name="T11" fmla="*/ 2147483647 h 139"/>
                <a:gd name="T12" fmla="*/ 2147483647 w 144"/>
                <a:gd name="T13" fmla="*/ 2147483647 h 139"/>
                <a:gd name="T14" fmla="*/ 2147483647 w 144"/>
                <a:gd name="T15" fmla="*/ 2147483647 h 139"/>
                <a:gd name="T16" fmla="*/ 2147483647 w 144"/>
                <a:gd name="T17" fmla="*/ 2147483647 h 139"/>
                <a:gd name="T18" fmla="*/ 2147483647 w 144"/>
                <a:gd name="T19" fmla="*/ 2147483647 h 139"/>
                <a:gd name="T20" fmla="*/ 2147483647 w 144"/>
                <a:gd name="T21" fmla="*/ 2147483647 h 139"/>
                <a:gd name="T22" fmla="*/ 2147483647 w 144"/>
                <a:gd name="T23" fmla="*/ 2147483647 h 139"/>
                <a:gd name="T24" fmla="*/ 2147483647 w 144"/>
                <a:gd name="T25" fmla="*/ 2147483647 h 139"/>
                <a:gd name="T26" fmla="*/ 2147483647 w 144"/>
                <a:gd name="T27" fmla="*/ 2147483647 h 139"/>
                <a:gd name="T28" fmla="*/ 2147483647 w 144"/>
                <a:gd name="T29" fmla="*/ 2147483647 h 139"/>
                <a:gd name="T30" fmla="*/ 2147483647 w 144"/>
                <a:gd name="T31" fmla="*/ 2147483647 h 139"/>
                <a:gd name="T32" fmla="*/ 2147483647 w 144"/>
                <a:gd name="T33" fmla="*/ 2147483647 h 139"/>
                <a:gd name="T34" fmla="*/ 2147483647 w 144"/>
                <a:gd name="T35" fmla="*/ 2147483647 h 139"/>
                <a:gd name="T36" fmla="*/ 2147483647 w 144"/>
                <a:gd name="T37" fmla="*/ 2147483647 h 139"/>
                <a:gd name="T38" fmla="*/ 2147483647 w 144"/>
                <a:gd name="T39" fmla="*/ 2147483647 h 139"/>
                <a:gd name="T40" fmla="*/ 2147483647 w 144"/>
                <a:gd name="T41" fmla="*/ 2147483647 h 139"/>
                <a:gd name="T42" fmla="*/ 2147483647 w 144"/>
                <a:gd name="T43" fmla="*/ 2147483647 h 139"/>
                <a:gd name="T44" fmla="*/ 2147483647 w 144"/>
                <a:gd name="T45" fmla="*/ 2147483647 h 139"/>
                <a:gd name="T46" fmla="*/ 2147483647 w 144"/>
                <a:gd name="T47" fmla="*/ 0 h 139"/>
                <a:gd name="T48" fmla="*/ 2147483647 w 144"/>
                <a:gd name="T49" fmla="*/ 2147483647 h 139"/>
                <a:gd name="T50" fmla="*/ 2147483647 w 144"/>
                <a:gd name="T51" fmla="*/ 2147483647 h 139"/>
                <a:gd name="T52" fmla="*/ 2147483647 w 144"/>
                <a:gd name="T53" fmla="*/ 2147483647 h 139"/>
                <a:gd name="T54" fmla="*/ 2147483647 w 144"/>
                <a:gd name="T55" fmla="*/ 2147483647 h 139"/>
                <a:gd name="T56" fmla="*/ 2147483647 w 144"/>
                <a:gd name="T57" fmla="*/ 2147483647 h 139"/>
                <a:gd name="T58" fmla="*/ 2147483647 w 144"/>
                <a:gd name="T59" fmla="*/ 2147483647 h 139"/>
                <a:gd name="T60" fmla="*/ 2147483647 w 144"/>
                <a:gd name="T61" fmla="*/ 2147483647 h 139"/>
                <a:gd name="T62" fmla="*/ 2147483647 w 144"/>
                <a:gd name="T63" fmla="*/ 2147483647 h 139"/>
                <a:gd name="T64" fmla="*/ 2147483647 w 144"/>
                <a:gd name="T65" fmla="*/ 2147483647 h 139"/>
                <a:gd name="T66" fmla="*/ 2147483647 w 144"/>
                <a:gd name="T67" fmla="*/ 2147483647 h 139"/>
                <a:gd name="T68" fmla="*/ 2147483647 w 144"/>
                <a:gd name="T69" fmla="*/ 2147483647 h 139"/>
                <a:gd name="T70" fmla="*/ 2147483647 w 144"/>
                <a:gd name="T71" fmla="*/ 2147483647 h 139"/>
                <a:gd name="T72" fmla="*/ 2147483647 w 144"/>
                <a:gd name="T73" fmla="*/ 2147483647 h 139"/>
                <a:gd name="T74" fmla="*/ 2147483647 w 144"/>
                <a:gd name="T75" fmla="*/ 2147483647 h 139"/>
                <a:gd name="T76" fmla="*/ 2147483647 w 144"/>
                <a:gd name="T77" fmla="*/ 2147483647 h 139"/>
                <a:gd name="T78" fmla="*/ 2147483647 w 144"/>
                <a:gd name="T79" fmla="*/ 2147483647 h 139"/>
                <a:gd name="T80" fmla="*/ 2147483647 w 144"/>
                <a:gd name="T81" fmla="*/ 2147483647 h 139"/>
                <a:gd name="T82" fmla="*/ 2147483647 w 144"/>
                <a:gd name="T83" fmla="*/ 2147483647 h 139"/>
                <a:gd name="T84" fmla="*/ 0 w 144"/>
                <a:gd name="T85" fmla="*/ 2147483647 h 139"/>
                <a:gd name="T86" fmla="*/ 0 w 144"/>
                <a:gd name="T87" fmla="*/ 2147483647 h 139"/>
                <a:gd name="T88" fmla="*/ 2147483647 w 144"/>
                <a:gd name="T89" fmla="*/ 2147483647 h 139"/>
                <a:gd name="T90" fmla="*/ 2147483647 w 144"/>
                <a:gd name="T91" fmla="*/ 2147483647 h 139"/>
                <a:gd name="T92" fmla="*/ 2147483647 w 144"/>
                <a:gd name="T93" fmla="*/ 2147483647 h 139"/>
                <a:gd name="T94" fmla="*/ 2147483647 w 144"/>
                <a:gd name="T95" fmla="*/ 2147483647 h 139"/>
                <a:gd name="T96" fmla="*/ 2147483647 w 144"/>
                <a:gd name="T97" fmla="*/ 2147483647 h 139"/>
                <a:gd name="T98" fmla="*/ 2147483647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974000" y="6372941"/>
              <a:ext cx="74614" cy="85550"/>
            </a:xfrm>
            <a:custGeom>
              <a:avLst/>
              <a:gdLst>
                <a:gd name="T0" fmla="*/ 2147483647 w 116"/>
                <a:gd name="T1" fmla="*/ 2147483647 h 134"/>
                <a:gd name="T2" fmla="*/ 2147483647 w 116"/>
                <a:gd name="T3" fmla="*/ 2147483647 h 134"/>
                <a:gd name="T4" fmla="*/ 2147483647 w 116"/>
                <a:gd name="T5" fmla="*/ 2147483647 h 134"/>
                <a:gd name="T6" fmla="*/ 2147483647 w 116"/>
                <a:gd name="T7" fmla="*/ 2147483647 h 134"/>
                <a:gd name="T8" fmla="*/ 2147483647 w 116"/>
                <a:gd name="T9" fmla="*/ 2147483647 h 134"/>
                <a:gd name="T10" fmla="*/ 2147483647 w 116"/>
                <a:gd name="T11" fmla="*/ 2147483647 h 134"/>
                <a:gd name="T12" fmla="*/ 2147483647 w 116"/>
                <a:gd name="T13" fmla="*/ 2147483647 h 134"/>
                <a:gd name="T14" fmla="*/ 2147483647 w 116"/>
                <a:gd name="T15" fmla="*/ 2147483647 h 134"/>
                <a:gd name="T16" fmla="*/ 2147483647 w 116"/>
                <a:gd name="T17" fmla="*/ 2147483647 h 134"/>
                <a:gd name="T18" fmla="*/ 2147483647 w 116"/>
                <a:gd name="T19" fmla="*/ 2147483647 h 134"/>
                <a:gd name="T20" fmla="*/ 2147483647 w 116"/>
                <a:gd name="T21" fmla="*/ 2147483647 h 134"/>
                <a:gd name="T22" fmla="*/ 2147483647 w 116"/>
                <a:gd name="T23" fmla="*/ 2147483647 h 134"/>
                <a:gd name="T24" fmla="*/ 0 w 116"/>
                <a:gd name="T25" fmla="*/ 0 h 134"/>
                <a:gd name="T26" fmla="*/ 2147483647 w 116"/>
                <a:gd name="T27" fmla="*/ 0 h 134"/>
                <a:gd name="T28" fmla="*/ 2147483647 w 116"/>
                <a:gd name="T29" fmla="*/ 2147483647 h 134"/>
                <a:gd name="T30" fmla="*/ 2147483647 w 116"/>
                <a:gd name="T31" fmla="*/ 2147483647 h 134"/>
                <a:gd name="T32" fmla="*/ 2147483647 w 116"/>
                <a:gd name="T33" fmla="*/ 2147483647 h 134"/>
                <a:gd name="T34" fmla="*/ 2147483647 w 116"/>
                <a:gd name="T35" fmla="*/ 2147483647 h 134"/>
                <a:gd name="T36" fmla="*/ 2147483647 w 116"/>
                <a:gd name="T37" fmla="*/ 2147483647 h 134"/>
                <a:gd name="T38" fmla="*/ 2147483647 w 116"/>
                <a:gd name="T39" fmla="*/ 2147483647 h 134"/>
                <a:gd name="T40" fmla="*/ 2147483647 w 116"/>
                <a:gd name="T41" fmla="*/ 2147483647 h 134"/>
                <a:gd name="T42" fmla="*/ 2147483647 w 116"/>
                <a:gd name="T43" fmla="*/ 2147483647 h 134"/>
                <a:gd name="T44" fmla="*/ 2147483647 w 116"/>
                <a:gd name="T45" fmla="*/ 2147483647 h 134"/>
                <a:gd name="T46" fmla="*/ 2147483647 w 116"/>
                <a:gd name="T47" fmla="*/ 2147483647 h 134"/>
                <a:gd name="T48" fmla="*/ 2147483647 w 116"/>
                <a:gd name="T49" fmla="*/ 2147483647 h 134"/>
                <a:gd name="T50" fmla="*/ 2147483647 w 116"/>
                <a:gd name="T51" fmla="*/ 2147483647 h 134"/>
                <a:gd name="T52" fmla="*/ 2147483647 w 116"/>
                <a:gd name="T53" fmla="*/ 2147483647 h 134"/>
                <a:gd name="T54" fmla="*/ 2147483647 w 116"/>
                <a:gd name="T55" fmla="*/ 2147483647 h 134"/>
                <a:gd name="T56" fmla="*/ 2147483647 w 116"/>
                <a:gd name="T57" fmla="*/ 2147483647 h 134"/>
                <a:gd name="T58" fmla="*/ 2147483647 w 116"/>
                <a:gd name="T59" fmla="*/ 2147483647 h 134"/>
                <a:gd name="T60" fmla="*/ 0 w 116"/>
                <a:gd name="T61" fmla="*/ 2147483647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061314" y="6372941"/>
              <a:ext cx="61915" cy="85550"/>
            </a:xfrm>
            <a:custGeom>
              <a:avLst/>
              <a:gdLst>
                <a:gd name="T0" fmla="*/ 0 w 96"/>
                <a:gd name="T1" fmla="*/ 0 h 134"/>
                <a:gd name="T2" fmla="*/ 2147483647 w 96"/>
                <a:gd name="T3" fmla="*/ 0 h 134"/>
                <a:gd name="T4" fmla="*/ 2147483647 w 96"/>
                <a:gd name="T5" fmla="*/ 2147483647 h 134"/>
                <a:gd name="T6" fmla="*/ 2147483647 w 96"/>
                <a:gd name="T7" fmla="*/ 2147483647 h 134"/>
                <a:gd name="T8" fmla="*/ 2147483647 w 96"/>
                <a:gd name="T9" fmla="*/ 2147483647 h 134"/>
                <a:gd name="T10" fmla="*/ 0 w 96"/>
                <a:gd name="T11" fmla="*/ 2147483647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135929" y="6372941"/>
              <a:ext cx="79377" cy="85550"/>
            </a:xfrm>
            <a:custGeom>
              <a:avLst/>
              <a:gdLst>
                <a:gd name="T0" fmla="*/ 2147483647 w 123"/>
                <a:gd name="T1" fmla="*/ 2147483647 h 134"/>
                <a:gd name="T2" fmla="*/ 2147483647 w 123"/>
                <a:gd name="T3" fmla="*/ 2147483647 h 134"/>
                <a:gd name="T4" fmla="*/ 2147483647 w 123"/>
                <a:gd name="T5" fmla="*/ 2147483647 h 134"/>
                <a:gd name="T6" fmla="*/ 2147483647 w 123"/>
                <a:gd name="T7" fmla="*/ 2147483647 h 134"/>
                <a:gd name="T8" fmla="*/ 2147483647 w 123"/>
                <a:gd name="T9" fmla="*/ 2147483647 h 134"/>
                <a:gd name="T10" fmla="*/ 2147483647 w 123"/>
                <a:gd name="T11" fmla="*/ 2147483647 h 134"/>
                <a:gd name="T12" fmla="*/ 2147483647 w 123"/>
                <a:gd name="T13" fmla="*/ 2147483647 h 134"/>
                <a:gd name="T14" fmla="*/ 2147483647 w 123"/>
                <a:gd name="T15" fmla="*/ 2147483647 h 134"/>
                <a:gd name="T16" fmla="*/ 2147483647 w 123"/>
                <a:gd name="T17" fmla="*/ 2147483647 h 134"/>
                <a:gd name="T18" fmla="*/ 2147483647 w 123"/>
                <a:gd name="T19" fmla="*/ 2147483647 h 134"/>
                <a:gd name="T20" fmla="*/ 2147483647 w 123"/>
                <a:gd name="T21" fmla="*/ 2147483647 h 134"/>
                <a:gd name="T22" fmla="*/ 2147483647 w 123"/>
                <a:gd name="T23" fmla="*/ 2147483647 h 134"/>
                <a:gd name="T24" fmla="*/ 2147483647 w 123"/>
                <a:gd name="T25" fmla="*/ 2147483647 h 134"/>
                <a:gd name="T26" fmla="*/ 0 w 123"/>
                <a:gd name="T27" fmla="*/ 0 h 134"/>
                <a:gd name="T28" fmla="*/ 2147483647 w 123"/>
                <a:gd name="T29" fmla="*/ 0 h 134"/>
                <a:gd name="T30" fmla="*/ 2147483647 w 123"/>
                <a:gd name="T31" fmla="*/ 2147483647 h 134"/>
                <a:gd name="T32" fmla="*/ 2147483647 w 123"/>
                <a:gd name="T33" fmla="*/ 2147483647 h 134"/>
                <a:gd name="T34" fmla="*/ 2147483647 w 123"/>
                <a:gd name="T35" fmla="*/ 2147483647 h 134"/>
                <a:gd name="T36" fmla="*/ 2147483647 w 123"/>
                <a:gd name="T37" fmla="*/ 2147483647 h 134"/>
                <a:gd name="T38" fmla="*/ 2147483647 w 123"/>
                <a:gd name="T39" fmla="*/ 2147483647 h 134"/>
                <a:gd name="T40" fmla="*/ 2147483647 w 123"/>
                <a:gd name="T41" fmla="*/ 2147483647 h 134"/>
                <a:gd name="T42" fmla="*/ 2147483647 w 123"/>
                <a:gd name="T43" fmla="*/ 2147483647 h 134"/>
                <a:gd name="T44" fmla="*/ 2147483647 w 123"/>
                <a:gd name="T45" fmla="*/ 2147483647 h 134"/>
                <a:gd name="T46" fmla="*/ 2147483647 w 123"/>
                <a:gd name="T47" fmla="*/ 2147483647 h 134"/>
                <a:gd name="T48" fmla="*/ 2147483647 w 123"/>
                <a:gd name="T49" fmla="*/ 2147483647 h 134"/>
                <a:gd name="T50" fmla="*/ 2147483647 w 123"/>
                <a:gd name="T51" fmla="*/ 2147483647 h 134"/>
                <a:gd name="T52" fmla="*/ 2147483647 w 123"/>
                <a:gd name="T53" fmla="*/ 2147483647 h 134"/>
                <a:gd name="T54" fmla="*/ 2147483647 w 123"/>
                <a:gd name="T55" fmla="*/ 2147483647 h 134"/>
                <a:gd name="T56" fmla="*/ 0 w 123"/>
                <a:gd name="T57" fmla="*/ 2147483647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1218481" y="6372941"/>
              <a:ext cx="130179" cy="87133"/>
            </a:xfrm>
            <a:custGeom>
              <a:avLst/>
              <a:gdLst>
                <a:gd name="T0" fmla="*/ 2147483647 w 205"/>
                <a:gd name="T1" fmla="*/ 0 h 136"/>
                <a:gd name="T2" fmla="*/ 2147483647 w 205"/>
                <a:gd name="T3" fmla="*/ 0 h 136"/>
                <a:gd name="T4" fmla="*/ 2147483647 w 205"/>
                <a:gd name="T5" fmla="*/ 2147483647 h 136"/>
                <a:gd name="T6" fmla="*/ 2147483647 w 205"/>
                <a:gd name="T7" fmla="*/ 0 h 136"/>
                <a:gd name="T8" fmla="*/ 2147483647 w 205"/>
                <a:gd name="T9" fmla="*/ 0 h 136"/>
                <a:gd name="T10" fmla="*/ 2147483647 w 205"/>
                <a:gd name="T11" fmla="*/ 2147483647 h 136"/>
                <a:gd name="T12" fmla="*/ 2147483647 w 205"/>
                <a:gd name="T13" fmla="*/ 2147483647 h 136"/>
                <a:gd name="T14" fmla="*/ 2147483647 w 205"/>
                <a:gd name="T15" fmla="*/ 2147483647 h 136"/>
                <a:gd name="T16" fmla="*/ 2147483647 w 205"/>
                <a:gd name="T17" fmla="*/ 2147483647 h 136"/>
                <a:gd name="T18" fmla="*/ 2147483647 w 205"/>
                <a:gd name="T19" fmla="*/ 2147483647 h 136"/>
                <a:gd name="T20" fmla="*/ 0 w 205"/>
                <a:gd name="T21" fmla="*/ 0 h 136"/>
                <a:gd name="T22" fmla="*/ 2147483647 w 205"/>
                <a:gd name="T23" fmla="*/ 0 h 136"/>
                <a:gd name="T24" fmla="*/ 2147483647 w 205"/>
                <a:gd name="T25" fmla="*/ 2147483647 h 136"/>
                <a:gd name="T26" fmla="*/ 2147483647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1362947" y="6372941"/>
              <a:ext cx="17463" cy="85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1401048" y="6372941"/>
              <a:ext cx="79377" cy="85550"/>
            </a:xfrm>
            <a:custGeom>
              <a:avLst/>
              <a:gdLst>
                <a:gd name="T0" fmla="*/ 2147483647 w 124"/>
                <a:gd name="T1" fmla="*/ 2147483647 h 134"/>
                <a:gd name="T2" fmla="*/ 2147483647 w 124"/>
                <a:gd name="T3" fmla="*/ 2147483647 h 134"/>
                <a:gd name="T4" fmla="*/ 2147483647 w 124"/>
                <a:gd name="T5" fmla="*/ 2147483647 h 134"/>
                <a:gd name="T6" fmla="*/ 2147483647 w 124"/>
                <a:gd name="T7" fmla="*/ 2147483647 h 134"/>
                <a:gd name="T8" fmla="*/ 2147483647 w 124"/>
                <a:gd name="T9" fmla="*/ 2147483647 h 134"/>
                <a:gd name="T10" fmla="*/ 2147483647 w 124"/>
                <a:gd name="T11" fmla="*/ 2147483647 h 134"/>
                <a:gd name="T12" fmla="*/ 2147483647 w 124"/>
                <a:gd name="T13" fmla="*/ 2147483647 h 134"/>
                <a:gd name="T14" fmla="*/ 2147483647 w 124"/>
                <a:gd name="T15" fmla="*/ 2147483647 h 134"/>
                <a:gd name="T16" fmla="*/ 2147483647 w 124"/>
                <a:gd name="T17" fmla="*/ 2147483647 h 134"/>
                <a:gd name="T18" fmla="*/ 2147483647 w 124"/>
                <a:gd name="T19" fmla="*/ 2147483647 h 134"/>
                <a:gd name="T20" fmla="*/ 2147483647 w 124"/>
                <a:gd name="T21" fmla="*/ 2147483647 h 134"/>
                <a:gd name="T22" fmla="*/ 2147483647 w 124"/>
                <a:gd name="T23" fmla="*/ 2147483647 h 134"/>
                <a:gd name="T24" fmla="*/ 2147483647 w 124"/>
                <a:gd name="T25" fmla="*/ 2147483647 h 134"/>
                <a:gd name="T26" fmla="*/ 0 w 124"/>
                <a:gd name="T27" fmla="*/ 0 h 134"/>
                <a:gd name="T28" fmla="*/ 2147483647 w 124"/>
                <a:gd name="T29" fmla="*/ 0 h 134"/>
                <a:gd name="T30" fmla="*/ 2147483647 w 124"/>
                <a:gd name="T31" fmla="*/ 2147483647 h 134"/>
                <a:gd name="T32" fmla="*/ 2147483647 w 124"/>
                <a:gd name="T33" fmla="*/ 2147483647 h 134"/>
                <a:gd name="T34" fmla="*/ 2147483647 w 124"/>
                <a:gd name="T35" fmla="*/ 2147483647 h 134"/>
                <a:gd name="T36" fmla="*/ 2147483647 w 124"/>
                <a:gd name="T37" fmla="*/ 2147483647 h 134"/>
                <a:gd name="T38" fmla="*/ 2147483647 w 124"/>
                <a:gd name="T39" fmla="*/ 2147483647 h 134"/>
                <a:gd name="T40" fmla="*/ 2147483647 w 124"/>
                <a:gd name="T41" fmla="*/ 2147483647 h 134"/>
                <a:gd name="T42" fmla="*/ 2147483647 w 124"/>
                <a:gd name="T43" fmla="*/ 2147483647 h 134"/>
                <a:gd name="T44" fmla="*/ 2147483647 w 124"/>
                <a:gd name="T45" fmla="*/ 2147483647 h 134"/>
                <a:gd name="T46" fmla="*/ 2147483647 w 124"/>
                <a:gd name="T47" fmla="*/ 2147483647 h 134"/>
                <a:gd name="T48" fmla="*/ 2147483647 w 124"/>
                <a:gd name="T49" fmla="*/ 2147483647 h 134"/>
                <a:gd name="T50" fmla="*/ 2147483647 w 124"/>
                <a:gd name="T51" fmla="*/ 2147483647 h 134"/>
                <a:gd name="T52" fmla="*/ 2147483647 w 124"/>
                <a:gd name="T53" fmla="*/ 2147483647 h 134"/>
                <a:gd name="T54" fmla="*/ 2147483647 w 124"/>
                <a:gd name="T55" fmla="*/ 2147483647 h 134"/>
                <a:gd name="T56" fmla="*/ 0 w 124"/>
                <a:gd name="T57" fmla="*/ 2147483647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496301" y="6372941"/>
              <a:ext cx="65090" cy="85550"/>
            </a:xfrm>
            <a:custGeom>
              <a:avLst/>
              <a:gdLst>
                <a:gd name="T0" fmla="*/ 0 w 102"/>
                <a:gd name="T1" fmla="*/ 0 h 134"/>
                <a:gd name="T2" fmla="*/ 2147483647 w 102"/>
                <a:gd name="T3" fmla="*/ 0 h 134"/>
                <a:gd name="T4" fmla="*/ 2147483647 w 102"/>
                <a:gd name="T5" fmla="*/ 2147483647 h 134"/>
                <a:gd name="T6" fmla="*/ 2147483647 w 102"/>
                <a:gd name="T7" fmla="*/ 2147483647 h 134"/>
                <a:gd name="T8" fmla="*/ 2147483647 w 102"/>
                <a:gd name="T9" fmla="*/ 2147483647 h 134"/>
                <a:gd name="T10" fmla="*/ 2147483647 w 102"/>
                <a:gd name="T11" fmla="*/ 2147483647 h 134"/>
                <a:gd name="T12" fmla="*/ 2147483647 w 102"/>
                <a:gd name="T13" fmla="*/ 2147483647 h 134"/>
                <a:gd name="T14" fmla="*/ 2147483647 w 102"/>
                <a:gd name="T15" fmla="*/ 2147483647 h 134"/>
                <a:gd name="T16" fmla="*/ 2147483647 w 102"/>
                <a:gd name="T17" fmla="*/ 2147483647 h 134"/>
                <a:gd name="T18" fmla="*/ 2147483647 w 102"/>
                <a:gd name="T19" fmla="*/ 2147483647 h 134"/>
                <a:gd name="T20" fmla="*/ 2147483647 w 102"/>
                <a:gd name="T21" fmla="*/ 2147483647 h 134"/>
                <a:gd name="T22" fmla="*/ 0 w 102"/>
                <a:gd name="T23" fmla="*/ 2147483647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613779" y="6372941"/>
              <a:ext cx="73027" cy="85550"/>
            </a:xfrm>
            <a:custGeom>
              <a:avLst/>
              <a:gdLst>
                <a:gd name="T0" fmla="*/ 2147483647 w 116"/>
                <a:gd name="T1" fmla="*/ 2147483647 h 134"/>
                <a:gd name="T2" fmla="*/ 2147483647 w 116"/>
                <a:gd name="T3" fmla="*/ 2147483647 h 134"/>
                <a:gd name="T4" fmla="*/ 2147483647 w 116"/>
                <a:gd name="T5" fmla="*/ 2147483647 h 134"/>
                <a:gd name="T6" fmla="*/ 2147483647 w 116"/>
                <a:gd name="T7" fmla="*/ 2147483647 h 134"/>
                <a:gd name="T8" fmla="*/ 2147483647 w 116"/>
                <a:gd name="T9" fmla="*/ 2147483647 h 134"/>
                <a:gd name="T10" fmla="*/ 2147483647 w 116"/>
                <a:gd name="T11" fmla="*/ 2147483647 h 134"/>
                <a:gd name="T12" fmla="*/ 2147483647 w 116"/>
                <a:gd name="T13" fmla="*/ 2147483647 h 134"/>
                <a:gd name="T14" fmla="*/ 2147483647 w 116"/>
                <a:gd name="T15" fmla="*/ 2147483647 h 134"/>
                <a:gd name="T16" fmla="*/ 2147483647 w 116"/>
                <a:gd name="T17" fmla="*/ 2147483647 h 134"/>
                <a:gd name="T18" fmla="*/ 2147483647 w 116"/>
                <a:gd name="T19" fmla="*/ 2147483647 h 134"/>
                <a:gd name="T20" fmla="*/ 2147483647 w 116"/>
                <a:gd name="T21" fmla="*/ 2147483647 h 134"/>
                <a:gd name="T22" fmla="*/ 2147483647 w 116"/>
                <a:gd name="T23" fmla="*/ 2147483647 h 134"/>
                <a:gd name="T24" fmla="*/ 0 w 116"/>
                <a:gd name="T25" fmla="*/ 0 h 134"/>
                <a:gd name="T26" fmla="*/ 2147483647 w 116"/>
                <a:gd name="T27" fmla="*/ 0 h 134"/>
                <a:gd name="T28" fmla="*/ 2147483647 w 116"/>
                <a:gd name="T29" fmla="*/ 2147483647 h 134"/>
                <a:gd name="T30" fmla="*/ 2147483647 w 116"/>
                <a:gd name="T31" fmla="*/ 2147483647 h 134"/>
                <a:gd name="T32" fmla="*/ 2147483647 w 116"/>
                <a:gd name="T33" fmla="*/ 2147483647 h 134"/>
                <a:gd name="T34" fmla="*/ 2147483647 w 116"/>
                <a:gd name="T35" fmla="*/ 2147483647 h 134"/>
                <a:gd name="T36" fmla="*/ 2147483647 w 116"/>
                <a:gd name="T37" fmla="*/ 2147483647 h 134"/>
                <a:gd name="T38" fmla="*/ 2147483647 w 116"/>
                <a:gd name="T39" fmla="*/ 2147483647 h 134"/>
                <a:gd name="T40" fmla="*/ 2147483647 w 116"/>
                <a:gd name="T41" fmla="*/ 2147483647 h 134"/>
                <a:gd name="T42" fmla="*/ 2147483647 w 116"/>
                <a:gd name="T43" fmla="*/ 2147483647 h 134"/>
                <a:gd name="T44" fmla="*/ 2147483647 w 116"/>
                <a:gd name="T45" fmla="*/ 2147483647 h 134"/>
                <a:gd name="T46" fmla="*/ 2147483647 w 116"/>
                <a:gd name="T47" fmla="*/ 2147483647 h 134"/>
                <a:gd name="T48" fmla="*/ 2147483647 w 116"/>
                <a:gd name="T49" fmla="*/ 2147483647 h 134"/>
                <a:gd name="T50" fmla="*/ 2147483647 w 116"/>
                <a:gd name="T51" fmla="*/ 2147483647 h 134"/>
                <a:gd name="T52" fmla="*/ 2147483647 w 116"/>
                <a:gd name="T53" fmla="*/ 2147483647 h 134"/>
                <a:gd name="T54" fmla="*/ 2147483647 w 116"/>
                <a:gd name="T55" fmla="*/ 2147483647 h 134"/>
                <a:gd name="T56" fmla="*/ 2147483647 w 116"/>
                <a:gd name="T57" fmla="*/ 2147483647 h 134"/>
                <a:gd name="T58" fmla="*/ 2147483647 w 116"/>
                <a:gd name="T59" fmla="*/ 2147483647 h 134"/>
                <a:gd name="T60" fmla="*/ 0 w 116"/>
                <a:gd name="T61" fmla="*/ 2147483647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701095" y="6372941"/>
              <a:ext cx="65089" cy="85550"/>
            </a:xfrm>
            <a:custGeom>
              <a:avLst/>
              <a:gdLst>
                <a:gd name="T0" fmla="*/ 0 w 103"/>
                <a:gd name="T1" fmla="*/ 0 h 134"/>
                <a:gd name="T2" fmla="*/ 2147483647 w 103"/>
                <a:gd name="T3" fmla="*/ 0 h 134"/>
                <a:gd name="T4" fmla="*/ 2147483647 w 103"/>
                <a:gd name="T5" fmla="*/ 2147483647 h 134"/>
                <a:gd name="T6" fmla="*/ 2147483647 w 103"/>
                <a:gd name="T7" fmla="*/ 2147483647 h 134"/>
                <a:gd name="T8" fmla="*/ 2147483647 w 103"/>
                <a:gd name="T9" fmla="*/ 2147483647 h 134"/>
                <a:gd name="T10" fmla="*/ 2147483647 w 103"/>
                <a:gd name="T11" fmla="*/ 2147483647 h 134"/>
                <a:gd name="T12" fmla="*/ 2147483647 w 103"/>
                <a:gd name="T13" fmla="*/ 2147483647 h 134"/>
                <a:gd name="T14" fmla="*/ 2147483647 w 103"/>
                <a:gd name="T15" fmla="*/ 2147483647 h 134"/>
                <a:gd name="T16" fmla="*/ 2147483647 w 103"/>
                <a:gd name="T17" fmla="*/ 2147483647 h 134"/>
                <a:gd name="T18" fmla="*/ 2147483647 w 103"/>
                <a:gd name="T19" fmla="*/ 2147483647 h 134"/>
                <a:gd name="T20" fmla="*/ 2147483647 w 103"/>
                <a:gd name="T21" fmla="*/ 2147483647 h 134"/>
                <a:gd name="T22" fmla="*/ 0 w 103"/>
                <a:gd name="T23" fmla="*/ 2147483647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Freeform 17"/>
            <p:cNvSpPr>
              <a:spLocks noEditPoints="1"/>
            </p:cNvSpPr>
            <p:nvPr userDrawn="1"/>
          </p:nvSpPr>
          <p:spPr bwMode="auto">
            <a:xfrm>
              <a:off x="1774122" y="6371356"/>
              <a:ext cx="90489" cy="87134"/>
            </a:xfrm>
            <a:custGeom>
              <a:avLst/>
              <a:gdLst>
                <a:gd name="T0" fmla="*/ 2147483647 w 143"/>
                <a:gd name="T1" fmla="*/ 2147483647 h 135"/>
                <a:gd name="T2" fmla="*/ 2147483647 w 143"/>
                <a:gd name="T3" fmla="*/ 2147483647 h 135"/>
                <a:gd name="T4" fmla="*/ 2147483647 w 143"/>
                <a:gd name="T5" fmla="*/ 2147483647 h 135"/>
                <a:gd name="T6" fmla="*/ 2147483647 w 143"/>
                <a:gd name="T7" fmla="*/ 2147483647 h 135"/>
                <a:gd name="T8" fmla="*/ 2147483647 w 143"/>
                <a:gd name="T9" fmla="*/ 0 h 135"/>
                <a:gd name="T10" fmla="*/ 2147483647 w 143"/>
                <a:gd name="T11" fmla="*/ 0 h 135"/>
                <a:gd name="T12" fmla="*/ 2147483647 w 143"/>
                <a:gd name="T13" fmla="*/ 2147483647 h 135"/>
                <a:gd name="T14" fmla="*/ 2147483647 w 143"/>
                <a:gd name="T15" fmla="*/ 2147483647 h 135"/>
                <a:gd name="T16" fmla="*/ 2147483647 w 143"/>
                <a:gd name="T17" fmla="*/ 2147483647 h 135"/>
                <a:gd name="T18" fmla="*/ 2147483647 w 143"/>
                <a:gd name="T19" fmla="*/ 2147483647 h 135"/>
                <a:gd name="T20" fmla="*/ 2147483647 w 143"/>
                <a:gd name="T21" fmla="*/ 2147483647 h 135"/>
                <a:gd name="T22" fmla="*/ 0 w 143"/>
                <a:gd name="T23" fmla="*/ 2147483647 h 135"/>
                <a:gd name="T24" fmla="*/ 2147483647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1867786" y="6371356"/>
              <a:ext cx="79377" cy="88718"/>
            </a:xfrm>
            <a:custGeom>
              <a:avLst/>
              <a:gdLst>
                <a:gd name="T0" fmla="*/ 2147483647 w 123"/>
                <a:gd name="T1" fmla="*/ 0 h 139"/>
                <a:gd name="T2" fmla="*/ 2147483647 w 123"/>
                <a:gd name="T3" fmla="*/ 2147483647 h 139"/>
                <a:gd name="T4" fmla="*/ 2147483647 w 123"/>
                <a:gd name="T5" fmla="*/ 2147483647 h 139"/>
                <a:gd name="T6" fmla="*/ 2147483647 w 123"/>
                <a:gd name="T7" fmla="*/ 2147483647 h 139"/>
                <a:gd name="T8" fmla="*/ 2147483647 w 123"/>
                <a:gd name="T9" fmla="*/ 2147483647 h 139"/>
                <a:gd name="T10" fmla="*/ 2147483647 w 123"/>
                <a:gd name="T11" fmla="*/ 2147483647 h 139"/>
                <a:gd name="T12" fmla="*/ 2147483647 w 123"/>
                <a:gd name="T13" fmla="*/ 2147483647 h 139"/>
                <a:gd name="T14" fmla="*/ 2147483647 w 123"/>
                <a:gd name="T15" fmla="*/ 2147483647 h 139"/>
                <a:gd name="T16" fmla="*/ 2147483647 w 123"/>
                <a:gd name="T17" fmla="*/ 2147483647 h 139"/>
                <a:gd name="T18" fmla="*/ 2147483647 w 123"/>
                <a:gd name="T19" fmla="*/ 2147483647 h 139"/>
                <a:gd name="T20" fmla="*/ 2147483647 w 123"/>
                <a:gd name="T21" fmla="*/ 2147483647 h 139"/>
                <a:gd name="T22" fmla="*/ 2147483647 w 123"/>
                <a:gd name="T23" fmla="*/ 2147483647 h 139"/>
                <a:gd name="T24" fmla="*/ 2147483647 w 123"/>
                <a:gd name="T25" fmla="*/ 2147483647 h 139"/>
                <a:gd name="T26" fmla="*/ 2147483647 w 123"/>
                <a:gd name="T27" fmla="*/ 2147483647 h 139"/>
                <a:gd name="T28" fmla="*/ 2147483647 w 123"/>
                <a:gd name="T29" fmla="*/ 2147483647 h 139"/>
                <a:gd name="T30" fmla="*/ 2147483647 w 123"/>
                <a:gd name="T31" fmla="*/ 2147483647 h 139"/>
                <a:gd name="T32" fmla="*/ 2147483647 w 123"/>
                <a:gd name="T33" fmla="*/ 2147483647 h 139"/>
                <a:gd name="T34" fmla="*/ 2147483647 w 123"/>
                <a:gd name="T35" fmla="*/ 2147483647 h 139"/>
                <a:gd name="T36" fmla="*/ 2147483647 w 123"/>
                <a:gd name="T37" fmla="*/ 2147483647 h 139"/>
                <a:gd name="T38" fmla="*/ 2147483647 w 123"/>
                <a:gd name="T39" fmla="*/ 2147483647 h 139"/>
                <a:gd name="T40" fmla="*/ 2147483647 w 123"/>
                <a:gd name="T41" fmla="*/ 2147483647 h 139"/>
                <a:gd name="T42" fmla="*/ 2147483647 w 123"/>
                <a:gd name="T43" fmla="*/ 2147483647 h 139"/>
                <a:gd name="T44" fmla="*/ 2147483647 w 123"/>
                <a:gd name="T45" fmla="*/ 2147483647 h 139"/>
                <a:gd name="T46" fmla="*/ 2147483647 w 123"/>
                <a:gd name="T47" fmla="*/ 2147483647 h 139"/>
                <a:gd name="T48" fmla="*/ 2147483647 w 123"/>
                <a:gd name="T49" fmla="*/ 2147483647 h 139"/>
                <a:gd name="T50" fmla="*/ 2147483647 w 123"/>
                <a:gd name="T51" fmla="*/ 2147483647 h 139"/>
                <a:gd name="T52" fmla="*/ 2147483647 w 123"/>
                <a:gd name="T53" fmla="*/ 2147483647 h 139"/>
                <a:gd name="T54" fmla="*/ 2147483647 w 123"/>
                <a:gd name="T55" fmla="*/ 2147483647 h 139"/>
                <a:gd name="T56" fmla="*/ 2147483647 w 123"/>
                <a:gd name="T57" fmla="*/ 2147483647 h 139"/>
                <a:gd name="T58" fmla="*/ 2147483647 w 123"/>
                <a:gd name="T59" fmla="*/ 2147483647 h 139"/>
                <a:gd name="T60" fmla="*/ 2147483647 w 123"/>
                <a:gd name="T61" fmla="*/ 2147483647 h 139"/>
                <a:gd name="T62" fmla="*/ 2147483647 w 123"/>
                <a:gd name="T63" fmla="*/ 2147483647 h 139"/>
                <a:gd name="T64" fmla="*/ 0 w 123"/>
                <a:gd name="T65" fmla="*/ 2147483647 h 139"/>
                <a:gd name="T66" fmla="*/ 0 w 123"/>
                <a:gd name="T67" fmla="*/ 2147483647 h 139"/>
                <a:gd name="T68" fmla="*/ 2147483647 w 123"/>
                <a:gd name="T69" fmla="*/ 2147483647 h 139"/>
                <a:gd name="T70" fmla="*/ 2147483647 w 123"/>
                <a:gd name="T71" fmla="*/ 2147483647 h 139"/>
                <a:gd name="T72" fmla="*/ 2147483647 w 123"/>
                <a:gd name="T73" fmla="*/ 2147483647 h 139"/>
                <a:gd name="T74" fmla="*/ 2147483647 w 123"/>
                <a:gd name="T75" fmla="*/ 2147483647 h 139"/>
                <a:gd name="T76" fmla="*/ 2147483647 w 123"/>
                <a:gd name="T77" fmla="*/ 2147483647 h 139"/>
                <a:gd name="T78" fmla="*/ 214748364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961452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7 w 113"/>
                <a:gd name="T3" fmla="*/ 0 h 134"/>
                <a:gd name="T4" fmla="*/ 2147483647 w 113"/>
                <a:gd name="T5" fmla="*/ 2147483647 h 134"/>
                <a:gd name="T6" fmla="*/ 2147483647 w 113"/>
                <a:gd name="T7" fmla="*/ 2147483647 h 134"/>
                <a:gd name="T8" fmla="*/ 2147483647 w 113"/>
                <a:gd name="T9" fmla="*/ 0 h 134"/>
                <a:gd name="T10" fmla="*/ 2147483647 w 113"/>
                <a:gd name="T11" fmla="*/ 0 h 134"/>
                <a:gd name="T12" fmla="*/ 2147483647 w 113"/>
                <a:gd name="T13" fmla="*/ 2147483647 h 134"/>
                <a:gd name="T14" fmla="*/ 2147483647 w 113"/>
                <a:gd name="T15" fmla="*/ 2147483647 h 134"/>
                <a:gd name="T16" fmla="*/ 2147483647 w 113"/>
                <a:gd name="T17" fmla="*/ 2147483647 h 134"/>
                <a:gd name="T18" fmla="*/ 2147483647 w 113"/>
                <a:gd name="T19" fmla="*/ 2147483647 h 134"/>
                <a:gd name="T20" fmla="*/ 2147483647 w 113"/>
                <a:gd name="T21" fmla="*/ 2147483647 h 134"/>
                <a:gd name="T22" fmla="*/ 0 w 113"/>
                <a:gd name="T23" fmla="*/ 2147483647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 userDrawn="1"/>
          </p:nvSpPr>
          <p:spPr bwMode="auto">
            <a:xfrm>
              <a:off x="2050354" y="6439479"/>
              <a:ext cx="19051" cy="190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2121793" y="6372941"/>
              <a:ext cx="73027" cy="85550"/>
            </a:xfrm>
            <a:custGeom>
              <a:avLst/>
              <a:gdLst>
                <a:gd name="T0" fmla="*/ 0 w 114"/>
                <a:gd name="T1" fmla="*/ 0 h 134"/>
                <a:gd name="T2" fmla="*/ 2147483647 w 114"/>
                <a:gd name="T3" fmla="*/ 0 h 134"/>
                <a:gd name="T4" fmla="*/ 2147483647 w 114"/>
                <a:gd name="T5" fmla="*/ 2147483647 h 134"/>
                <a:gd name="T6" fmla="*/ 2147483647 w 114"/>
                <a:gd name="T7" fmla="*/ 2147483647 h 134"/>
                <a:gd name="T8" fmla="*/ 2147483647 w 114"/>
                <a:gd name="T9" fmla="*/ 0 h 134"/>
                <a:gd name="T10" fmla="*/ 2147483647 w 114"/>
                <a:gd name="T11" fmla="*/ 0 h 134"/>
                <a:gd name="T12" fmla="*/ 2147483647 w 114"/>
                <a:gd name="T13" fmla="*/ 2147483647 h 134"/>
                <a:gd name="T14" fmla="*/ 2147483647 w 114"/>
                <a:gd name="T15" fmla="*/ 2147483647 h 134"/>
                <a:gd name="T16" fmla="*/ 2147483647 w 114"/>
                <a:gd name="T17" fmla="*/ 2147483647 h 134"/>
                <a:gd name="T18" fmla="*/ 2147483647 w 114"/>
                <a:gd name="T19" fmla="*/ 2147483647 h 134"/>
                <a:gd name="T20" fmla="*/ 2147483647 w 114"/>
                <a:gd name="T21" fmla="*/ 2147483647 h 134"/>
                <a:gd name="T22" fmla="*/ 0 w 114"/>
                <a:gd name="T23" fmla="*/ 2147483647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2212284" y="6372941"/>
              <a:ext cx="74614" cy="87133"/>
            </a:xfrm>
            <a:custGeom>
              <a:avLst/>
              <a:gdLst>
                <a:gd name="T0" fmla="*/ 0 w 117"/>
                <a:gd name="T1" fmla="*/ 0 h 137"/>
                <a:gd name="T2" fmla="*/ 2147483647 w 117"/>
                <a:gd name="T3" fmla="*/ 0 h 137"/>
                <a:gd name="T4" fmla="*/ 2147483647 w 117"/>
                <a:gd name="T5" fmla="*/ 2147483647 h 137"/>
                <a:gd name="T6" fmla="*/ 2147483647 w 117"/>
                <a:gd name="T7" fmla="*/ 2147483647 h 137"/>
                <a:gd name="T8" fmla="*/ 2147483647 w 117"/>
                <a:gd name="T9" fmla="*/ 2147483647 h 137"/>
                <a:gd name="T10" fmla="*/ 2147483647 w 117"/>
                <a:gd name="T11" fmla="*/ 2147483647 h 137"/>
                <a:gd name="T12" fmla="*/ 2147483647 w 117"/>
                <a:gd name="T13" fmla="*/ 2147483647 h 137"/>
                <a:gd name="T14" fmla="*/ 2147483647 w 117"/>
                <a:gd name="T15" fmla="*/ 2147483647 h 137"/>
                <a:gd name="T16" fmla="*/ 2147483647 w 117"/>
                <a:gd name="T17" fmla="*/ 2147483647 h 137"/>
                <a:gd name="T18" fmla="*/ 2147483647 w 117"/>
                <a:gd name="T19" fmla="*/ 2147483647 h 137"/>
                <a:gd name="T20" fmla="*/ 2147483647 w 117"/>
                <a:gd name="T21" fmla="*/ 2147483647 h 137"/>
                <a:gd name="T22" fmla="*/ 2147483647 w 117"/>
                <a:gd name="T23" fmla="*/ 0 h 137"/>
                <a:gd name="T24" fmla="*/ 2147483647 w 117"/>
                <a:gd name="T25" fmla="*/ 0 h 137"/>
                <a:gd name="T26" fmla="*/ 2147483647 w 117"/>
                <a:gd name="T27" fmla="*/ 2147483647 h 137"/>
                <a:gd name="T28" fmla="*/ 2147483647 w 117"/>
                <a:gd name="T29" fmla="*/ 2147483647 h 137"/>
                <a:gd name="T30" fmla="*/ 2147483647 w 117"/>
                <a:gd name="T31" fmla="*/ 2147483647 h 137"/>
                <a:gd name="T32" fmla="*/ 2147483647 w 117"/>
                <a:gd name="T33" fmla="*/ 2147483647 h 137"/>
                <a:gd name="T34" fmla="*/ 2147483647 w 117"/>
                <a:gd name="T35" fmla="*/ 2147483647 h 137"/>
                <a:gd name="T36" fmla="*/ 2147483647 w 117"/>
                <a:gd name="T37" fmla="*/ 2147483647 h 137"/>
                <a:gd name="T38" fmla="*/ 2147483647 w 117"/>
                <a:gd name="T39" fmla="*/ 2147483647 h 137"/>
                <a:gd name="T40" fmla="*/ 2147483647 w 117"/>
                <a:gd name="T41" fmla="*/ 2147483647 h 137"/>
                <a:gd name="T42" fmla="*/ 2147483647 w 117"/>
                <a:gd name="T43" fmla="*/ 2147483647 h 137"/>
                <a:gd name="T44" fmla="*/ 2147483647 w 117"/>
                <a:gd name="T45" fmla="*/ 2147483647 h 137"/>
                <a:gd name="T46" fmla="*/ 2147483647 w 117"/>
                <a:gd name="T47" fmla="*/ 2147483647 h 137"/>
                <a:gd name="T48" fmla="*/ 2147483647 w 117"/>
                <a:gd name="T49" fmla="*/ 2147483647 h 137"/>
                <a:gd name="T50" fmla="*/ 0 w 117"/>
                <a:gd name="T51" fmla="*/ 2147483647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2305948" y="6372941"/>
              <a:ext cx="85727" cy="85550"/>
            </a:xfrm>
            <a:custGeom>
              <a:avLst/>
              <a:gdLst>
                <a:gd name="T0" fmla="*/ 0 w 135"/>
                <a:gd name="T1" fmla="*/ 0 h 134"/>
                <a:gd name="T2" fmla="*/ 2147483647 w 135"/>
                <a:gd name="T3" fmla="*/ 0 h 134"/>
                <a:gd name="T4" fmla="*/ 2147483647 w 135"/>
                <a:gd name="T5" fmla="*/ 2147483647 h 134"/>
                <a:gd name="T6" fmla="*/ 2147483647 w 135"/>
                <a:gd name="T7" fmla="*/ 0 h 134"/>
                <a:gd name="T8" fmla="*/ 2147483647 w 135"/>
                <a:gd name="T9" fmla="*/ 0 h 134"/>
                <a:gd name="T10" fmla="*/ 2147483647 w 135"/>
                <a:gd name="T11" fmla="*/ 2147483647 h 134"/>
                <a:gd name="T12" fmla="*/ 2147483647 w 135"/>
                <a:gd name="T13" fmla="*/ 2147483647 h 134"/>
                <a:gd name="T14" fmla="*/ 2147483647 w 135"/>
                <a:gd name="T15" fmla="*/ 2147483647 h 134"/>
                <a:gd name="T16" fmla="*/ 2147483647 w 135"/>
                <a:gd name="T17" fmla="*/ 2147483647 h 134"/>
                <a:gd name="T18" fmla="*/ 2147483647 w 135"/>
                <a:gd name="T19" fmla="*/ 2147483647 h 134"/>
                <a:gd name="T20" fmla="*/ 2147483647 w 135"/>
                <a:gd name="T21" fmla="*/ 2147483647 h 134"/>
                <a:gd name="T22" fmla="*/ 2147483647 w 135"/>
                <a:gd name="T23" fmla="*/ 2147483647 h 134"/>
                <a:gd name="T24" fmla="*/ 0 w 135"/>
                <a:gd name="T25" fmla="*/ 2147483647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Freeform 24"/>
            <p:cNvSpPr>
              <a:spLocks noEditPoints="1"/>
            </p:cNvSpPr>
            <p:nvPr userDrawn="1"/>
          </p:nvSpPr>
          <p:spPr bwMode="auto">
            <a:xfrm>
              <a:off x="2402789" y="6371356"/>
              <a:ext cx="92078" cy="87134"/>
            </a:xfrm>
            <a:custGeom>
              <a:avLst/>
              <a:gdLst>
                <a:gd name="T0" fmla="*/ 2147483647 w 143"/>
                <a:gd name="T1" fmla="*/ 2147483647 h 135"/>
                <a:gd name="T2" fmla="*/ 2147483647 w 143"/>
                <a:gd name="T3" fmla="*/ 2147483647 h 135"/>
                <a:gd name="T4" fmla="*/ 2147483647 w 143"/>
                <a:gd name="T5" fmla="*/ 2147483647 h 135"/>
                <a:gd name="T6" fmla="*/ 2147483647 w 143"/>
                <a:gd name="T7" fmla="*/ 2147483647 h 135"/>
                <a:gd name="T8" fmla="*/ 2147483647 w 143"/>
                <a:gd name="T9" fmla="*/ 0 h 135"/>
                <a:gd name="T10" fmla="*/ 2147483647 w 143"/>
                <a:gd name="T11" fmla="*/ 0 h 135"/>
                <a:gd name="T12" fmla="*/ 2147483647 w 143"/>
                <a:gd name="T13" fmla="*/ 2147483647 h 135"/>
                <a:gd name="T14" fmla="*/ 2147483647 w 143"/>
                <a:gd name="T15" fmla="*/ 2147483647 h 135"/>
                <a:gd name="T16" fmla="*/ 2147483647 w 143"/>
                <a:gd name="T17" fmla="*/ 2147483647 h 135"/>
                <a:gd name="T18" fmla="*/ 2147483647 w 143"/>
                <a:gd name="T19" fmla="*/ 2147483647 h 135"/>
                <a:gd name="T20" fmla="*/ 2147483647 w 143"/>
                <a:gd name="T21" fmla="*/ 2147483647 h 135"/>
                <a:gd name="T22" fmla="*/ 0 w 143"/>
                <a:gd name="T23" fmla="*/ 2147483647 h 135"/>
                <a:gd name="T24" fmla="*/ 2147483647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Freeform 25"/>
            <p:cNvSpPr>
              <a:spLocks/>
            </p:cNvSpPr>
            <p:nvPr userDrawn="1"/>
          </p:nvSpPr>
          <p:spPr bwMode="auto">
            <a:xfrm>
              <a:off x="2505979" y="6372941"/>
              <a:ext cx="77790" cy="85550"/>
            </a:xfrm>
            <a:custGeom>
              <a:avLst/>
              <a:gdLst>
                <a:gd name="T0" fmla="*/ 0 w 120"/>
                <a:gd name="T1" fmla="*/ 0 h 134"/>
                <a:gd name="T2" fmla="*/ 2147483647 w 120"/>
                <a:gd name="T3" fmla="*/ 0 h 134"/>
                <a:gd name="T4" fmla="*/ 2147483647 w 120"/>
                <a:gd name="T5" fmla="*/ 2147483647 h 134"/>
                <a:gd name="T6" fmla="*/ 2147483647 w 120"/>
                <a:gd name="T7" fmla="*/ 0 h 134"/>
                <a:gd name="T8" fmla="*/ 2147483647 w 120"/>
                <a:gd name="T9" fmla="*/ 0 h 134"/>
                <a:gd name="T10" fmla="*/ 2147483647 w 120"/>
                <a:gd name="T11" fmla="*/ 2147483647 h 134"/>
                <a:gd name="T12" fmla="*/ 2147483647 w 120"/>
                <a:gd name="T13" fmla="*/ 2147483647 h 134"/>
                <a:gd name="T14" fmla="*/ 2147483647 w 120"/>
                <a:gd name="T15" fmla="*/ 2147483647 h 134"/>
                <a:gd name="T16" fmla="*/ 2147483647 w 120"/>
                <a:gd name="T17" fmla="*/ 2147483647 h 134"/>
                <a:gd name="T18" fmla="*/ 0 w 120"/>
                <a:gd name="T19" fmla="*/ 2147483647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2631395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7 w 113"/>
                <a:gd name="T3" fmla="*/ 0 h 134"/>
                <a:gd name="T4" fmla="*/ 2147483647 w 113"/>
                <a:gd name="T5" fmla="*/ 2147483647 h 134"/>
                <a:gd name="T6" fmla="*/ 2147483647 w 113"/>
                <a:gd name="T7" fmla="*/ 2147483647 h 134"/>
                <a:gd name="T8" fmla="*/ 2147483647 w 113"/>
                <a:gd name="T9" fmla="*/ 2147483647 h 134"/>
                <a:gd name="T10" fmla="*/ 2147483647 w 113"/>
                <a:gd name="T11" fmla="*/ 2147483647 h 134"/>
                <a:gd name="T12" fmla="*/ 2147483647 w 113"/>
                <a:gd name="T13" fmla="*/ 2147483647 h 134"/>
                <a:gd name="T14" fmla="*/ 0 w 113"/>
                <a:gd name="T15" fmla="*/ 2147483647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Freeform 27"/>
            <p:cNvSpPr>
              <a:spLocks noEditPoints="1"/>
            </p:cNvSpPr>
            <p:nvPr userDrawn="1"/>
          </p:nvSpPr>
          <p:spPr bwMode="auto">
            <a:xfrm>
              <a:off x="2707597" y="6371356"/>
              <a:ext cx="92078" cy="88718"/>
            </a:xfrm>
            <a:custGeom>
              <a:avLst/>
              <a:gdLst>
                <a:gd name="T0" fmla="*/ 2147483647 w 143"/>
                <a:gd name="T1" fmla="*/ 2147483647 h 139"/>
                <a:gd name="T2" fmla="*/ 2147483647 w 143"/>
                <a:gd name="T3" fmla="*/ 2147483647 h 139"/>
                <a:gd name="T4" fmla="*/ 2147483647 w 143"/>
                <a:gd name="T5" fmla="*/ 2147483647 h 139"/>
                <a:gd name="T6" fmla="*/ 2147483647 w 143"/>
                <a:gd name="T7" fmla="*/ 2147483647 h 139"/>
                <a:gd name="T8" fmla="*/ 2147483647 w 143"/>
                <a:gd name="T9" fmla="*/ 2147483647 h 139"/>
                <a:gd name="T10" fmla="*/ 2147483647 w 143"/>
                <a:gd name="T11" fmla="*/ 2147483647 h 139"/>
                <a:gd name="T12" fmla="*/ 2147483647 w 143"/>
                <a:gd name="T13" fmla="*/ 2147483647 h 139"/>
                <a:gd name="T14" fmla="*/ 2147483647 w 143"/>
                <a:gd name="T15" fmla="*/ 2147483647 h 139"/>
                <a:gd name="T16" fmla="*/ 2147483647 w 143"/>
                <a:gd name="T17" fmla="*/ 2147483647 h 139"/>
                <a:gd name="T18" fmla="*/ 2147483647 w 143"/>
                <a:gd name="T19" fmla="*/ 2147483647 h 139"/>
                <a:gd name="T20" fmla="*/ 2147483647 w 143"/>
                <a:gd name="T21" fmla="*/ 2147483647 h 139"/>
                <a:gd name="T22" fmla="*/ 2147483647 w 143"/>
                <a:gd name="T23" fmla="*/ 2147483647 h 139"/>
                <a:gd name="T24" fmla="*/ 2147483647 w 143"/>
                <a:gd name="T25" fmla="*/ 2147483647 h 139"/>
                <a:gd name="T26" fmla="*/ 2147483647 w 143"/>
                <a:gd name="T27" fmla="*/ 2147483647 h 139"/>
                <a:gd name="T28" fmla="*/ 2147483647 w 143"/>
                <a:gd name="T29" fmla="*/ 2147483647 h 139"/>
                <a:gd name="T30" fmla="*/ 2147483647 w 143"/>
                <a:gd name="T31" fmla="*/ 2147483647 h 139"/>
                <a:gd name="T32" fmla="*/ 2147483647 w 143"/>
                <a:gd name="T33" fmla="*/ 2147483647 h 139"/>
                <a:gd name="T34" fmla="*/ 2147483647 w 143"/>
                <a:gd name="T35" fmla="*/ 2147483647 h 139"/>
                <a:gd name="T36" fmla="*/ 2147483647 w 143"/>
                <a:gd name="T37" fmla="*/ 2147483647 h 139"/>
                <a:gd name="T38" fmla="*/ 2147483647 w 143"/>
                <a:gd name="T39" fmla="*/ 2147483647 h 139"/>
                <a:gd name="T40" fmla="*/ 2147483647 w 143"/>
                <a:gd name="T41" fmla="*/ 2147483647 h 139"/>
                <a:gd name="T42" fmla="*/ 2147483647 w 143"/>
                <a:gd name="T43" fmla="*/ 2147483647 h 139"/>
                <a:gd name="T44" fmla="*/ 2147483647 w 143"/>
                <a:gd name="T45" fmla="*/ 2147483647 h 139"/>
                <a:gd name="T46" fmla="*/ 2147483647 w 143"/>
                <a:gd name="T47" fmla="*/ 0 h 139"/>
                <a:gd name="T48" fmla="*/ 2147483647 w 143"/>
                <a:gd name="T49" fmla="*/ 2147483647 h 139"/>
                <a:gd name="T50" fmla="*/ 2147483647 w 143"/>
                <a:gd name="T51" fmla="*/ 2147483647 h 139"/>
                <a:gd name="T52" fmla="*/ 2147483647 w 143"/>
                <a:gd name="T53" fmla="*/ 2147483647 h 139"/>
                <a:gd name="T54" fmla="*/ 2147483647 w 143"/>
                <a:gd name="T55" fmla="*/ 2147483647 h 139"/>
                <a:gd name="T56" fmla="*/ 2147483647 w 143"/>
                <a:gd name="T57" fmla="*/ 2147483647 h 139"/>
                <a:gd name="T58" fmla="*/ 2147483647 w 143"/>
                <a:gd name="T59" fmla="*/ 2147483647 h 139"/>
                <a:gd name="T60" fmla="*/ 2147483647 w 143"/>
                <a:gd name="T61" fmla="*/ 2147483647 h 139"/>
                <a:gd name="T62" fmla="*/ 2147483647 w 143"/>
                <a:gd name="T63" fmla="*/ 2147483647 h 139"/>
                <a:gd name="T64" fmla="*/ 2147483647 w 143"/>
                <a:gd name="T65" fmla="*/ 2147483647 h 139"/>
                <a:gd name="T66" fmla="*/ 2147483647 w 143"/>
                <a:gd name="T67" fmla="*/ 2147483647 h 139"/>
                <a:gd name="T68" fmla="*/ 2147483647 w 143"/>
                <a:gd name="T69" fmla="*/ 2147483647 h 139"/>
                <a:gd name="T70" fmla="*/ 2147483647 w 143"/>
                <a:gd name="T71" fmla="*/ 2147483647 h 139"/>
                <a:gd name="T72" fmla="*/ 2147483647 w 143"/>
                <a:gd name="T73" fmla="*/ 2147483647 h 139"/>
                <a:gd name="T74" fmla="*/ 2147483647 w 143"/>
                <a:gd name="T75" fmla="*/ 2147483647 h 139"/>
                <a:gd name="T76" fmla="*/ 2147483647 w 143"/>
                <a:gd name="T77" fmla="*/ 2147483647 h 139"/>
                <a:gd name="T78" fmla="*/ 2147483647 w 143"/>
                <a:gd name="T79" fmla="*/ 2147483647 h 139"/>
                <a:gd name="T80" fmla="*/ 2147483647 w 143"/>
                <a:gd name="T81" fmla="*/ 2147483647 h 139"/>
                <a:gd name="T82" fmla="*/ 2147483647 w 143"/>
                <a:gd name="T83" fmla="*/ 2147483647 h 139"/>
                <a:gd name="T84" fmla="*/ 0 w 143"/>
                <a:gd name="T85" fmla="*/ 2147483647 h 139"/>
                <a:gd name="T86" fmla="*/ 0 w 143"/>
                <a:gd name="T87" fmla="*/ 2147483647 h 139"/>
                <a:gd name="T88" fmla="*/ 2147483647 w 143"/>
                <a:gd name="T89" fmla="*/ 2147483647 h 139"/>
                <a:gd name="T90" fmla="*/ 2147483647 w 143"/>
                <a:gd name="T91" fmla="*/ 2147483647 h 139"/>
                <a:gd name="T92" fmla="*/ 2147483647 w 143"/>
                <a:gd name="T93" fmla="*/ 2147483647 h 139"/>
                <a:gd name="T94" fmla="*/ 2147483647 w 143"/>
                <a:gd name="T95" fmla="*/ 2147483647 h 139"/>
                <a:gd name="T96" fmla="*/ 2147483647 w 143"/>
                <a:gd name="T97" fmla="*/ 2147483647 h 139"/>
                <a:gd name="T98" fmla="*/ 2147483647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auto">
            <a:xfrm>
              <a:off x="2813962" y="6372941"/>
              <a:ext cx="74615" cy="87133"/>
            </a:xfrm>
            <a:custGeom>
              <a:avLst/>
              <a:gdLst>
                <a:gd name="T0" fmla="*/ 0 w 118"/>
                <a:gd name="T1" fmla="*/ 0 h 137"/>
                <a:gd name="T2" fmla="*/ 2147483647 w 118"/>
                <a:gd name="T3" fmla="*/ 0 h 137"/>
                <a:gd name="T4" fmla="*/ 2147483647 w 118"/>
                <a:gd name="T5" fmla="*/ 2147483647 h 137"/>
                <a:gd name="T6" fmla="*/ 2147483647 w 118"/>
                <a:gd name="T7" fmla="*/ 2147483647 h 137"/>
                <a:gd name="T8" fmla="*/ 2147483647 w 118"/>
                <a:gd name="T9" fmla="*/ 2147483647 h 137"/>
                <a:gd name="T10" fmla="*/ 2147483647 w 118"/>
                <a:gd name="T11" fmla="*/ 2147483647 h 137"/>
                <a:gd name="T12" fmla="*/ 2147483647 w 118"/>
                <a:gd name="T13" fmla="*/ 2147483647 h 137"/>
                <a:gd name="T14" fmla="*/ 2147483647 w 118"/>
                <a:gd name="T15" fmla="*/ 2147483647 h 137"/>
                <a:gd name="T16" fmla="*/ 2147483647 w 118"/>
                <a:gd name="T17" fmla="*/ 2147483647 h 137"/>
                <a:gd name="T18" fmla="*/ 2147483647 w 118"/>
                <a:gd name="T19" fmla="*/ 2147483647 h 137"/>
                <a:gd name="T20" fmla="*/ 2147483647 w 118"/>
                <a:gd name="T21" fmla="*/ 2147483647 h 137"/>
                <a:gd name="T22" fmla="*/ 2147483647 w 118"/>
                <a:gd name="T23" fmla="*/ 0 h 137"/>
                <a:gd name="T24" fmla="*/ 2147483647 w 118"/>
                <a:gd name="T25" fmla="*/ 0 h 137"/>
                <a:gd name="T26" fmla="*/ 2147483647 w 118"/>
                <a:gd name="T27" fmla="*/ 2147483647 h 137"/>
                <a:gd name="T28" fmla="*/ 2147483647 w 118"/>
                <a:gd name="T29" fmla="*/ 2147483647 h 137"/>
                <a:gd name="T30" fmla="*/ 2147483647 w 118"/>
                <a:gd name="T31" fmla="*/ 2147483647 h 137"/>
                <a:gd name="T32" fmla="*/ 2147483647 w 118"/>
                <a:gd name="T33" fmla="*/ 2147483647 h 137"/>
                <a:gd name="T34" fmla="*/ 2147483647 w 118"/>
                <a:gd name="T35" fmla="*/ 2147483647 h 137"/>
                <a:gd name="T36" fmla="*/ 2147483647 w 118"/>
                <a:gd name="T37" fmla="*/ 2147483647 h 137"/>
                <a:gd name="T38" fmla="*/ 2147483647 w 118"/>
                <a:gd name="T39" fmla="*/ 2147483647 h 137"/>
                <a:gd name="T40" fmla="*/ 2147483647 w 118"/>
                <a:gd name="T41" fmla="*/ 2147483647 h 137"/>
                <a:gd name="T42" fmla="*/ 2147483647 w 118"/>
                <a:gd name="T43" fmla="*/ 2147483647 h 137"/>
                <a:gd name="T44" fmla="*/ 2147483647 w 118"/>
                <a:gd name="T45" fmla="*/ 2147483647 h 137"/>
                <a:gd name="T46" fmla="*/ 2147483647 w 118"/>
                <a:gd name="T47" fmla="*/ 2147483647 h 137"/>
                <a:gd name="T48" fmla="*/ 2147483647 w 118"/>
                <a:gd name="T49" fmla="*/ 2147483647 h 137"/>
                <a:gd name="T50" fmla="*/ 0 w 118"/>
                <a:gd name="T51" fmla="*/ 2147483647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Freeform 29"/>
            <p:cNvSpPr>
              <a:spLocks/>
            </p:cNvSpPr>
            <p:nvPr userDrawn="1"/>
          </p:nvSpPr>
          <p:spPr bwMode="auto">
            <a:xfrm>
              <a:off x="2902864" y="6371356"/>
              <a:ext cx="77790" cy="88718"/>
            </a:xfrm>
            <a:custGeom>
              <a:avLst/>
              <a:gdLst>
                <a:gd name="T0" fmla="*/ 2147483647 w 123"/>
                <a:gd name="T1" fmla="*/ 0 h 139"/>
                <a:gd name="T2" fmla="*/ 2147483647 w 123"/>
                <a:gd name="T3" fmla="*/ 2147483647 h 139"/>
                <a:gd name="T4" fmla="*/ 2147483647 w 123"/>
                <a:gd name="T5" fmla="*/ 2147483647 h 139"/>
                <a:gd name="T6" fmla="*/ 2147483647 w 123"/>
                <a:gd name="T7" fmla="*/ 2147483647 h 139"/>
                <a:gd name="T8" fmla="*/ 2147483647 w 123"/>
                <a:gd name="T9" fmla="*/ 2147483647 h 139"/>
                <a:gd name="T10" fmla="*/ 2147483647 w 123"/>
                <a:gd name="T11" fmla="*/ 2147483647 h 139"/>
                <a:gd name="T12" fmla="*/ 2147483647 w 123"/>
                <a:gd name="T13" fmla="*/ 2147483647 h 139"/>
                <a:gd name="T14" fmla="*/ 2147483647 w 123"/>
                <a:gd name="T15" fmla="*/ 2147483647 h 139"/>
                <a:gd name="T16" fmla="*/ 2147483647 w 123"/>
                <a:gd name="T17" fmla="*/ 2147483647 h 139"/>
                <a:gd name="T18" fmla="*/ 2147483647 w 123"/>
                <a:gd name="T19" fmla="*/ 2147483647 h 139"/>
                <a:gd name="T20" fmla="*/ 2147483647 w 123"/>
                <a:gd name="T21" fmla="*/ 2147483647 h 139"/>
                <a:gd name="T22" fmla="*/ 2147483647 w 123"/>
                <a:gd name="T23" fmla="*/ 2147483647 h 139"/>
                <a:gd name="T24" fmla="*/ 2147483647 w 123"/>
                <a:gd name="T25" fmla="*/ 2147483647 h 139"/>
                <a:gd name="T26" fmla="*/ 2147483647 w 123"/>
                <a:gd name="T27" fmla="*/ 2147483647 h 139"/>
                <a:gd name="T28" fmla="*/ 2147483647 w 123"/>
                <a:gd name="T29" fmla="*/ 2147483647 h 139"/>
                <a:gd name="T30" fmla="*/ 2147483647 w 123"/>
                <a:gd name="T31" fmla="*/ 2147483647 h 139"/>
                <a:gd name="T32" fmla="*/ 2147483647 w 123"/>
                <a:gd name="T33" fmla="*/ 2147483647 h 139"/>
                <a:gd name="T34" fmla="*/ 2147483647 w 123"/>
                <a:gd name="T35" fmla="*/ 2147483647 h 139"/>
                <a:gd name="T36" fmla="*/ 2147483647 w 123"/>
                <a:gd name="T37" fmla="*/ 2147483647 h 139"/>
                <a:gd name="T38" fmla="*/ 2147483647 w 123"/>
                <a:gd name="T39" fmla="*/ 2147483647 h 139"/>
                <a:gd name="T40" fmla="*/ 2147483647 w 123"/>
                <a:gd name="T41" fmla="*/ 2147483647 h 139"/>
                <a:gd name="T42" fmla="*/ 2147483647 w 123"/>
                <a:gd name="T43" fmla="*/ 2147483647 h 139"/>
                <a:gd name="T44" fmla="*/ 2147483647 w 123"/>
                <a:gd name="T45" fmla="*/ 2147483647 h 139"/>
                <a:gd name="T46" fmla="*/ 2147483647 w 123"/>
                <a:gd name="T47" fmla="*/ 2147483647 h 139"/>
                <a:gd name="T48" fmla="*/ 2147483647 w 123"/>
                <a:gd name="T49" fmla="*/ 2147483647 h 139"/>
                <a:gd name="T50" fmla="*/ 2147483647 w 123"/>
                <a:gd name="T51" fmla="*/ 2147483647 h 139"/>
                <a:gd name="T52" fmla="*/ 2147483647 w 123"/>
                <a:gd name="T53" fmla="*/ 2147483647 h 139"/>
                <a:gd name="T54" fmla="*/ 2147483647 w 123"/>
                <a:gd name="T55" fmla="*/ 2147483647 h 139"/>
                <a:gd name="T56" fmla="*/ 2147483647 w 123"/>
                <a:gd name="T57" fmla="*/ 2147483647 h 139"/>
                <a:gd name="T58" fmla="*/ 2147483647 w 123"/>
                <a:gd name="T59" fmla="*/ 2147483647 h 139"/>
                <a:gd name="T60" fmla="*/ 2147483647 w 123"/>
                <a:gd name="T61" fmla="*/ 2147483647 h 139"/>
                <a:gd name="T62" fmla="*/ 2147483647 w 123"/>
                <a:gd name="T63" fmla="*/ 2147483647 h 139"/>
                <a:gd name="T64" fmla="*/ 0 w 123"/>
                <a:gd name="T65" fmla="*/ 2147483647 h 139"/>
                <a:gd name="T66" fmla="*/ 0 w 123"/>
                <a:gd name="T67" fmla="*/ 2147483647 h 139"/>
                <a:gd name="T68" fmla="*/ 2147483647 w 123"/>
                <a:gd name="T69" fmla="*/ 2147483647 h 139"/>
                <a:gd name="T70" fmla="*/ 2147483647 w 123"/>
                <a:gd name="T71" fmla="*/ 2147483647 h 139"/>
                <a:gd name="T72" fmla="*/ 2147483647 w 123"/>
                <a:gd name="T73" fmla="*/ 2147483647 h 139"/>
                <a:gd name="T74" fmla="*/ 2147483647 w 123"/>
                <a:gd name="T75" fmla="*/ 2147483647 h 139"/>
                <a:gd name="T76" fmla="*/ 2147483647 w 123"/>
                <a:gd name="T77" fmla="*/ 2147483647 h 139"/>
                <a:gd name="T78" fmla="*/ 214748364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Freeform 30"/>
            <p:cNvSpPr>
              <a:spLocks/>
            </p:cNvSpPr>
            <p:nvPr userDrawn="1"/>
          </p:nvSpPr>
          <p:spPr bwMode="auto">
            <a:xfrm>
              <a:off x="2994942" y="6372941"/>
              <a:ext cx="73027" cy="85550"/>
            </a:xfrm>
            <a:custGeom>
              <a:avLst/>
              <a:gdLst>
                <a:gd name="T0" fmla="*/ 0 w 115"/>
                <a:gd name="T1" fmla="*/ 0 h 134"/>
                <a:gd name="T2" fmla="*/ 2147483647 w 115"/>
                <a:gd name="T3" fmla="*/ 0 h 134"/>
                <a:gd name="T4" fmla="*/ 2147483647 w 115"/>
                <a:gd name="T5" fmla="*/ 2147483647 h 134"/>
                <a:gd name="T6" fmla="*/ 2147483647 w 115"/>
                <a:gd name="T7" fmla="*/ 2147483647 h 134"/>
                <a:gd name="T8" fmla="*/ 2147483647 w 115"/>
                <a:gd name="T9" fmla="*/ 0 h 134"/>
                <a:gd name="T10" fmla="*/ 2147483647 w 115"/>
                <a:gd name="T11" fmla="*/ 0 h 134"/>
                <a:gd name="T12" fmla="*/ 2147483647 w 115"/>
                <a:gd name="T13" fmla="*/ 2147483647 h 134"/>
                <a:gd name="T14" fmla="*/ 2147483647 w 115"/>
                <a:gd name="T15" fmla="*/ 2147483647 h 134"/>
                <a:gd name="T16" fmla="*/ 2147483647 w 115"/>
                <a:gd name="T17" fmla="*/ 2147483647 h 134"/>
                <a:gd name="T18" fmla="*/ 2147483647 w 115"/>
                <a:gd name="T19" fmla="*/ 2147483647 h 134"/>
                <a:gd name="T20" fmla="*/ 2147483647 w 115"/>
                <a:gd name="T21" fmla="*/ 2147483647 h 134"/>
                <a:gd name="T22" fmla="*/ 0 w 115"/>
                <a:gd name="T23" fmla="*/ 2147483647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 userDrawn="1"/>
          </p:nvSpPr>
          <p:spPr bwMode="auto">
            <a:xfrm>
              <a:off x="3085432" y="6439479"/>
              <a:ext cx="19051" cy="19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4213" y="2744600"/>
            <a:ext cx="8101011" cy="1894075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4947" y="4144860"/>
            <a:ext cx="8110177" cy="498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56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hap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/>
          <p:nvPr userDrawn="1"/>
        </p:nvGrpSpPr>
        <p:grpSpPr>
          <a:xfrm>
            <a:off x="0" y="-2655"/>
            <a:ext cx="9150805" cy="6858001"/>
            <a:chOff x="-6805" y="0"/>
            <a:chExt cx="9150805" cy="6858001"/>
          </a:xfrm>
          <a:solidFill>
            <a:schemeClr val="bg2">
              <a:alpha val="55000"/>
            </a:schemeClr>
          </a:solidFill>
        </p:grpSpPr>
        <p:sp>
          <p:nvSpPr>
            <p:cNvPr id="7" name="Freeform 6"/>
            <p:cNvSpPr/>
            <p:nvPr/>
          </p:nvSpPr>
          <p:spPr>
            <a:xfrm>
              <a:off x="6772436" y="0"/>
              <a:ext cx="1753464" cy="3994389"/>
            </a:xfrm>
            <a:custGeom>
              <a:avLst/>
              <a:gdLst>
                <a:gd name="connsiteX0" fmla="*/ 0 w 1753464"/>
                <a:gd name="connsiteY0" fmla="*/ 0 h 3994389"/>
                <a:gd name="connsiteX1" fmla="*/ 1175520 w 1753464"/>
                <a:gd name="connsiteY1" fmla="*/ 0 h 3994389"/>
                <a:gd name="connsiteX2" fmla="*/ 1264680 w 1753464"/>
                <a:gd name="connsiteY2" fmla="*/ 142590 h 3994389"/>
                <a:gd name="connsiteX3" fmla="*/ 1441778 w 1753464"/>
                <a:gd name="connsiteY3" fmla="*/ 496616 h 3994389"/>
                <a:gd name="connsiteX4" fmla="*/ 1576370 w 1753464"/>
                <a:gd name="connsiteY4" fmla="*/ 857722 h 3994389"/>
                <a:gd name="connsiteX5" fmla="*/ 1679084 w 1753464"/>
                <a:gd name="connsiteY5" fmla="*/ 1229448 h 3994389"/>
                <a:gd name="connsiteX6" fmla="*/ 1732212 w 1753464"/>
                <a:gd name="connsiteY6" fmla="*/ 1618877 h 3994389"/>
                <a:gd name="connsiteX7" fmla="*/ 1753464 w 1753464"/>
                <a:gd name="connsiteY7" fmla="*/ 2011846 h 3994389"/>
                <a:gd name="connsiteX8" fmla="*/ 1746380 w 1753464"/>
                <a:gd name="connsiteY8" fmla="*/ 2298606 h 3994389"/>
                <a:gd name="connsiteX9" fmla="*/ 1714504 w 1753464"/>
                <a:gd name="connsiteY9" fmla="*/ 2585367 h 3994389"/>
                <a:gd name="connsiteX10" fmla="*/ 1664916 w 1753464"/>
                <a:gd name="connsiteY10" fmla="*/ 2857967 h 3994389"/>
                <a:gd name="connsiteX11" fmla="*/ 1597620 w 1753464"/>
                <a:gd name="connsiteY11" fmla="*/ 3116406 h 3994389"/>
                <a:gd name="connsiteX12" fmla="*/ 1501990 w 1753464"/>
                <a:gd name="connsiteY12" fmla="*/ 3360683 h 3994389"/>
                <a:gd name="connsiteX13" fmla="*/ 1392190 w 1753464"/>
                <a:gd name="connsiteY13" fmla="*/ 3587260 h 3994389"/>
                <a:gd name="connsiteX14" fmla="*/ 1257598 w 1753464"/>
                <a:gd name="connsiteY14" fmla="*/ 3796135 h 3994389"/>
                <a:gd name="connsiteX15" fmla="*/ 1098212 w 1753464"/>
                <a:gd name="connsiteY15" fmla="*/ 3994389 h 3994389"/>
                <a:gd name="connsiteX16" fmla="*/ 1147798 w 1753464"/>
                <a:gd name="connsiteY16" fmla="*/ 3920044 h 3994389"/>
                <a:gd name="connsiteX17" fmla="*/ 1179676 w 1753464"/>
                <a:gd name="connsiteY17" fmla="*/ 3852780 h 3994389"/>
                <a:gd name="connsiteX18" fmla="*/ 1296560 w 1753464"/>
                <a:gd name="connsiteY18" fmla="*/ 3484592 h 3994389"/>
                <a:gd name="connsiteX19" fmla="*/ 1363854 w 1753464"/>
                <a:gd name="connsiteY19" fmla="*/ 3137647 h 3994389"/>
                <a:gd name="connsiteX20" fmla="*/ 1406356 w 1753464"/>
                <a:gd name="connsiteY20" fmla="*/ 2797782 h 3994389"/>
                <a:gd name="connsiteX21" fmla="*/ 1406356 w 1753464"/>
                <a:gd name="connsiteY21" fmla="*/ 2475620 h 3994389"/>
                <a:gd name="connsiteX22" fmla="*/ 1378022 w 1753464"/>
                <a:gd name="connsiteY22" fmla="*/ 2164077 h 3994389"/>
                <a:gd name="connsiteX23" fmla="*/ 1317810 w 1753464"/>
                <a:gd name="connsiteY23" fmla="*/ 1863155 h 3994389"/>
                <a:gd name="connsiteX24" fmla="*/ 1222178 w 1753464"/>
                <a:gd name="connsiteY24" fmla="*/ 1576394 h 3994389"/>
                <a:gd name="connsiteX25" fmla="*/ 1105296 w 1753464"/>
                <a:gd name="connsiteY25" fmla="*/ 1303794 h 3994389"/>
                <a:gd name="connsiteX26" fmla="*/ 956536 w 1753464"/>
                <a:gd name="connsiteY26" fmla="*/ 1041815 h 3994389"/>
                <a:gd name="connsiteX27" fmla="*/ 786524 w 1753464"/>
                <a:gd name="connsiteY27" fmla="*/ 786917 h 3994389"/>
                <a:gd name="connsiteX28" fmla="*/ 588178 w 1753464"/>
                <a:gd name="connsiteY28" fmla="*/ 549720 h 3994389"/>
                <a:gd name="connsiteX29" fmla="*/ 372122 w 1753464"/>
                <a:gd name="connsiteY29" fmla="*/ 326684 h 3994389"/>
                <a:gd name="connsiteX30" fmla="*/ 131274 w 1753464"/>
                <a:gd name="connsiteY30" fmla="*/ 107187 h 3994389"/>
                <a:gd name="connsiteX31" fmla="*/ 0 w 1753464"/>
                <a:gd name="connsiteY31" fmla="*/ 0 h 399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53464" h="3994389">
                  <a:moveTo>
                    <a:pt x="0" y="0"/>
                  </a:moveTo>
                  <a:lnTo>
                    <a:pt x="1175520" y="0"/>
                  </a:lnTo>
                  <a:lnTo>
                    <a:pt x="1264680" y="142590"/>
                  </a:lnTo>
                  <a:lnTo>
                    <a:pt x="1441778" y="496616"/>
                  </a:lnTo>
                  <a:lnTo>
                    <a:pt x="1576370" y="857722"/>
                  </a:lnTo>
                  <a:lnTo>
                    <a:pt x="1679084" y="1229448"/>
                  </a:lnTo>
                  <a:lnTo>
                    <a:pt x="1732212" y="1618877"/>
                  </a:lnTo>
                  <a:lnTo>
                    <a:pt x="1753464" y="2011846"/>
                  </a:lnTo>
                  <a:lnTo>
                    <a:pt x="1746380" y="2298606"/>
                  </a:lnTo>
                  <a:lnTo>
                    <a:pt x="1714504" y="2585367"/>
                  </a:lnTo>
                  <a:lnTo>
                    <a:pt x="1664916" y="2857967"/>
                  </a:lnTo>
                  <a:lnTo>
                    <a:pt x="1597620" y="3116406"/>
                  </a:lnTo>
                  <a:lnTo>
                    <a:pt x="1501990" y="3360683"/>
                  </a:lnTo>
                  <a:lnTo>
                    <a:pt x="1392190" y="3587260"/>
                  </a:lnTo>
                  <a:lnTo>
                    <a:pt x="1257598" y="3796135"/>
                  </a:lnTo>
                  <a:lnTo>
                    <a:pt x="1098212" y="3994389"/>
                  </a:lnTo>
                  <a:lnTo>
                    <a:pt x="1147798" y="3920044"/>
                  </a:lnTo>
                  <a:lnTo>
                    <a:pt x="1179676" y="3852780"/>
                  </a:lnTo>
                  <a:lnTo>
                    <a:pt x="1296560" y="3484592"/>
                  </a:lnTo>
                  <a:lnTo>
                    <a:pt x="1363854" y="3137647"/>
                  </a:lnTo>
                  <a:lnTo>
                    <a:pt x="1406356" y="2797782"/>
                  </a:lnTo>
                  <a:lnTo>
                    <a:pt x="1406356" y="2475620"/>
                  </a:lnTo>
                  <a:lnTo>
                    <a:pt x="1378022" y="2164077"/>
                  </a:lnTo>
                  <a:lnTo>
                    <a:pt x="1317810" y="1863155"/>
                  </a:lnTo>
                  <a:lnTo>
                    <a:pt x="1222178" y="1576394"/>
                  </a:lnTo>
                  <a:lnTo>
                    <a:pt x="1105296" y="1303794"/>
                  </a:lnTo>
                  <a:lnTo>
                    <a:pt x="956536" y="1041815"/>
                  </a:lnTo>
                  <a:lnTo>
                    <a:pt x="786524" y="786917"/>
                  </a:lnTo>
                  <a:lnTo>
                    <a:pt x="588178" y="549720"/>
                  </a:lnTo>
                  <a:lnTo>
                    <a:pt x="372122" y="326684"/>
                  </a:lnTo>
                  <a:lnTo>
                    <a:pt x="131274" y="107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78360" y="835013"/>
              <a:ext cx="7552500" cy="6022987"/>
            </a:xfrm>
            <a:custGeom>
              <a:avLst/>
              <a:gdLst>
                <a:gd name="connsiteX0" fmla="*/ 6698900 w 7552500"/>
                <a:gd name="connsiteY0" fmla="*/ 0 h 6022987"/>
                <a:gd name="connsiteX1" fmla="*/ 6911416 w 7552500"/>
                <a:gd name="connsiteY1" fmla="*/ 216176 h 6022987"/>
                <a:gd name="connsiteX2" fmla="*/ 7102678 w 7552500"/>
                <a:gd name="connsiteY2" fmla="*/ 450071 h 6022987"/>
                <a:gd name="connsiteX3" fmla="*/ 7251438 w 7552500"/>
                <a:gd name="connsiteY3" fmla="*/ 694597 h 6022987"/>
                <a:gd name="connsiteX4" fmla="*/ 7375404 w 7552500"/>
                <a:gd name="connsiteY4" fmla="*/ 953298 h 6022987"/>
                <a:gd name="connsiteX5" fmla="*/ 7471036 w 7552500"/>
                <a:gd name="connsiteY5" fmla="*/ 1226175 h 6022987"/>
                <a:gd name="connsiteX6" fmla="*/ 7524166 w 7552500"/>
                <a:gd name="connsiteY6" fmla="*/ 1499052 h 6022987"/>
                <a:gd name="connsiteX7" fmla="*/ 7552500 w 7552500"/>
                <a:gd name="connsiteY7" fmla="*/ 1786105 h 6022987"/>
                <a:gd name="connsiteX8" fmla="*/ 7552500 w 7552500"/>
                <a:gd name="connsiteY8" fmla="*/ 2069614 h 6022987"/>
                <a:gd name="connsiteX9" fmla="*/ 7517080 w 7552500"/>
                <a:gd name="connsiteY9" fmla="*/ 2356665 h 6022987"/>
                <a:gd name="connsiteX10" fmla="*/ 7449786 w 7552500"/>
                <a:gd name="connsiteY10" fmla="*/ 2643718 h 6022987"/>
                <a:gd name="connsiteX11" fmla="*/ 7347070 w 7552500"/>
                <a:gd name="connsiteY11" fmla="*/ 2930771 h 6022987"/>
                <a:gd name="connsiteX12" fmla="*/ 7216020 w 7552500"/>
                <a:gd name="connsiteY12" fmla="*/ 3207191 h 6022987"/>
                <a:gd name="connsiteX13" fmla="*/ 7067260 w 7552500"/>
                <a:gd name="connsiteY13" fmla="*/ 3441086 h 6022987"/>
                <a:gd name="connsiteX14" fmla="*/ 6883082 w 7552500"/>
                <a:gd name="connsiteY14" fmla="*/ 3678524 h 6022987"/>
                <a:gd name="connsiteX15" fmla="*/ 6652858 w 7552500"/>
                <a:gd name="connsiteY15" fmla="*/ 3908876 h 6022987"/>
                <a:gd name="connsiteX16" fmla="*/ 6380130 w 7552500"/>
                <a:gd name="connsiteY16" fmla="*/ 4149858 h 6022987"/>
                <a:gd name="connsiteX17" fmla="*/ 6064902 w 7552500"/>
                <a:gd name="connsiteY17" fmla="*/ 4387296 h 6022987"/>
                <a:gd name="connsiteX18" fmla="*/ 5717794 w 7552500"/>
                <a:gd name="connsiteY18" fmla="*/ 4624734 h 6022987"/>
                <a:gd name="connsiteX19" fmla="*/ 5338812 w 7552500"/>
                <a:gd name="connsiteY19" fmla="*/ 4851541 h 6022987"/>
                <a:gd name="connsiteX20" fmla="*/ 4927950 w 7552500"/>
                <a:gd name="connsiteY20" fmla="*/ 5067716 h 6022987"/>
                <a:gd name="connsiteX21" fmla="*/ 4485212 w 7552500"/>
                <a:gd name="connsiteY21" fmla="*/ 5280348 h 6022987"/>
                <a:gd name="connsiteX22" fmla="*/ 4021223 w 7552500"/>
                <a:gd name="connsiteY22" fmla="*/ 5485892 h 6022987"/>
                <a:gd name="connsiteX23" fmla="*/ 3525357 w 7552500"/>
                <a:gd name="connsiteY23" fmla="*/ 5670173 h 6022987"/>
                <a:gd name="connsiteX24" fmla="*/ 3015322 w 7552500"/>
                <a:gd name="connsiteY24" fmla="*/ 5840278 h 6022987"/>
                <a:gd name="connsiteX25" fmla="*/ 2476953 w 7552500"/>
                <a:gd name="connsiteY25" fmla="*/ 5989120 h 6022987"/>
                <a:gd name="connsiteX26" fmla="*/ 2337996 w 7552500"/>
                <a:gd name="connsiteY26" fmla="*/ 6022987 h 6022987"/>
                <a:gd name="connsiteX27" fmla="*/ 0 w 7552500"/>
                <a:gd name="connsiteY27" fmla="*/ 6022987 h 6022987"/>
                <a:gd name="connsiteX28" fmla="*/ 8246 w 7552500"/>
                <a:gd name="connsiteY28" fmla="*/ 6021014 h 6022987"/>
                <a:gd name="connsiteX29" fmla="*/ 337644 w 7552500"/>
                <a:gd name="connsiteY29" fmla="*/ 5946593 h 6022987"/>
                <a:gd name="connsiteX30" fmla="*/ 677667 w 7552500"/>
                <a:gd name="connsiteY30" fmla="*/ 5857996 h 6022987"/>
                <a:gd name="connsiteX31" fmla="*/ 1017689 w 7552500"/>
                <a:gd name="connsiteY31" fmla="*/ 5769401 h 6022987"/>
                <a:gd name="connsiteX32" fmla="*/ 1364796 w 7552500"/>
                <a:gd name="connsiteY32" fmla="*/ 5670173 h 6022987"/>
                <a:gd name="connsiteX33" fmla="*/ 1718986 w 7552500"/>
                <a:gd name="connsiteY33" fmla="*/ 5560312 h 6022987"/>
                <a:gd name="connsiteX34" fmla="*/ 2066092 w 7552500"/>
                <a:gd name="connsiteY34" fmla="*/ 5443365 h 6022987"/>
                <a:gd name="connsiteX35" fmla="*/ 2420283 w 7552500"/>
                <a:gd name="connsiteY35" fmla="*/ 5319330 h 6022987"/>
                <a:gd name="connsiteX36" fmla="*/ 2767388 w 7552500"/>
                <a:gd name="connsiteY36" fmla="*/ 5191751 h 6022987"/>
                <a:gd name="connsiteX37" fmla="*/ 3114496 w 7552500"/>
                <a:gd name="connsiteY37" fmla="*/ 5049997 h 6022987"/>
                <a:gd name="connsiteX38" fmla="*/ 3458060 w 7552500"/>
                <a:gd name="connsiteY38" fmla="*/ 4897611 h 6022987"/>
                <a:gd name="connsiteX39" fmla="*/ 3790999 w 7552500"/>
                <a:gd name="connsiteY39" fmla="*/ 4734594 h 6022987"/>
                <a:gd name="connsiteX40" fmla="*/ 4109771 w 7552500"/>
                <a:gd name="connsiteY40" fmla="*/ 4564489 h 6022987"/>
                <a:gd name="connsiteX41" fmla="*/ 4432084 w 7552500"/>
                <a:gd name="connsiteY41" fmla="*/ 4387296 h 6022987"/>
                <a:gd name="connsiteX42" fmla="*/ 4729604 w 7552500"/>
                <a:gd name="connsiteY42" fmla="*/ 4195927 h 6022987"/>
                <a:gd name="connsiteX43" fmla="*/ 5016498 w 7552500"/>
                <a:gd name="connsiteY43" fmla="*/ 3997471 h 6022987"/>
                <a:gd name="connsiteX44" fmla="*/ 5289224 w 7552500"/>
                <a:gd name="connsiteY44" fmla="*/ 3788384 h 6022987"/>
                <a:gd name="connsiteX45" fmla="*/ 5547784 w 7552500"/>
                <a:gd name="connsiteY45" fmla="*/ 3568665 h 6022987"/>
                <a:gd name="connsiteX46" fmla="*/ 5785090 w 7552500"/>
                <a:gd name="connsiteY46" fmla="*/ 3338314 h 6022987"/>
                <a:gd name="connsiteX47" fmla="*/ 5997606 w 7552500"/>
                <a:gd name="connsiteY47" fmla="*/ 3093788 h 6022987"/>
                <a:gd name="connsiteX48" fmla="*/ 6195950 w 7552500"/>
                <a:gd name="connsiteY48" fmla="*/ 2842174 h 6022987"/>
                <a:gd name="connsiteX49" fmla="*/ 6365962 w 7552500"/>
                <a:gd name="connsiteY49" fmla="*/ 2576384 h 6022987"/>
                <a:gd name="connsiteX50" fmla="*/ 6514722 w 7552500"/>
                <a:gd name="connsiteY50" fmla="*/ 2296420 h 6022987"/>
                <a:gd name="connsiteX51" fmla="*/ 6631608 w 7552500"/>
                <a:gd name="connsiteY51" fmla="*/ 2009367 h 6022987"/>
                <a:gd name="connsiteX52" fmla="*/ 6727238 w 7552500"/>
                <a:gd name="connsiteY52" fmla="*/ 1701052 h 6022987"/>
                <a:gd name="connsiteX53" fmla="*/ 6787450 w 7552500"/>
                <a:gd name="connsiteY53" fmla="*/ 1389193 h 6022987"/>
                <a:gd name="connsiteX54" fmla="*/ 6815784 w 7552500"/>
                <a:gd name="connsiteY54" fmla="*/ 1063157 h 6022987"/>
                <a:gd name="connsiteX55" fmla="*/ 6815784 w 7552500"/>
                <a:gd name="connsiteY55" fmla="*/ 722948 h 6022987"/>
                <a:gd name="connsiteX56" fmla="*/ 6773280 w 7552500"/>
                <a:gd name="connsiteY56" fmla="*/ 368561 h 6022987"/>
                <a:gd name="connsiteX57" fmla="*/ 6698900 w 7552500"/>
                <a:gd name="connsiteY57" fmla="*/ 0 h 602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552500" h="6022987">
                  <a:moveTo>
                    <a:pt x="6698900" y="0"/>
                  </a:moveTo>
                  <a:lnTo>
                    <a:pt x="6911416" y="216176"/>
                  </a:lnTo>
                  <a:lnTo>
                    <a:pt x="7102678" y="450071"/>
                  </a:lnTo>
                  <a:lnTo>
                    <a:pt x="7251438" y="694597"/>
                  </a:lnTo>
                  <a:lnTo>
                    <a:pt x="7375404" y="953298"/>
                  </a:lnTo>
                  <a:lnTo>
                    <a:pt x="7471036" y="1226175"/>
                  </a:lnTo>
                  <a:lnTo>
                    <a:pt x="7524166" y="1499052"/>
                  </a:lnTo>
                  <a:lnTo>
                    <a:pt x="7552500" y="1786105"/>
                  </a:lnTo>
                  <a:lnTo>
                    <a:pt x="7552500" y="2069614"/>
                  </a:lnTo>
                  <a:lnTo>
                    <a:pt x="7517080" y="2356665"/>
                  </a:lnTo>
                  <a:lnTo>
                    <a:pt x="7449786" y="2643718"/>
                  </a:lnTo>
                  <a:lnTo>
                    <a:pt x="7347070" y="2930771"/>
                  </a:lnTo>
                  <a:lnTo>
                    <a:pt x="7216020" y="3207191"/>
                  </a:lnTo>
                  <a:lnTo>
                    <a:pt x="7067260" y="3441086"/>
                  </a:lnTo>
                  <a:lnTo>
                    <a:pt x="6883082" y="3678524"/>
                  </a:lnTo>
                  <a:lnTo>
                    <a:pt x="6652858" y="3908876"/>
                  </a:lnTo>
                  <a:lnTo>
                    <a:pt x="6380130" y="4149858"/>
                  </a:lnTo>
                  <a:lnTo>
                    <a:pt x="6064902" y="4387296"/>
                  </a:lnTo>
                  <a:lnTo>
                    <a:pt x="5717794" y="4624734"/>
                  </a:lnTo>
                  <a:lnTo>
                    <a:pt x="5338812" y="4851541"/>
                  </a:lnTo>
                  <a:lnTo>
                    <a:pt x="4927950" y="5067716"/>
                  </a:lnTo>
                  <a:lnTo>
                    <a:pt x="4485212" y="5280348"/>
                  </a:lnTo>
                  <a:lnTo>
                    <a:pt x="4021223" y="5485892"/>
                  </a:lnTo>
                  <a:lnTo>
                    <a:pt x="3525357" y="5670173"/>
                  </a:lnTo>
                  <a:lnTo>
                    <a:pt x="3015322" y="5840278"/>
                  </a:lnTo>
                  <a:lnTo>
                    <a:pt x="2476953" y="5989120"/>
                  </a:lnTo>
                  <a:lnTo>
                    <a:pt x="2337996" y="6022987"/>
                  </a:lnTo>
                  <a:lnTo>
                    <a:pt x="0" y="6022987"/>
                  </a:lnTo>
                  <a:lnTo>
                    <a:pt x="8246" y="6021014"/>
                  </a:lnTo>
                  <a:lnTo>
                    <a:pt x="337644" y="5946593"/>
                  </a:lnTo>
                  <a:lnTo>
                    <a:pt x="677667" y="5857996"/>
                  </a:lnTo>
                  <a:lnTo>
                    <a:pt x="1017689" y="5769401"/>
                  </a:lnTo>
                  <a:lnTo>
                    <a:pt x="1364796" y="5670173"/>
                  </a:lnTo>
                  <a:lnTo>
                    <a:pt x="1718986" y="5560312"/>
                  </a:lnTo>
                  <a:lnTo>
                    <a:pt x="2066092" y="5443365"/>
                  </a:lnTo>
                  <a:lnTo>
                    <a:pt x="2420283" y="5319330"/>
                  </a:lnTo>
                  <a:lnTo>
                    <a:pt x="2767388" y="5191751"/>
                  </a:lnTo>
                  <a:lnTo>
                    <a:pt x="3114496" y="5049997"/>
                  </a:lnTo>
                  <a:lnTo>
                    <a:pt x="3458060" y="4897611"/>
                  </a:lnTo>
                  <a:lnTo>
                    <a:pt x="3790999" y="4734594"/>
                  </a:lnTo>
                  <a:lnTo>
                    <a:pt x="4109771" y="4564489"/>
                  </a:lnTo>
                  <a:lnTo>
                    <a:pt x="4432084" y="4387296"/>
                  </a:lnTo>
                  <a:lnTo>
                    <a:pt x="4729604" y="4195927"/>
                  </a:lnTo>
                  <a:lnTo>
                    <a:pt x="5016498" y="3997471"/>
                  </a:lnTo>
                  <a:lnTo>
                    <a:pt x="5289224" y="3788384"/>
                  </a:lnTo>
                  <a:lnTo>
                    <a:pt x="5547784" y="3568665"/>
                  </a:lnTo>
                  <a:lnTo>
                    <a:pt x="5785090" y="3338314"/>
                  </a:lnTo>
                  <a:lnTo>
                    <a:pt x="5997606" y="3093788"/>
                  </a:lnTo>
                  <a:lnTo>
                    <a:pt x="6195950" y="2842174"/>
                  </a:lnTo>
                  <a:lnTo>
                    <a:pt x="6365962" y="2576384"/>
                  </a:lnTo>
                  <a:lnTo>
                    <a:pt x="6514722" y="2296420"/>
                  </a:lnTo>
                  <a:lnTo>
                    <a:pt x="6631608" y="2009367"/>
                  </a:lnTo>
                  <a:lnTo>
                    <a:pt x="6727238" y="1701052"/>
                  </a:lnTo>
                  <a:lnTo>
                    <a:pt x="6787450" y="1389193"/>
                  </a:lnTo>
                  <a:lnTo>
                    <a:pt x="6815784" y="1063157"/>
                  </a:lnTo>
                  <a:lnTo>
                    <a:pt x="6815784" y="722948"/>
                  </a:lnTo>
                  <a:lnTo>
                    <a:pt x="6773280" y="368561"/>
                  </a:lnTo>
                  <a:lnTo>
                    <a:pt x="66989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6805" y="1"/>
              <a:ext cx="5943923" cy="2214323"/>
            </a:xfrm>
            <a:custGeom>
              <a:avLst/>
              <a:gdLst>
                <a:gd name="connsiteX0" fmla="*/ 5222470 w 5943923"/>
                <a:gd name="connsiteY0" fmla="*/ 0 h 2214323"/>
                <a:gd name="connsiteX1" fmla="*/ 5943923 w 5943923"/>
                <a:gd name="connsiteY1" fmla="*/ 0 h 2214323"/>
                <a:gd name="connsiteX2" fmla="*/ 5798629 w 5943923"/>
                <a:gd name="connsiteY2" fmla="*/ 314878 h 2214323"/>
                <a:gd name="connsiteX3" fmla="*/ 5604211 w 5943923"/>
                <a:gd name="connsiteY3" fmla="*/ 654851 h 2214323"/>
                <a:gd name="connsiteX4" fmla="*/ 5361552 w 5943923"/>
                <a:gd name="connsiteY4" fmla="*/ 971750 h 2214323"/>
                <a:gd name="connsiteX5" fmla="*/ 5093539 w 5943923"/>
                <a:gd name="connsiteY5" fmla="*/ 1268205 h 2214323"/>
                <a:gd name="connsiteX6" fmla="*/ 4881800 w 5943923"/>
                <a:gd name="connsiteY6" fmla="*/ 1468256 h 2214323"/>
                <a:gd name="connsiteX7" fmla="*/ 4652322 w 5943923"/>
                <a:gd name="connsiteY7" fmla="*/ 1650440 h 2214323"/>
                <a:gd name="connsiteX8" fmla="*/ 4420378 w 5943923"/>
                <a:gd name="connsiteY8" fmla="*/ 1809728 h 2214323"/>
                <a:gd name="connsiteX9" fmla="*/ 4185968 w 5943923"/>
                <a:gd name="connsiteY9" fmla="*/ 1946120 h 2214323"/>
                <a:gd name="connsiteX10" fmla="*/ 3941498 w 5943923"/>
                <a:gd name="connsiteY10" fmla="*/ 2051960 h 2214323"/>
                <a:gd name="connsiteX11" fmla="*/ 3699650 w 5943923"/>
                <a:gd name="connsiteY11" fmla="*/ 2134927 h 2214323"/>
                <a:gd name="connsiteX12" fmla="*/ 3452820 w 5943923"/>
                <a:gd name="connsiteY12" fmla="*/ 2187356 h 2214323"/>
                <a:gd name="connsiteX13" fmla="*/ 3195906 w 5943923"/>
                <a:gd name="connsiteY13" fmla="*/ 2214323 h 2214323"/>
                <a:gd name="connsiteX14" fmla="*/ 3284960 w 5943923"/>
                <a:gd name="connsiteY14" fmla="*/ 2196875 h 2214323"/>
                <a:gd name="connsiteX15" fmla="*/ 3356246 w 5943923"/>
                <a:gd name="connsiteY15" fmla="*/ 2171722 h 2214323"/>
                <a:gd name="connsiteX16" fmla="*/ 3705228 w 5943923"/>
                <a:gd name="connsiteY16" fmla="*/ 1992554 h 2214323"/>
                <a:gd name="connsiteX17" fmla="*/ 4003420 w 5943923"/>
                <a:gd name="connsiteY17" fmla="*/ 1792841 h 2214323"/>
                <a:gd name="connsiteX18" fmla="*/ 4278773 w 5943923"/>
                <a:gd name="connsiteY18" fmla="*/ 1580323 h 2214323"/>
                <a:gd name="connsiteX19" fmla="*/ 4510960 w 5943923"/>
                <a:gd name="connsiteY19" fmla="*/ 1349839 h 2214323"/>
                <a:gd name="connsiteX20" fmla="*/ 4715220 w 5943923"/>
                <a:gd name="connsiteY20" fmla="*/ 1106532 h 2214323"/>
                <a:gd name="connsiteX21" fmla="*/ 4889019 w 5943923"/>
                <a:gd name="connsiteY21" fmla="*/ 847847 h 2214323"/>
                <a:gd name="connsiteX22" fmla="*/ 5027275 w 5943923"/>
                <a:gd name="connsiteY22" fmla="*/ 573768 h 2214323"/>
                <a:gd name="connsiteX23" fmla="*/ 5140123 w 5943923"/>
                <a:gd name="connsiteY23" fmla="*/ 294503 h 2214323"/>
                <a:gd name="connsiteX24" fmla="*/ 4451435 w 5943923"/>
                <a:gd name="connsiteY24" fmla="*/ 0 h 2214323"/>
                <a:gd name="connsiteX25" fmla="*/ 4868621 w 5943923"/>
                <a:gd name="connsiteY25" fmla="*/ 0 h 2214323"/>
                <a:gd name="connsiteX26" fmla="*/ 4799993 w 5943923"/>
                <a:gd name="connsiteY26" fmla="*/ 277369 h 2214323"/>
                <a:gd name="connsiteX27" fmla="*/ 4702232 w 5943923"/>
                <a:gd name="connsiteY27" fmla="*/ 551793 h 2214323"/>
                <a:gd name="connsiteX28" fmla="*/ 4573988 w 5943923"/>
                <a:gd name="connsiteY28" fmla="*/ 815944 h 2214323"/>
                <a:gd name="connsiteX29" fmla="*/ 4415327 w 5943923"/>
                <a:gd name="connsiteY29" fmla="*/ 1049457 h 2214323"/>
                <a:gd name="connsiteX30" fmla="*/ 4228719 w 5943923"/>
                <a:gd name="connsiteY30" fmla="*/ 1275242 h 2214323"/>
                <a:gd name="connsiteX31" fmla="*/ 4024387 w 5943923"/>
                <a:gd name="connsiteY31" fmla="*/ 1478074 h 2214323"/>
                <a:gd name="connsiteX32" fmla="*/ 3792167 w 5943923"/>
                <a:gd name="connsiteY32" fmla="*/ 1657910 h 2214323"/>
                <a:gd name="connsiteX33" fmla="*/ 3537137 w 5943923"/>
                <a:gd name="connsiteY33" fmla="*/ 1814778 h 2214323"/>
                <a:gd name="connsiteX34" fmla="*/ 3256773 w 5943923"/>
                <a:gd name="connsiteY34" fmla="*/ 1946115 h 2214323"/>
                <a:gd name="connsiteX35" fmla="*/ 2963791 w 5943923"/>
                <a:gd name="connsiteY35" fmla="*/ 2049422 h 2214323"/>
                <a:gd name="connsiteX36" fmla="*/ 2688792 w 5943923"/>
                <a:gd name="connsiteY36" fmla="*/ 2109541 h 2214323"/>
                <a:gd name="connsiteX37" fmla="*/ 2385903 w 5943923"/>
                <a:gd name="connsiteY37" fmla="*/ 2146671 h 2214323"/>
                <a:gd name="connsiteX38" fmla="*/ 2055178 w 5943923"/>
                <a:gd name="connsiteY38" fmla="*/ 2145548 h 2214323"/>
                <a:gd name="connsiteX39" fmla="*/ 1686382 w 5943923"/>
                <a:gd name="connsiteY39" fmla="*/ 2121395 h 2214323"/>
                <a:gd name="connsiteX40" fmla="*/ 1289734 w 5943923"/>
                <a:gd name="connsiteY40" fmla="*/ 2064073 h 2214323"/>
                <a:gd name="connsiteX41" fmla="*/ 870279 w 5943923"/>
                <a:gd name="connsiteY41" fmla="*/ 1983779 h 2214323"/>
                <a:gd name="connsiteX42" fmla="*/ 435680 w 5943923"/>
                <a:gd name="connsiteY42" fmla="*/ 1872905 h 2214323"/>
                <a:gd name="connsiteX43" fmla="*/ 0 w 5943923"/>
                <a:gd name="connsiteY43" fmla="*/ 1735873 h 2214323"/>
                <a:gd name="connsiteX44" fmla="*/ 0 w 5943923"/>
                <a:gd name="connsiteY44" fmla="*/ 851475 h 2214323"/>
                <a:gd name="connsiteX45" fmla="*/ 121569 w 5943923"/>
                <a:gd name="connsiteY45" fmla="*/ 887279 h 2214323"/>
                <a:gd name="connsiteX46" fmla="*/ 472347 w 5943923"/>
                <a:gd name="connsiteY46" fmla="*/ 964797 h 2214323"/>
                <a:gd name="connsiteX47" fmla="*/ 820630 w 5943923"/>
                <a:gd name="connsiteY47" fmla="*/ 1029588 h 2214323"/>
                <a:gd name="connsiteX48" fmla="*/ 1166438 w 5943923"/>
                <a:gd name="connsiteY48" fmla="*/ 1076553 h 2214323"/>
                <a:gd name="connsiteX49" fmla="*/ 1509770 w 5943923"/>
                <a:gd name="connsiteY49" fmla="*/ 1105705 h 2214323"/>
                <a:gd name="connsiteX50" fmla="*/ 1845564 w 5943923"/>
                <a:gd name="connsiteY50" fmla="*/ 1111941 h 2214323"/>
                <a:gd name="connsiteX51" fmla="*/ 2173837 w 5943923"/>
                <a:gd name="connsiteY51" fmla="*/ 1090162 h 2214323"/>
                <a:gd name="connsiteX52" fmla="*/ 2497079 w 5943923"/>
                <a:gd name="connsiteY52" fmla="*/ 1053099 h 2214323"/>
                <a:gd name="connsiteX53" fmla="*/ 2810269 w 5943923"/>
                <a:gd name="connsiteY53" fmla="*/ 985477 h 2214323"/>
                <a:gd name="connsiteX54" fmla="*/ 3118474 w 5943923"/>
                <a:gd name="connsiteY54" fmla="*/ 892396 h 2214323"/>
                <a:gd name="connsiteX55" fmla="*/ 3408974 w 5943923"/>
                <a:gd name="connsiteY55" fmla="*/ 771270 h 2214323"/>
                <a:gd name="connsiteX56" fmla="*/ 3699600 w 5943923"/>
                <a:gd name="connsiteY56" fmla="*/ 619612 h 2214323"/>
                <a:gd name="connsiteX57" fmla="*/ 3967439 w 5943923"/>
                <a:gd name="connsiteY57" fmla="*/ 439899 h 2214323"/>
                <a:gd name="connsiteX58" fmla="*/ 4222690 w 5943923"/>
                <a:gd name="connsiteY58" fmla="*/ 227067 h 221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43923" h="2214323">
                  <a:moveTo>
                    <a:pt x="5222470" y="0"/>
                  </a:moveTo>
                  <a:lnTo>
                    <a:pt x="5943923" y="0"/>
                  </a:lnTo>
                  <a:lnTo>
                    <a:pt x="5798629" y="314878"/>
                  </a:lnTo>
                  <a:lnTo>
                    <a:pt x="5604211" y="654851"/>
                  </a:lnTo>
                  <a:lnTo>
                    <a:pt x="5361552" y="971750"/>
                  </a:lnTo>
                  <a:lnTo>
                    <a:pt x="5093539" y="1268205"/>
                  </a:lnTo>
                  <a:lnTo>
                    <a:pt x="4881800" y="1468256"/>
                  </a:lnTo>
                  <a:lnTo>
                    <a:pt x="4652322" y="1650440"/>
                  </a:lnTo>
                  <a:lnTo>
                    <a:pt x="4420378" y="1809728"/>
                  </a:lnTo>
                  <a:lnTo>
                    <a:pt x="4185968" y="1946120"/>
                  </a:lnTo>
                  <a:lnTo>
                    <a:pt x="3941498" y="2051960"/>
                  </a:lnTo>
                  <a:lnTo>
                    <a:pt x="3699650" y="2134927"/>
                  </a:lnTo>
                  <a:lnTo>
                    <a:pt x="3452820" y="2187356"/>
                  </a:lnTo>
                  <a:lnTo>
                    <a:pt x="3195906" y="2214323"/>
                  </a:lnTo>
                  <a:lnTo>
                    <a:pt x="3284960" y="2196875"/>
                  </a:lnTo>
                  <a:lnTo>
                    <a:pt x="3356246" y="2171722"/>
                  </a:lnTo>
                  <a:lnTo>
                    <a:pt x="3705228" y="1992554"/>
                  </a:lnTo>
                  <a:lnTo>
                    <a:pt x="4003420" y="1792841"/>
                  </a:lnTo>
                  <a:lnTo>
                    <a:pt x="4278773" y="1580323"/>
                  </a:lnTo>
                  <a:lnTo>
                    <a:pt x="4510960" y="1349839"/>
                  </a:lnTo>
                  <a:lnTo>
                    <a:pt x="4715220" y="1106532"/>
                  </a:lnTo>
                  <a:lnTo>
                    <a:pt x="4889019" y="847847"/>
                  </a:lnTo>
                  <a:lnTo>
                    <a:pt x="5027275" y="573768"/>
                  </a:lnTo>
                  <a:lnTo>
                    <a:pt x="5140123" y="294503"/>
                  </a:lnTo>
                  <a:close/>
                  <a:moveTo>
                    <a:pt x="4451435" y="0"/>
                  </a:moveTo>
                  <a:lnTo>
                    <a:pt x="4868621" y="0"/>
                  </a:lnTo>
                  <a:lnTo>
                    <a:pt x="4799993" y="277369"/>
                  </a:lnTo>
                  <a:lnTo>
                    <a:pt x="4702232" y="551793"/>
                  </a:lnTo>
                  <a:lnTo>
                    <a:pt x="4573988" y="815944"/>
                  </a:lnTo>
                  <a:lnTo>
                    <a:pt x="4415327" y="1049457"/>
                  </a:lnTo>
                  <a:lnTo>
                    <a:pt x="4228719" y="1275242"/>
                  </a:lnTo>
                  <a:lnTo>
                    <a:pt x="4024387" y="1478074"/>
                  </a:lnTo>
                  <a:lnTo>
                    <a:pt x="3792167" y="1657910"/>
                  </a:lnTo>
                  <a:lnTo>
                    <a:pt x="3537137" y="1814778"/>
                  </a:lnTo>
                  <a:lnTo>
                    <a:pt x="3256773" y="1946115"/>
                  </a:lnTo>
                  <a:lnTo>
                    <a:pt x="2963791" y="2049422"/>
                  </a:lnTo>
                  <a:lnTo>
                    <a:pt x="2688792" y="2109541"/>
                  </a:lnTo>
                  <a:lnTo>
                    <a:pt x="2385903" y="2146671"/>
                  </a:lnTo>
                  <a:lnTo>
                    <a:pt x="2055178" y="2145548"/>
                  </a:lnTo>
                  <a:lnTo>
                    <a:pt x="1686382" y="2121395"/>
                  </a:lnTo>
                  <a:lnTo>
                    <a:pt x="1289734" y="2064073"/>
                  </a:lnTo>
                  <a:lnTo>
                    <a:pt x="870279" y="1983779"/>
                  </a:lnTo>
                  <a:lnTo>
                    <a:pt x="435680" y="1872905"/>
                  </a:lnTo>
                  <a:lnTo>
                    <a:pt x="0" y="1735873"/>
                  </a:lnTo>
                  <a:lnTo>
                    <a:pt x="0" y="851475"/>
                  </a:lnTo>
                  <a:lnTo>
                    <a:pt x="121569" y="887279"/>
                  </a:lnTo>
                  <a:lnTo>
                    <a:pt x="472347" y="964797"/>
                  </a:lnTo>
                  <a:lnTo>
                    <a:pt x="820630" y="1029588"/>
                  </a:lnTo>
                  <a:lnTo>
                    <a:pt x="1166438" y="1076553"/>
                  </a:lnTo>
                  <a:lnTo>
                    <a:pt x="1509770" y="1105705"/>
                  </a:lnTo>
                  <a:lnTo>
                    <a:pt x="1845564" y="1111941"/>
                  </a:lnTo>
                  <a:lnTo>
                    <a:pt x="2173837" y="1090162"/>
                  </a:lnTo>
                  <a:lnTo>
                    <a:pt x="2497079" y="1053099"/>
                  </a:lnTo>
                  <a:lnTo>
                    <a:pt x="2810269" y="985477"/>
                  </a:lnTo>
                  <a:lnTo>
                    <a:pt x="3118474" y="892396"/>
                  </a:lnTo>
                  <a:lnTo>
                    <a:pt x="3408974" y="771270"/>
                  </a:lnTo>
                  <a:lnTo>
                    <a:pt x="3699600" y="619612"/>
                  </a:lnTo>
                  <a:lnTo>
                    <a:pt x="3967439" y="439899"/>
                  </a:lnTo>
                  <a:lnTo>
                    <a:pt x="4222690" y="2270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93118" y="5237032"/>
              <a:ext cx="3550882" cy="1620969"/>
            </a:xfrm>
            <a:custGeom>
              <a:avLst/>
              <a:gdLst>
                <a:gd name="connsiteX0" fmla="*/ 3550882 w 3550882"/>
                <a:gd name="connsiteY0" fmla="*/ 457396 h 1620969"/>
                <a:gd name="connsiteX1" fmla="*/ 3550882 w 3550882"/>
                <a:gd name="connsiteY1" fmla="*/ 1454920 h 1620969"/>
                <a:gd name="connsiteX2" fmla="*/ 3430610 w 3550882"/>
                <a:gd name="connsiteY2" fmla="*/ 1439037 h 1620969"/>
                <a:gd name="connsiteX3" fmla="*/ 3095480 w 3550882"/>
                <a:gd name="connsiteY3" fmla="*/ 1423818 h 1620969"/>
                <a:gd name="connsiteX4" fmla="*/ 2766088 w 3550882"/>
                <a:gd name="connsiteY4" fmla="*/ 1445140 h 1620969"/>
                <a:gd name="connsiteX5" fmla="*/ 2430808 w 3550882"/>
                <a:gd name="connsiteY5" fmla="*/ 1502238 h 1620969"/>
                <a:gd name="connsiteX6" fmla="*/ 2088716 w 3550882"/>
                <a:gd name="connsiteY6" fmla="*/ 1591550 h 1620969"/>
                <a:gd name="connsiteX7" fmla="*/ 2013922 w 3550882"/>
                <a:gd name="connsiteY7" fmla="*/ 1620969 h 1620969"/>
                <a:gd name="connsiteX8" fmla="*/ 1559467 w 3550882"/>
                <a:gd name="connsiteY8" fmla="*/ 1620969 h 1620969"/>
                <a:gd name="connsiteX9" fmla="*/ 1739011 w 3550882"/>
                <a:gd name="connsiteY9" fmla="*/ 1374703 h 1620969"/>
                <a:gd name="connsiteX10" fmla="*/ 1945839 w 3550882"/>
                <a:gd name="connsiteY10" fmla="*/ 1160929 h 1620969"/>
                <a:gd name="connsiteX11" fmla="*/ 2173428 w 3550882"/>
                <a:gd name="connsiteY11" fmla="*/ 968362 h 1620969"/>
                <a:gd name="connsiteX12" fmla="*/ 2422711 w 3550882"/>
                <a:gd name="connsiteY12" fmla="*/ 800561 h 1620969"/>
                <a:gd name="connsiteX13" fmla="*/ 2683152 w 3550882"/>
                <a:gd name="connsiteY13" fmla="*/ 675503 h 1620969"/>
                <a:gd name="connsiteX14" fmla="*/ 2964353 w 3550882"/>
                <a:gd name="connsiteY14" fmla="*/ 571653 h 1620969"/>
                <a:gd name="connsiteX15" fmla="*/ 3249435 w 3550882"/>
                <a:gd name="connsiteY15" fmla="*/ 497224 h 1620969"/>
                <a:gd name="connsiteX16" fmla="*/ 3547374 w 3550882"/>
                <a:gd name="connsiteY16" fmla="*/ 457484 h 1620969"/>
                <a:gd name="connsiteX17" fmla="*/ 3347089 w 3550882"/>
                <a:gd name="connsiteY17" fmla="*/ 0 h 1620969"/>
                <a:gd name="connsiteX18" fmla="*/ 3550882 w 3550882"/>
                <a:gd name="connsiteY18" fmla="*/ 24111 h 1620969"/>
                <a:gd name="connsiteX19" fmla="*/ 3550882 w 3550882"/>
                <a:gd name="connsiteY19" fmla="*/ 221748 h 1620969"/>
                <a:gd name="connsiteX20" fmla="*/ 3429816 w 3550882"/>
                <a:gd name="connsiteY20" fmla="*/ 229482 h 1620969"/>
                <a:gd name="connsiteX21" fmla="*/ 3076910 w 3550882"/>
                <a:gd name="connsiteY21" fmla="*/ 275965 h 1620969"/>
                <a:gd name="connsiteX22" fmla="*/ 2752962 w 3550882"/>
                <a:gd name="connsiteY22" fmla="*/ 360540 h 1620969"/>
                <a:gd name="connsiteX23" fmla="*/ 2447134 w 3550882"/>
                <a:gd name="connsiteY23" fmla="*/ 470819 h 1620969"/>
                <a:gd name="connsiteX24" fmla="*/ 2160354 w 3550882"/>
                <a:gd name="connsiteY24" fmla="*/ 610369 h 1620969"/>
                <a:gd name="connsiteX25" fmla="*/ 1897111 w 3550882"/>
                <a:gd name="connsiteY25" fmla="*/ 781809 h 1620969"/>
                <a:gd name="connsiteX26" fmla="*/ 1653682 w 3550882"/>
                <a:gd name="connsiteY26" fmla="*/ 970902 h 1620969"/>
                <a:gd name="connsiteX27" fmla="*/ 1429305 w 3550882"/>
                <a:gd name="connsiteY27" fmla="*/ 1189263 h 1620969"/>
                <a:gd name="connsiteX28" fmla="*/ 1217625 w 3550882"/>
                <a:gd name="connsiteY28" fmla="*/ 1427134 h 1620969"/>
                <a:gd name="connsiteX29" fmla="*/ 1079538 w 3550882"/>
                <a:gd name="connsiteY29" fmla="*/ 1620969 h 1620969"/>
                <a:gd name="connsiteX30" fmla="*/ 0 w 3550882"/>
                <a:gd name="connsiteY30" fmla="*/ 1620969 h 1620969"/>
                <a:gd name="connsiteX31" fmla="*/ 158247 w 3550882"/>
                <a:gd name="connsiteY31" fmla="*/ 1418387 h 1620969"/>
                <a:gd name="connsiteX32" fmla="*/ 444200 w 3550882"/>
                <a:gd name="connsiteY32" fmla="*/ 1115477 h 1620969"/>
                <a:gd name="connsiteX33" fmla="*/ 753698 w 3550882"/>
                <a:gd name="connsiteY33" fmla="*/ 844459 h 1620969"/>
                <a:gd name="connsiteX34" fmla="*/ 1081472 w 3550882"/>
                <a:gd name="connsiteY34" fmla="*/ 614327 h 1620969"/>
                <a:gd name="connsiteX35" fmla="*/ 1428290 w 3550882"/>
                <a:gd name="connsiteY35" fmla="*/ 413453 h 1620969"/>
                <a:gd name="connsiteX36" fmla="*/ 1805932 w 3550882"/>
                <a:gd name="connsiteY36" fmla="*/ 257796 h 1620969"/>
                <a:gd name="connsiteX37" fmla="*/ 2195496 w 3550882"/>
                <a:gd name="connsiteY37" fmla="*/ 133264 h 1620969"/>
                <a:gd name="connsiteX38" fmla="*/ 2485704 w 3550882"/>
                <a:gd name="connsiteY38" fmla="*/ 65106 h 1620969"/>
                <a:gd name="connsiteX39" fmla="*/ 2782420 w 3550882"/>
                <a:gd name="connsiteY39" fmla="*/ 21877 h 1620969"/>
                <a:gd name="connsiteX40" fmla="*/ 3069549 w 3550882"/>
                <a:gd name="connsiteY40" fmla="*/ 173 h 162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50882" h="1620969">
                  <a:moveTo>
                    <a:pt x="3550882" y="457396"/>
                  </a:moveTo>
                  <a:lnTo>
                    <a:pt x="3550882" y="1454920"/>
                  </a:lnTo>
                  <a:lnTo>
                    <a:pt x="3430610" y="1439037"/>
                  </a:lnTo>
                  <a:lnTo>
                    <a:pt x="3095480" y="1423818"/>
                  </a:lnTo>
                  <a:lnTo>
                    <a:pt x="2766088" y="1445140"/>
                  </a:lnTo>
                  <a:lnTo>
                    <a:pt x="2430808" y="1502238"/>
                  </a:lnTo>
                  <a:lnTo>
                    <a:pt x="2088716" y="1591550"/>
                  </a:lnTo>
                  <a:lnTo>
                    <a:pt x="2013922" y="1620969"/>
                  </a:lnTo>
                  <a:lnTo>
                    <a:pt x="1559467" y="1620969"/>
                  </a:lnTo>
                  <a:lnTo>
                    <a:pt x="1739011" y="1374703"/>
                  </a:lnTo>
                  <a:lnTo>
                    <a:pt x="1945839" y="1160929"/>
                  </a:lnTo>
                  <a:lnTo>
                    <a:pt x="2173428" y="968362"/>
                  </a:lnTo>
                  <a:lnTo>
                    <a:pt x="2422711" y="800561"/>
                  </a:lnTo>
                  <a:lnTo>
                    <a:pt x="2683152" y="675503"/>
                  </a:lnTo>
                  <a:lnTo>
                    <a:pt x="2964353" y="571653"/>
                  </a:lnTo>
                  <a:lnTo>
                    <a:pt x="3249435" y="497224"/>
                  </a:lnTo>
                  <a:lnTo>
                    <a:pt x="3547374" y="457484"/>
                  </a:lnTo>
                  <a:close/>
                  <a:moveTo>
                    <a:pt x="3347089" y="0"/>
                  </a:moveTo>
                  <a:lnTo>
                    <a:pt x="3550882" y="24111"/>
                  </a:lnTo>
                  <a:lnTo>
                    <a:pt x="3550882" y="221748"/>
                  </a:lnTo>
                  <a:lnTo>
                    <a:pt x="3429816" y="229482"/>
                  </a:lnTo>
                  <a:lnTo>
                    <a:pt x="3076910" y="275965"/>
                  </a:lnTo>
                  <a:lnTo>
                    <a:pt x="2752962" y="360540"/>
                  </a:lnTo>
                  <a:lnTo>
                    <a:pt x="2447134" y="470819"/>
                  </a:lnTo>
                  <a:lnTo>
                    <a:pt x="2160354" y="610369"/>
                  </a:lnTo>
                  <a:lnTo>
                    <a:pt x="1897111" y="781809"/>
                  </a:lnTo>
                  <a:lnTo>
                    <a:pt x="1653682" y="970902"/>
                  </a:lnTo>
                  <a:lnTo>
                    <a:pt x="1429305" y="1189263"/>
                  </a:lnTo>
                  <a:lnTo>
                    <a:pt x="1217625" y="1427134"/>
                  </a:lnTo>
                  <a:lnTo>
                    <a:pt x="1079538" y="1620969"/>
                  </a:lnTo>
                  <a:lnTo>
                    <a:pt x="0" y="1620969"/>
                  </a:lnTo>
                  <a:lnTo>
                    <a:pt x="158247" y="1418387"/>
                  </a:lnTo>
                  <a:lnTo>
                    <a:pt x="444200" y="1115477"/>
                  </a:lnTo>
                  <a:lnTo>
                    <a:pt x="753698" y="844459"/>
                  </a:lnTo>
                  <a:lnTo>
                    <a:pt x="1081472" y="614327"/>
                  </a:lnTo>
                  <a:lnTo>
                    <a:pt x="1428290" y="413453"/>
                  </a:lnTo>
                  <a:lnTo>
                    <a:pt x="1805932" y="257796"/>
                  </a:lnTo>
                  <a:lnTo>
                    <a:pt x="2195496" y="133264"/>
                  </a:lnTo>
                  <a:lnTo>
                    <a:pt x="2485704" y="65106"/>
                  </a:lnTo>
                  <a:lnTo>
                    <a:pt x="2782420" y="21877"/>
                  </a:lnTo>
                  <a:lnTo>
                    <a:pt x="3069549" y="1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2558644"/>
              <a:ext cx="6427898" cy="4299357"/>
            </a:xfrm>
            <a:custGeom>
              <a:avLst/>
              <a:gdLst>
                <a:gd name="connsiteX0" fmla="*/ 3469310 w 6427898"/>
                <a:gd name="connsiteY0" fmla="*/ 1145878 h 4299357"/>
                <a:gd name="connsiteX1" fmla="*/ 3773399 w 6427898"/>
                <a:gd name="connsiteY1" fmla="*/ 1149960 h 4299357"/>
                <a:gd name="connsiteX2" fmla="*/ 4076255 w 6427898"/>
                <a:gd name="connsiteY2" fmla="*/ 1184359 h 4299357"/>
                <a:gd name="connsiteX3" fmla="*/ 4375886 w 6427898"/>
                <a:gd name="connsiteY3" fmla="*/ 1252263 h 4299357"/>
                <a:gd name="connsiteX4" fmla="*/ 4651528 w 6427898"/>
                <a:gd name="connsiteY4" fmla="*/ 1358437 h 4299357"/>
                <a:gd name="connsiteX5" fmla="*/ 4925939 w 6427898"/>
                <a:gd name="connsiteY5" fmla="*/ 1494926 h 4299357"/>
                <a:gd name="connsiteX6" fmla="*/ 5181171 w 6427898"/>
                <a:gd name="connsiteY6" fmla="*/ 1654928 h 4299357"/>
                <a:gd name="connsiteX7" fmla="*/ 5419601 w 6427898"/>
                <a:gd name="connsiteY7" fmla="*/ 1848814 h 4299357"/>
                <a:gd name="connsiteX8" fmla="*/ 5640046 w 6427898"/>
                <a:gd name="connsiteY8" fmla="*/ 2071398 h 4299357"/>
                <a:gd name="connsiteX9" fmla="*/ 5840498 w 6427898"/>
                <a:gd name="connsiteY9" fmla="*/ 2325865 h 4299357"/>
                <a:gd name="connsiteX10" fmla="*/ 6015387 w 6427898"/>
                <a:gd name="connsiteY10" fmla="*/ 2599849 h 4299357"/>
                <a:gd name="connsiteX11" fmla="*/ 6141995 w 6427898"/>
                <a:gd name="connsiteY11" fmla="*/ 2865772 h 4299357"/>
                <a:gd name="connsiteX12" fmla="*/ 6251808 w 6427898"/>
                <a:gd name="connsiteY12" fmla="*/ 3165577 h 4299357"/>
                <a:gd name="connsiteX13" fmla="*/ 6329257 w 6427898"/>
                <a:gd name="connsiteY13" fmla="*/ 3502839 h 4299357"/>
                <a:gd name="connsiteX14" fmla="*/ 6392286 w 6427898"/>
                <a:gd name="connsiteY14" fmla="*/ 3884364 h 4299357"/>
                <a:gd name="connsiteX15" fmla="*/ 6427898 w 6427898"/>
                <a:gd name="connsiteY15" fmla="*/ 4299357 h 4299357"/>
                <a:gd name="connsiteX16" fmla="*/ 5397967 w 6427898"/>
                <a:gd name="connsiteY16" fmla="*/ 4299357 h 4299357"/>
                <a:gd name="connsiteX17" fmla="*/ 5325873 w 6427898"/>
                <a:gd name="connsiteY17" fmla="*/ 3962051 h 4299357"/>
                <a:gd name="connsiteX18" fmla="*/ 5225672 w 6427898"/>
                <a:gd name="connsiteY18" fmla="*/ 3632733 h 4299357"/>
                <a:gd name="connsiteX19" fmla="*/ 5111091 w 6427898"/>
                <a:gd name="connsiteY19" fmla="*/ 3312170 h 4299357"/>
                <a:gd name="connsiteX20" fmla="*/ 4967762 w 6427898"/>
                <a:gd name="connsiteY20" fmla="*/ 3009114 h 4299357"/>
                <a:gd name="connsiteX21" fmla="*/ 4799675 w 6427898"/>
                <a:gd name="connsiteY21" fmla="*/ 2717191 h 4299357"/>
                <a:gd name="connsiteX22" fmla="*/ 4607219 w 6427898"/>
                <a:gd name="connsiteY22" fmla="*/ 2449968 h 4299357"/>
                <a:gd name="connsiteX23" fmla="*/ 4383624 w 6427898"/>
                <a:gd name="connsiteY23" fmla="*/ 2189876 h 4299357"/>
                <a:gd name="connsiteX24" fmla="*/ 4136857 w 6427898"/>
                <a:gd name="connsiteY24" fmla="*/ 1959666 h 4299357"/>
                <a:gd name="connsiteX25" fmla="*/ 3859332 w 6427898"/>
                <a:gd name="connsiteY25" fmla="*/ 1750158 h 4299357"/>
                <a:gd name="connsiteX26" fmla="*/ 3553058 w 6427898"/>
                <a:gd name="connsiteY26" fmla="*/ 1558158 h 4299357"/>
                <a:gd name="connsiteX27" fmla="*/ 3210033 w 6427898"/>
                <a:gd name="connsiteY27" fmla="*/ 1396421 h 4299357"/>
                <a:gd name="connsiteX28" fmla="*/ 2836252 w 6427898"/>
                <a:gd name="connsiteY28" fmla="*/ 1255382 h 4299357"/>
                <a:gd name="connsiteX29" fmla="*/ 3150801 w 6427898"/>
                <a:gd name="connsiteY29" fmla="*/ 1186064 h 4299357"/>
                <a:gd name="connsiteX30" fmla="*/ 2328703 w 6427898"/>
                <a:gd name="connsiteY30" fmla="*/ 0 h 4299357"/>
                <a:gd name="connsiteX31" fmla="*/ 2754596 w 6427898"/>
                <a:gd name="connsiteY31" fmla="*/ 489 h 4299357"/>
                <a:gd name="connsiteX32" fmla="*/ 3173258 w 6427898"/>
                <a:gd name="connsiteY32" fmla="*/ 40855 h 4299357"/>
                <a:gd name="connsiteX33" fmla="*/ 3574303 w 6427898"/>
                <a:gd name="connsiteY33" fmla="*/ 123484 h 4299357"/>
                <a:gd name="connsiteX34" fmla="*/ 3966921 w 6427898"/>
                <a:gd name="connsiteY34" fmla="*/ 240796 h 4299357"/>
                <a:gd name="connsiteX35" fmla="*/ 4347492 w 6427898"/>
                <a:gd name="connsiteY35" fmla="*/ 412748 h 4299357"/>
                <a:gd name="connsiteX36" fmla="*/ 4713255 w 6427898"/>
                <a:gd name="connsiteY36" fmla="*/ 615390 h 4299357"/>
                <a:gd name="connsiteX37" fmla="*/ 4967415 w 6427898"/>
                <a:gd name="connsiteY37" fmla="*/ 783602 h 4299357"/>
                <a:gd name="connsiteX38" fmla="*/ 5207583 w 6427898"/>
                <a:gd name="connsiteY38" fmla="*/ 974133 h 4299357"/>
                <a:gd name="connsiteX39" fmla="*/ 5425010 w 6427898"/>
                <a:gd name="connsiteY39" fmla="*/ 1172620 h 4299357"/>
                <a:gd name="connsiteX40" fmla="*/ 5619690 w 6427898"/>
                <a:gd name="connsiteY40" fmla="*/ 1379059 h 4299357"/>
                <a:gd name="connsiteX41" fmla="*/ 5785634 w 6427898"/>
                <a:gd name="connsiteY41" fmla="*/ 1603009 h 4299357"/>
                <a:gd name="connsiteX42" fmla="*/ 5927644 w 6427898"/>
                <a:gd name="connsiteY42" fmla="*/ 1829726 h 4299357"/>
                <a:gd name="connsiteX43" fmla="*/ 6039724 w 6427898"/>
                <a:gd name="connsiteY43" fmla="*/ 2068775 h 4299357"/>
                <a:gd name="connsiteX44" fmla="*/ 6128254 w 6427898"/>
                <a:gd name="connsiteY44" fmla="*/ 2324148 h 4299357"/>
                <a:gd name="connsiteX45" fmla="*/ 6089313 w 6427898"/>
                <a:gd name="connsiteY45" fmla="*/ 2237552 h 4299357"/>
                <a:gd name="connsiteX46" fmla="*/ 6046743 w 6427898"/>
                <a:gd name="connsiteY46" fmla="*/ 2170892 h 4299357"/>
                <a:gd name="connsiteX47" fmla="*/ 5781248 w 6427898"/>
                <a:gd name="connsiteY47" fmla="*/ 1857875 h 4299357"/>
                <a:gd name="connsiteX48" fmla="*/ 5506888 w 6427898"/>
                <a:gd name="connsiteY48" fmla="*/ 1601492 h 4299357"/>
                <a:gd name="connsiteX49" fmla="*/ 5224908 w 6427898"/>
                <a:gd name="connsiteY49" fmla="*/ 1371423 h 4299357"/>
                <a:gd name="connsiteX50" fmla="*/ 4934878 w 6427898"/>
                <a:gd name="connsiteY50" fmla="*/ 1189608 h 4299357"/>
                <a:gd name="connsiteX51" fmla="*/ 4638421 w 6427898"/>
                <a:gd name="connsiteY51" fmla="*/ 1039297 h 4299357"/>
                <a:gd name="connsiteX52" fmla="*/ 4333531 w 6427898"/>
                <a:gd name="connsiteY52" fmla="*/ 923679 h 4299357"/>
                <a:gd name="connsiteX53" fmla="*/ 4021404 w 6427898"/>
                <a:gd name="connsiteY53" fmla="*/ 847935 h 4299357"/>
                <a:gd name="connsiteX54" fmla="*/ 3710030 w 6427898"/>
                <a:gd name="connsiteY54" fmla="*/ 799312 h 4299357"/>
                <a:gd name="connsiteX55" fmla="*/ 3390226 w 6427898"/>
                <a:gd name="connsiteY55" fmla="*/ 785386 h 4299357"/>
                <a:gd name="connsiteX56" fmla="*/ 3064802 w 6427898"/>
                <a:gd name="connsiteY56" fmla="*/ 794587 h 4299357"/>
                <a:gd name="connsiteX57" fmla="*/ 2739326 w 6427898"/>
                <a:gd name="connsiteY57" fmla="*/ 839281 h 4299357"/>
                <a:gd name="connsiteX58" fmla="*/ 2416603 w 6427898"/>
                <a:gd name="connsiteY58" fmla="*/ 907916 h 4299357"/>
                <a:gd name="connsiteX59" fmla="*/ 2083082 w 6427898"/>
                <a:gd name="connsiteY59" fmla="*/ 1000866 h 4299357"/>
                <a:gd name="connsiteX60" fmla="*/ 1756298 w 6427898"/>
                <a:gd name="connsiteY60" fmla="*/ 1111379 h 4299357"/>
                <a:gd name="connsiteX61" fmla="*/ 1423099 w 6427898"/>
                <a:gd name="connsiteY61" fmla="*/ 1253389 h 4299357"/>
                <a:gd name="connsiteX62" fmla="*/ 1091459 w 6427898"/>
                <a:gd name="connsiteY62" fmla="*/ 1414151 h 4299357"/>
                <a:gd name="connsiteX63" fmla="*/ 760194 w 6427898"/>
                <a:gd name="connsiteY63" fmla="*/ 1588475 h 4299357"/>
                <a:gd name="connsiteX64" fmla="*/ 433685 w 6427898"/>
                <a:gd name="connsiteY64" fmla="*/ 1783544 h 4299357"/>
                <a:gd name="connsiteX65" fmla="*/ 104365 w 6427898"/>
                <a:gd name="connsiteY65" fmla="*/ 1990178 h 4299357"/>
                <a:gd name="connsiteX66" fmla="*/ 0 w 6427898"/>
                <a:gd name="connsiteY66" fmla="*/ 2065234 h 4299357"/>
                <a:gd name="connsiteX67" fmla="*/ 0 w 6427898"/>
                <a:gd name="connsiteY67" fmla="*/ 615282 h 4299357"/>
                <a:gd name="connsiteX68" fmla="*/ 93026 w 6427898"/>
                <a:gd name="connsiteY68" fmla="*/ 570605 h 4299357"/>
                <a:gd name="connsiteX69" fmla="*/ 549135 w 6427898"/>
                <a:gd name="connsiteY69" fmla="*/ 381268 h 4299357"/>
                <a:gd name="connsiteX70" fmla="*/ 1003184 w 6427898"/>
                <a:gd name="connsiteY70" fmla="*/ 230620 h 4299357"/>
                <a:gd name="connsiteX71" fmla="*/ 1451994 w 6427898"/>
                <a:gd name="connsiteY71" fmla="*/ 116660 h 4299357"/>
                <a:gd name="connsiteX72" fmla="*/ 1890370 w 6427898"/>
                <a:gd name="connsiteY72" fmla="*/ 40585 h 4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427898" h="4299357">
                  <a:moveTo>
                    <a:pt x="3469310" y="1145878"/>
                  </a:moveTo>
                  <a:lnTo>
                    <a:pt x="3773399" y="1149960"/>
                  </a:lnTo>
                  <a:lnTo>
                    <a:pt x="4076255" y="1184359"/>
                  </a:lnTo>
                  <a:lnTo>
                    <a:pt x="4375886" y="1252263"/>
                  </a:lnTo>
                  <a:lnTo>
                    <a:pt x="4651528" y="1358437"/>
                  </a:lnTo>
                  <a:lnTo>
                    <a:pt x="4925939" y="1494926"/>
                  </a:lnTo>
                  <a:lnTo>
                    <a:pt x="5181171" y="1654928"/>
                  </a:lnTo>
                  <a:lnTo>
                    <a:pt x="5419601" y="1848814"/>
                  </a:lnTo>
                  <a:lnTo>
                    <a:pt x="5640046" y="2071398"/>
                  </a:lnTo>
                  <a:lnTo>
                    <a:pt x="5840498" y="2325865"/>
                  </a:lnTo>
                  <a:lnTo>
                    <a:pt x="6015387" y="2599849"/>
                  </a:lnTo>
                  <a:lnTo>
                    <a:pt x="6141995" y="2865772"/>
                  </a:lnTo>
                  <a:lnTo>
                    <a:pt x="6251808" y="3165577"/>
                  </a:lnTo>
                  <a:lnTo>
                    <a:pt x="6329257" y="3502839"/>
                  </a:lnTo>
                  <a:lnTo>
                    <a:pt x="6392286" y="3884364"/>
                  </a:lnTo>
                  <a:lnTo>
                    <a:pt x="6427898" y="4299357"/>
                  </a:lnTo>
                  <a:lnTo>
                    <a:pt x="5397967" y="4299357"/>
                  </a:lnTo>
                  <a:lnTo>
                    <a:pt x="5325873" y="3962051"/>
                  </a:lnTo>
                  <a:lnTo>
                    <a:pt x="5225672" y="3632733"/>
                  </a:lnTo>
                  <a:lnTo>
                    <a:pt x="5111091" y="3312170"/>
                  </a:lnTo>
                  <a:lnTo>
                    <a:pt x="4967762" y="3009114"/>
                  </a:lnTo>
                  <a:lnTo>
                    <a:pt x="4799675" y="2717191"/>
                  </a:lnTo>
                  <a:lnTo>
                    <a:pt x="4607219" y="2449968"/>
                  </a:lnTo>
                  <a:lnTo>
                    <a:pt x="4383624" y="2189876"/>
                  </a:lnTo>
                  <a:lnTo>
                    <a:pt x="4136857" y="1959666"/>
                  </a:lnTo>
                  <a:lnTo>
                    <a:pt x="3859332" y="1750158"/>
                  </a:lnTo>
                  <a:lnTo>
                    <a:pt x="3553058" y="1558158"/>
                  </a:lnTo>
                  <a:lnTo>
                    <a:pt x="3210033" y="1396421"/>
                  </a:lnTo>
                  <a:lnTo>
                    <a:pt x="2836252" y="1255382"/>
                  </a:lnTo>
                  <a:lnTo>
                    <a:pt x="3150801" y="1186064"/>
                  </a:lnTo>
                  <a:close/>
                  <a:moveTo>
                    <a:pt x="2328703" y="0"/>
                  </a:moveTo>
                  <a:lnTo>
                    <a:pt x="2754596" y="489"/>
                  </a:lnTo>
                  <a:lnTo>
                    <a:pt x="3173258" y="40855"/>
                  </a:lnTo>
                  <a:lnTo>
                    <a:pt x="3574303" y="123484"/>
                  </a:lnTo>
                  <a:lnTo>
                    <a:pt x="3966921" y="240796"/>
                  </a:lnTo>
                  <a:lnTo>
                    <a:pt x="4347492" y="412748"/>
                  </a:lnTo>
                  <a:lnTo>
                    <a:pt x="4713255" y="615390"/>
                  </a:lnTo>
                  <a:lnTo>
                    <a:pt x="4967415" y="783602"/>
                  </a:lnTo>
                  <a:lnTo>
                    <a:pt x="5207583" y="974133"/>
                  </a:lnTo>
                  <a:lnTo>
                    <a:pt x="5425010" y="1172620"/>
                  </a:lnTo>
                  <a:lnTo>
                    <a:pt x="5619690" y="1379059"/>
                  </a:lnTo>
                  <a:lnTo>
                    <a:pt x="5785634" y="1603009"/>
                  </a:lnTo>
                  <a:lnTo>
                    <a:pt x="5927644" y="1829726"/>
                  </a:lnTo>
                  <a:lnTo>
                    <a:pt x="6039724" y="2068775"/>
                  </a:lnTo>
                  <a:lnTo>
                    <a:pt x="6128254" y="2324148"/>
                  </a:lnTo>
                  <a:lnTo>
                    <a:pt x="6089313" y="2237552"/>
                  </a:lnTo>
                  <a:lnTo>
                    <a:pt x="6046743" y="2170892"/>
                  </a:lnTo>
                  <a:lnTo>
                    <a:pt x="5781248" y="1857875"/>
                  </a:lnTo>
                  <a:lnTo>
                    <a:pt x="5506888" y="1601492"/>
                  </a:lnTo>
                  <a:lnTo>
                    <a:pt x="5224908" y="1371423"/>
                  </a:lnTo>
                  <a:lnTo>
                    <a:pt x="4934878" y="1189608"/>
                  </a:lnTo>
                  <a:lnTo>
                    <a:pt x="4638421" y="1039297"/>
                  </a:lnTo>
                  <a:lnTo>
                    <a:pt x="4333531" y="923679"/>
                  </a:lnTo>
                  <a:lnTo>
                    <a:pt x="4021404" y="847935"/>
                  </a:lnTo>
                  <a:lnTo>
                    <a:pt x="3710030" y="799312"/>
                  </a:lnTo>
                  <a:lnTo>
                    <a:pt x="3390226" y="785386"/>
                  </a:lnTo>
                  <a:lnTo>
                    <a:pt x="3064802" y="794587"/>
                  </a:lnTo>
                  <a:lnTo>
                    <a:pt x="2739326" y="839281"/>
                  </a:lnTo>
                  <a:lnTo>
                    <a:pt x="2416603" y="907916"/>
                  </a:lnTo>
                  <a:lnTo>
                    <a:pt x="2083082" y="1000866"/>
                  </a:lnTo>
                  <a:lnTo>
                    <a:pt x="1756298" y="1111379"/>
                  </a:lnTo>
                  <a:lnTo>
                    <a:pt x="1423099" y="1253389"/>
                  </a:lnTo>
                  <a:lnTo>
                    <a:pt x="1091459" y="1414151"/>
                  </a:lnTo>
                  <a:lnTo>
                    <a:pt x="760194" y="1588475"/>
                  </a:lnTo>
                  <a:lnTo>
                    <a:pt x="433685" y="1783544"/>
                  </a:lnTo>
                  <a:lnTo>
                    <a:pt x="104365" y="1990178"/>
                  </a:lnTo>
                  <a:lnTo>
                    <a:pt x="0" y="2065234"/>
                  </a:lnTo>
                  <a:lnTo>
                    <a:pt x="0" y="615282"/>
                  </a:lnTo>
                  <a:lnTo>
                    <a:pt x="93026" y="570605"/>
                  </a:lnTo>
                  <a:lnTo>
                    <a:pt x="549135" y="381268"/>
                  </a:lnTo>
                  <a:lnTo>
                    <a:pt x="1003184" y="230620"/>
                  </a:lnTo>
                  <a:lnTo>
                    <a:pt x="1451994" y="116660"/>
                  </a:lnTo>
                  <a:lnTo>
                    <a:pt x="1890370" y="405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98438"/>
            <a:ext cx="18716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0"/>
          <p:cNvGrpSpPr>
            <a:grpSpLocks/>
          </p:cNvGrpSpPr>
          <p:nvPr userDrawn="1"/>
        </p:nvGrpSpPr>
        <p:grpSpPr bwMode="auto">
          <a:xfrm>
            <a:off x="0" y="0"/>
            <a:ext cx="365125" cy="6858000"/>
            <a:chOff x="0" y="0"/>
            <a:chExt cx="365499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365499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0" y="5353050"/>
              <a:ext cx="286043" cy="1041400"/>
            </a:xfrm>
            <a:custGeom>
              <a:avLst/>
              <a:gdLst>
                <a:gd name="T0" fmla="*/ 41764 w 285550"/>
                <a:gd name="T1" fmla="*/ 353010 h 1041430"/>
                <a:gd name="T2" fmla="*/ 77816 w 285550"/>
                <a:gd name="T3" fmla="*/ 389429 h 1041430"/>
                <a:gd name="T4" fmla="*/ 110264 w 285550"/>
                <a:gd name="T5" fmla="*/ 428832 h 1041430"/>
                <a:gd name="T6" fmla="*/ 135502 w 285550"/>
                <a:gd name="T7" fmla="*/ 470023 h 1041430"/>
                <a:gd name="T8" fmla="*/ 156532 w 285550"/>
                <a:gd name="T9" fmla="*/ 513607 h 1041430"/>
                <a:gd name="T10" fmla="*/ 172757 w 285550"/>
                <a:gd name="T11" fmla="*/ 559578 h 1041430"/>
                <a:gd name="T12" fmla="*/ 181770 w 285550"/>
                <a:gd name="T13" fmla="*/ 605550 h 1041430"/>
                <a:gd name="T14" fmla="*/ 186577 w 285550"/>
                <a:gd name="T15" fmla="*/ 653906 h 1041430"/>
                <a:gd name="T16" fmla="*/ 186577 w 285550"/>
                <a:gd name="T17" fmla="*/ 701669 h 1041430"/>
                <a:gd name="T18" fmla="*/ 180568 w 285550"/>
                <a:gd name="T19" fmla="*/ 750025 h 1041430"/>
                <a:gd name="T20" fmla="*/ 169152 w 285550"/>
                <a:gd name="T21" fmla="*/ 798385 h 1041430"/>
                <a:gd name="T22" fmla="*/ 151726 w 285550"/>
                <a:gd name="T23" fmla="*/ 846745 h 1041430"/>
                <a:gd name="T24" fmla="*/ 129492 w 285550"/>
                <a:gd name="T25" fmla="*/ 893310 h 1041430"/>
                <a:gd name="T26" fmla="*/ 104255 w 285550"/>
                <a:gd name="T27" fmla="*/ 932714 h 1041430"/>
                <a:gd name="T28" fmla="*/ 73009 w 285550"/>
                <a:gd name="T29" fmla="*/ 972715 h 1041430"/>
                <a:gd name="T30" fmla="*/ 33951 w 285550"/>
                <a:gd name="T31" fmla="*/ 1011521 h 1041430"/>
                <a:gd name="T32" fmla="*/ 0 w 285550"/>
                <a:gd name="T33" fmla="*/ 1041310 h 1041430"/>
                <a:gd name="T34" fmla="*/ 0 w 285550"/>
                <a:gd name="T35" fmla="*/ 759531 h 1041430"/>
                <a:gd name="T36" fmla="*/ 10516 w 285550"/>
                <a:gd name="T37" fmla="*/ 739879 h 1041430"/>
                <a:gd name="T38" fmla="*/ 30345 w 285550"/>
                <a:gd name="T39" fmla="*/ 691519 h 1041430"/>
                <a:gd name="T40" fmla="*/ 46570 w 285550"/>
                <a:gd name="T41" fmla="*/ 639580 h 1041430"/>
                <a:gd name="T42" fmla="*/ 56785 w 285550"/>
                <a:gd name="T43" fmla="*/ 587040 h 1041430"/>
                <a:gd name="T44" fmla="*/ 61593 w 285550"/>
                <a:gd name="T45" fmla="*/ 532116 h 1041430"/>
                <a:gd name="T46" fmla="*/ 61593 w 285550"/>
                <a:gd name="T47" fmla="*/ 474800 h 1041430"/>
                <a:gd name="T48" fmla="*/ 54381 w 285550"/>
                <a:gd name="T49" fmla="*/ 415099 h 1041430"/>
                <a:gd name="T50" fmla="*/ 0 w 285550"/>
                <a:gd name="T51" fmla="*/ 0 h 1041430"/>
                <a:gd name="T52" fmla="*/ 24939 w 285550"/>
                <a:gd name="T53" fmla="*/ 20457 h 1041430"/>
                <a:gd name="T54" fmla="*/ 78418 w 285550"/>
                <a:gd name="T55" fmla="*/ 71154 h 1041430"/>
                <a:gd name="T56" fmla="*/ 125888 w 285550"/>
                <a:gd name="T57" fmla="*/ 123636 h 1041430"/>
                <a:gd name="T58" fmla="*/ 168552 w 285550"/>
                <a:gd name="T59" fmla="*/ 179105 h 1041430"/>
                <a:gd name="T60" fmla="*/ 204605 w 285550"/>
                <a:gd name="T61" fmla="*/ 236359 h 1041430"/>
                <a:gd name="T62" fmla="*/ 234648 w 285550"/>
                <a:gd name="T63" fmla="*/ 295999 h 1041430"/>
                <a:gd name="T64" fmla="*/ 257482 w 285550"/>
                <a:gd name="T65" fmla="*/ 356837 h 1041430"/>
                <a:gd name="T66" fmla="*/ 274908 w 285550"/>
                <a:gd name="T67" fmla="*/ 419459 h 1041430"/>
                <a:gd name="T68" fmla="*/ 283923 w 285550"/>
                <a:gd name="T69" fmla="*/ 485064 h 1041430"/>
                <a:gd name="T70" fmla="*/ 287528 w 285550"/>
                <a:gd name="T71" fmla="*/ 551265 h 1041430"/>
                <a:gd name="T72" fmla="*/ 286326 w 285550"/>
                <a:gd name="T73" fmla="*/ 599576 h 1041430"/>
                <a:gd name="T74" fmla="*/ 280917 w 285550"/>
                <a:gd name="T75" fmla="*/ 647883 h 1041430"/>
                <a:gd name="T76" fmla="*/ 272505 w 285550"/>
                <a:gd name="T77" fmla="*/ 693808 h 1041430"/>
                <a:gd name="T78" fmla="*/ 261088 w 285550"/>
                <a:gd name="T79" fmla="*/ 737347 h 1041430"/>
                <a:gd name="T80" fmla="*/ 244864 w 285550"/>
                <a:gd name="T81" fmla="*/ 778500 h 1041430"/>
                <a:gd name="T82" fmla="*/ 226237 w 285550"/>
                <a:gd name="T83" fmla="*/ 816667 h 1041430"/>
                <a:gd name="T84" fmla="*/ 203403 w 285550"/>
                <a:gd name="T85" fmla="*/ 851855 h 1041430"/>
                <a:gd name="T86" fmla="*/ 176362 w 285550"/>
                <a:gd name="T87" fmla="*/ 885254 h 1041430"/>
                <a:gd name="T88" fmla="*/ 184775 w 285550"/>
                <a:gd name="T89" fmla="*/ 872732 h 1041430"/>
                <a:gd name="T90" fmla="*/ 190183 w 285550"/>
                <a:gd name="T91" fmla="*/ 861399 h 1041430"/>
                <a:gd name="T92" fmla="*/ 210012 w 285550"/>
                <a:gd name="T93" fmla="*/ 799373 h 1041430"/>
                <a:gd name="T94" fmla="*/ 221430 w 285550"/>
                <a:gd name="T95" fmla="*/ 740926 h 1041430"/>
                <a:gd name="T96" fmla="*/ 228640 w 285550"/>
                <a:gd name="T97" fmla="*/ 683668 h 1041430"/>
                <a:gd name="T98" fmla="*/ 228640 w 285550"/>
                <a:gd name="T99" fmla="*/ 629396 h 1041430"/>
                <a:gd name="T100" fmla="*/ 223833 w 285550"/>
                <a:gd name="T101" fmla="*/ 576910 h 1041430"/>
                <a:gd name="T102" fmla="*/ 213618 w 285550"/>
                <a:gd name="T103" fmla="*/ 526217 h 1041430"/>
                <a:gd name="T104" fmla="*/ 197394 w 285550"/>
                <a:gd name="T105" fmla="*/ 477906 h 1041430"/>
                <a:gd name="T106" fmla="*/ 177565 w 285550"/>
                <a:gd name="T107" fmla="*/ 431985 h 1041430"/>
                <a:gd name="T108" fmla="*/ 152328 w 285550"/>
                <a:gd name="T109" fmla="*/ 387850 h 1041430"/>
                <a:gd name="T110" fmla="*/ 123484 w 285550"/>
                <a:gd name="T111" fmla="*/ 344907 h 1041430"/>
                <a:gd name="T112" fmla="*/ 89835 w 285550"/>
                <a:gd name="T113" fmla="*/ 304946 h 1041430"/>
                <a:gd name="T114" fmla="*/ 53180 w 285550"/>
                <a:gd name="T115" fmla="*/ 267372 h 1041430"/>
                <a:gd name="T116" fmla="*/ 12319 w 285550"/>
                <a:gd name="T117" fmla="*/ 230394 h 1041430"/>
                <a:gd name="T118" fmla="*/ 0 w 285550"/>
                <a:gd name="T119" fmla="*/ 220408 h 10414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5550" h="1041430">
                  <a:moveTo>
                    <a:pt x="41476" y="353050"/>
                  </a:moveTo>
                  <a:lnTo>
                    <a:pt x="77281" y="389473"/>
                  </a:lnTo>
                  <a:lnTo>
                    <a:pt x="109506" y="428880"/>
                  </a:lnTo>
                  <a:lnTo>
                    <a:pt x="134570" y="470079"/>
                  </a:lnTo>
                  <a:lnTo>
                    <a:pt x="155456" y="513667"/>
                  </a:lnTo>
                  <a:lnTo>
                    <a:pt x="171569" y="559642"/>
                  </a:lnTo>
                  <a:lnTo>
                    <a:pt x="180520" y="605618"/>
                  </a:lnTo>
                  <a:lnTo>
                    <a:pt x="185294" y="653982"/>
                  </a:lnTo>
                  <a:lnTo>
                    <a:pt x="185294" y="701749"/>
                  </a:lnTo>
                  <a:lnTo>
                    <a:pt x="179326" y="750113"/>
                  </a:lnTo>
                  <a:lnTo>
                    <a:pt x="167988" y="798477"/>
                  </a:lnTo>
                  <a:lnTo>
                    <a:pt x="150682" y="846841"/>
                  </a:lnTo>
                  <a:lnTo>
                    <a:pt x="128602" y="893414"/>
                  </a:lnTo>
                  <a:lnTo>
                    <a:pt x="103538" y="932822"/>
                  </a:lnTo>
                  <a:lnTo>
                    <a:pt x="72507" y="972827"/>
                  </a:lnTo>
                  <a:lnTo>
                    <a:pt x="33718" y="1011637"/>
                  </a:lnTo>
                  <a:lnTo>
                    <a:pt x="0" y="1041430"/>
                  </a:lnTo>
                  <a:lnTo>
                    <a:pt x="0" y="759619"/>
                  </a:lnTo>
                  <a:lnTo>
                    <a:pt x="10444" y="739963"/>
                  </a:lnTo>
                  <a:lnTo>
                    <a:pt x="30137" y="691599"/>
                  </a:lnTo>
                  <a:lnTo>
                    <a:pt x="46250" y="639652"/>
                  </a:lnTo>
                  <a:lnTo>
                    <a:pt x="56394" y="587108"/>
                  </a:lnTo>
                  <a:lnTo>
                    <a:pt x="61169" y="532176"/>
                  </a:lnTo>
                  <a:lnTo>
                    <a:pt x="61169" y="474856"/>
                  </a:lnTo>
                  <a:lnTo>
                    <a:pt x="54007" y="415147"/>
                  </a:lnTo>
                  <a:lnTo>
                    <a:pt x="41476" y="353050"/>
                  </a:lnTo>
                  <a:close/>
                  <a:moveTo>
                    <a:pt x="0" y="0"/>
                  </a:moveTo>
                  <a:lnTo>
                    <a:pt x="24767" y="20461"/>
                  </a:lnTo>
                  <a:lnTo>
                    <a:pt x="77879" y="71162"/>
                  </a:lnTo>
                  <a:lnTo>
                    <a:pt x="125022" y="123652"/>
                  </a:lnTo>
                  <a:lnTo>
                    <a:pt x="167392" y="179125"/>
                  </a:lnTo>
                  <a:lnTo>
                    <a:pt x="203198" y="236387"/>
                  </a:lnTo>
                  <a:lnTo>
                    <a:pt x="233035" y="296035"/>
                  </a:lnTo>
                  <a:lnTo>
                    <a:pt x="255712" y="356877"/>
                  </a:lnTo>
                  <a:lnTo>
                    <a:pt x="273018" y="419507"/>
                  </a:lnTo>
                  <a:lnTo>
                    <a:pt x="281970" y="485120"/>
                  </a:lnTo>
                  <a:lnTo>
                    <a:pt x="285550" y="551329"/>
                  </a:lnTo>
                  <a:lnTo>
                    <a:pt x="284357" y="599644"/>
                  </a:lnTo>
                  <a:lnTo>
                    <a:pt x="278986" y="647959"/>
                  </a:lnTo>
                  <a:lnTo>
                    <a:pt x="270631" y="693888"/>
                  </a:lnTo>
                  <a:lnTo>
                    <a:pt x="259293" y="737431"/>
                  </a:lnTo>
                  <a:lnTo>
                    <a:pt x="243180" y="778588"/>
                  </a:lnTo>
                  <a:lnTo>
                    <a:pt x="224681" y="816763"/>
                  </a:lnTo>
                  <a:lnTo>
                    <a:pt x="202004" y="851955"/>
                  </a:lnTo>
                  <a:lnTo>
                    <a:pt x="175150" y="885358"/>
                  </a:lnTo>
                  <a:lnTo>
                    <a:pt x="183505" y="872832"/>
                  </a:lnTo>
                  <a:lnTo>
                    <a:pt x="188875" y="861499"/>
                  </a:lnTo>
                  <a:lnTo>
                    <a:pt x="208568" y="799465"/>
                  </a:lnTo>
                  <a:lnTo>
                    <a:pt x="219907" y="741010"/>
                  </a:lnTo>
                  <a:lnTo>
                    <a:pt x="227068" y="683748"/>
                  </a:lnTo>
                  <a:lnTo>
                    <a:pt x="227068" y="629468"/>
                  </a:lnTo>
                  <a:lnTo>
                    <a:pt x="222294" y="576978"/>
                  </a:lnTo>
                  <a:lnTo>
                    <a:pt x="212149" y="526277"/>
                  </a:lnTo>
                  <a:lnTo>
                    <a:pt x="196037" y="477962"/>
                  </a:lnTo>
                  <a:lnTo>
                    <a:pt x="176344" y="432033"/>
                  </a:lnTo>
                  <a:lnTo>
                    <a:pt x="151280" y="387894"/>
                  </a:lnTo>
                  <a:lnTo>
                    <a:pt x="122635" y="344947"/>
                  </a:lnTo>
                  <a:lnTo>
                    <a:pt x="89217" y="304982"/>
                  </a:lnTo>
                  <a:lnTo>
                    <a:pt x="52815" y="267404"/>
                  </a:lnTo>
                  <a:lnTo>
                    <a:pt x="12235" y="230422"/>
                  </a:lnTo>
                  <a:lnTo>
                    <a:pt x="0" y="22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712788" y="6591300"/>
            <a:ext cx="2371725" cy="88900"/>
            <a:chOff x="732693" y="6371356"/>
            <a:chExt cx="2371790" cy="88718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32693" y="6372941"/>
              <a:ext cx="130179" cy="87133"/>
            </a:xfrm>
            <a:custGeom>
              <a:avLst/>
              <a:gdLst>
                <a:gd name="T0" fmla="*/ 2147483647 w 204"/>
                <a:gd name="T1" fmla="*/ 0 h 136"/>
                <a:gd name="T2" fmla="*/ 2147483647 w 204"/>
                <a:gd name="T3" fmla="*/ 0 h 136"/>
                <a:gd name="T4" fmla="*/ 2147483647 w 204"/>
                <a:gd name="T5" fmla="*/ 2147483647 h 136"/>
                <a:gd name="T6" fmla="*/ 2147483647 w 204"/>
                <a:gd name="T7" fmla="*/ 0 h 136"/>
                <a:gd name="T8" fmla="*/ 2147483647 w 204"/>
                <a:gd name="T9" fmla="*/ 0 h 136"/>
                <a:gd name="T10" fmla="*/ 2147483647 w 204"/>
                <a:gd name="T11" fmla="*/ 2147483647 h 136"/>
                <a:gd name="T12" fmla="*/ 2147483647 w 204"/>
                <a:gd name="T13" fmla="*/ 2147483647 h 136"/>
                <a:gd name="T14" fmla="*/ 2147483647 w 204"/>
                <a:gd name="T15" fmla="*/ 2147483647 h 136"/>
                <a:gd name="T16" fmla="*/ 2147483647 w 204"/>
                <a:gd name="T17" fmla="*/ 2147483647 h 136"/>
                <a:gd name="T18" fmla="*/ 2147483647 w 204"/>
                <a:gd name="T19" fmla="*/ 2147483647 h 136"/>
                <a:gd name="T20" fmla="*/ 0 w 204"/>
                <a:gd name="T21" fmla="*/ 0 h 136"/>
                <a:gd name="T22" fmla="*/ 2147483647 w 204"/>
                <a:gd name="T23" fmla="*/ 0 h 136"/>
                <a:gd name="T24" fmla="*/ 2147483647 w 204"/>
                <a:gd name="T25" fmla="*/ 2147483647 h 136"/>
                <a:gd name="T26" fmla="*/ 2147483647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866047" y="6371356"/>
              <a:ext cx="92078" cy="88718"/>
            </a:xfrm>
            <a:custGeom>
              <a:avLst/>
              <a:gdLst>
                <a:gd name="T0" fmla="*/ 2147483647 w 144"/>
                <a:gd name="T1" fmla="*/ 2147483647 h 139"/>
                <a:gd name="T2" fmla="*/ 2147483647 w 144"/>
                <a:gd name="T3" fmla="*/ 2147483647 h 139"/>
                <a:gd name="T4" fmla="*/ 2147483647 w 144"/>
                <a:gd name="T5" fmla="*/ 2147483647 h 139"/>
                <a:gd name="T6" fmla="*/ 2147483647 w 144"/>
                <a:gd name="T7" fmla="*/ 2147483647 h 139"/>
                <a:gd name="T8" fmla="*/ 2147483647 w 144"/>
                <a:gd name="T9" fmla="*/ 2147483647 h 139"/>
                <a:gd name="T10" fmla="*/ 2147483647 w 144"/>
                <a:gd name="T11" fmla="*/ 2147483647 h 139"/>
                <a:gd name="T12" fmla="*/ 2147483647 w 144"/>
                <a:gd name="T13" fmla="*/ 2147483647 h 139"/>
                <a:gd name="T14" fmla="*/ 2147483647 w 144"/>
                <a:gd name="T15" fmla="*/ 2147483647 h 139"/>
                <a:gd name="T16" fmla="*/ 2147483647 w 144"/>
                <a:gd name="T17" fmla="*/ 2147483647 h 139"/>
                <a:gd name="T18" fmla="*/ 2147483647 w 144"/>
                <a:gd name="T19" fmla="*/ 2147483647 h 139"/>
                <a:gd name="T20" fmla="*/ 2147483647 w 144"/>
                <a:gd name="T21" fmla="*/ 2147483647 h 139"/>
                <a:gd name="T22" fmla="*/ 2147483647 w 144"/>
                <a:gd name="T23" fmla="*/ 2147483647 h 139"/>
                <a:gd name="T24" fmla="*/ 2147483647 w 144"/>
                <a:gd name="T25" fmla="*/ 2147483647 h 139"/>
                <a:gd name="T26" fmla="*/ 2147483647 w 144"/>
                <a:gd name="T27" fmla="*/ 2147483647 h 139"/>
                <a:gd name="T28" fmla="*/ 2147483647 w 144"/>
                <a:gd name="T29" fmla="*/ 2147483647 h 139"/>
                <a:gd name="T30" fmla="*/ 2147483647 w 144"/>
                <a:gd name="T31" fmla="*/ 2147483647 h 139"/>
                <a:gd name="T32" fmla="*/ 2147483647 w 144"/>
                <a:gd name="T33" fmla="*/ 2147483647 h 139"/>
                <a:gd name="T34" fmla="*/ 2147483647 w 144"/>
                <a:gd name="T35" fmla="*/ 2147483647 h 139"/>
                <a:gd name="T36" fmla="*/ 2147483647 w 144"/>
                <a:gd name="T37" fmla="*/ 2147483647 h 139"/>
                <a:gd name="T38" fmla="*/ 2147483647 w 144"/>
                <a:gd name="T39" fmla="*/ 2147483647 h 139"/>
                <a:gd name="T40" fmla="*/ 2147483647 w 144"/>
                <a:gd name="T41" fmla="*/ 2147483647 h 139"/>
                <a:gd name="T42" fmla="*/ 2147483647 w 144"/>
                <a:gd name="T43" fmla="*/ 2147483647 h 139"/>
                <a:gd name="T44" fmla="*/ 2147483647 w 144"/>
                <a:gd name="T45" fmla="*/ 2147483647 h 139"/>
                <a:gd name="T46" fmla="*/ 2147483647 w 144"/>
                <a:gd name="T47" fmla="*/ 0 h 139"/>
                <a:gd name="T48" fmla="*/ 2147483647 w 144"/>
                <a:gd name="T49" fmla="*/ 2147483647 h 139"/>
                <a:gd name="T50" fmla="*/ 2147483647 w 144"/>
                <a:gd name="T51" fmla="*/ 2147483647 h 139"/>
                <a:gd name="T52" fmla="*/ 2147483647 w 144"/>
                <a:gd name="T53" fmla="*/ 2147483647 h 139"/>
                <a:gd name="T54" fmla="*/ 2147483647 w 144"/>
                <a:gd name="T55" fmla="*/ 2147483647 h 139"/>
                <a:gd name="T56" fmla="*/ 2147483647 w 144"/>
                <a:gd name="T57" fmla="*/ 2147483647 h 139"/>
                <a:gd name="T58" fmla="*/ 2147483647 w 144"/>
                <a:gd name="T59" fmla="*/ 2147483647 h 139"/>
                <a:gd name="T60" fmla="*/ 2147483647 w 144"/>
                <a:gd name="T61" fmla="*/ 2147483647 h 139"/>
                <a:gd name="T62" fmla="*/ 2147483647 w 144"/>
                <a:gd name="T63" fmla="*/ 2147483647 h 139"/>
                <a:gd name="T64" fmla="*/ 2147483647 w 144"/>
                <a:gd name="T65" fmla="*/ 2147483647 h 139"/>
                <a:gd name="T66" fmla="*/ 2147483647 w 144"/>
                <a:gd name="T67" fmla="*/ 2147483647 h 139"/>
                <a:gd name="T68" fmla="*/ 2147483647 w 144"/>
                <a:gd name="T69" fmla="*/ 2147483647 h 139"/>
                <a:gd name="T70" fmla="*/ 2147483647 w 144"/>
                <a:gd name="T71" fmla="*/ 2147483647 h 139"/>
                <a:gd name="T72" fmla="*/ 2147483647 w 144"/>
                <a:gd name="T73" fmla="*/ 2147483647 h 139"/>
                <a:gd name="T74" fmla="*/ 2147483647 w 144"/>
                <a:gd name="T75" fmla="*/ 2147483647 h 139"/>
                <a:gd name="T76" fmla="*/ 2147483647 w 144"/>
                <a:gd name="T77" fmla="*/ 2147483647 h 139"/>
                <a:gd name="T78" fmla="*/ 2147483647 w 144"/>
                <a:gd name="T79" fmla="*/ 2147483647 h 139"/>
                <a:gd name="T80" fmla="*/ 2147483647 w 144"/>
                <a:gd name="T81" fmla="*/ 2147483647 h 139"/>
                <a:gd name="T82" fmla="*/ 2147483647 w 144"/>
                <a:gd name="T83" fmla="*/ 2147483647 h 139"/>
                <a:gd name="T84" fmla="*/ 0 w 144"/>
                <a:gd name="T85" fmla="*/ 2147483647 h 139"/>
                <a:gd name="T86" fmla="*/ 0 w 144"/>
                <a:gd name="T87" fmla="*/ 2147483647 h 139"/>
                <a:gd name="T88" fmla="*/ 2147483647 w 144"/>
                <a:gd name="T89" fmla="*/ 2147483647 h 139"/>
                <a:gd name="T90" fmla="*/ 2147483647 w 144"/>
                <a:gd name="T91" fmla="*/ 2147483647 h 139"/>
                <a:gd name="T92" fmla="*/ 2147483647 w 144"/>
                <a:gd name="T93" fmla="*/ 2147483647 h 139"/>
                <a:gd name="T94" fmla="*/ 2147483647 w 144"/>
                <a:gd name="T95" fmla="*/ 2147483647 h 139"/>
                <a:gd name="T96" fmla="*/ 2147483647 w 144"/>
                <a:gd name="T97" fmla="*/ 2147483647 h 139"/>
                <a:gd name="T98" fmla="*/ 2147483647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974000" y="6372941"/>
              <a:ext cx="74614" cy="85550"/>
            </a:xfrm>
            <a:custGeom>
              <a:avLst/>
              <a:gdLst>
                <a:gd name="T0" fmla="*/ 2147483647 w 116"/>
                <a:gd name="T1" fmla="*/ 2147483647 h 134"/>
                <a:gd name="T2" fmla="*/ 2147483647 w 116"/>
                <a:gd name="T3" fmla="*/ 2147483647 h 134"/>
                <a:gd name="T4" fmla="*/ 2147483647 w 116"/>
                <a:gd name="T5" fmla="*/ 2147483647 h 134"/>
                <a:gd name="T6" fmla="*/ 2147483647 w 116"/>
                <a:gd name="T7" fmla="*/ 2147483647 h 134"/>
                <a:gd name="T8" fmla="*/ 2147483647 w 116"/>
                <a:gd name="T9" fmla="*/ 2147483647 h 134"/>
                <a:gd name="T10" fmla="*/ 2147483647 w 116"/>
                <a:gd name="T11" fmla="*/ 2147483647 h 134"/>
                <a:gd name="T12" fmla="*/ 2147483647 w 116"/>
                <a:gd name="T13" fmla="*/ 2147483647 h 134"/>
                <a:gd name="T14" fmla="*/ 2147483647 w 116"/>
                <a:gd name="T15" fmla="*/ 2147483647 h 134"/>
                <a:gd name="T16" fmla="*/ 2147483647 w 116"/>
                <a:gd name="T17" fmla="*/ 2147483647 h 134"/>
                <a:gd name="T18" fmla="*/ 2147483647 w 116"/>
                <a:gd name="T19" fmla="*/ 2147483647 h 134"/>
                <a:gd name="T20" fmla="*/ 2147483647 w 116"/>
                <a:gd name="T21" fmla="*/ 2147483647 h 134"/>
                <a:gd name="T22" fmla="*/ 2147483647 w 116"/>
                <a:gd name="T23" fmla="*/ 2147483647 h 134"/>
                <a:gd name="T24" fmla="*/ 0 w 116"/>
                <a:gd name="T25" fmla="*/ 0 h 134"/>
                <a:gd name="T26" fmla="*/ 2147483647 w 116"/>
                <a:gd name="T27" fmla="*/ 0 h 134"/>
                <a:gd name="T28" fmla="*/ 2147483647 w 116"/>
                <a:gd name="T29" fmla="*/ 2147483647 h 134"/>
                <a:gd name="T30" fmla="*/ 2147483647 w 116"/>
                <a:gd name="T31" fmla="*/ 2147483647 h 134"/>
                <a:gd name="T32" fmla="*/ 2147483647 w 116"/>
                <a:gd name="T33" fmla="*/ 2147483647 h 134"/>
                <a:gd name="T34" fmla="*/ 2147483647 w 116"/>
                <a:gd name="T35" fmla="*/ 2147483647 h 134"/>
                <a:gd name="T36" fmla="*/ 2147483647 w 116"/>
                <a:gd name="T37" fmla="*/ 2147483647 h 134"/>
                <a:gd name="T38" fmla="*/ 2147483647 w 116"/>
                <a:gd name="T39" fmla="*/ 2147483647 h 134"/>
                <a:gd name="T40" fmla="*/ 2147483647 w 116"/>
                <a:gd name="T41" fmla="*/ 2147483647 h 134"/>
                <a:gd name="T42" fmla="*/ 2147483647 w 116"/>
                <a:gd name="T43" fmla="*/ 2147483647 h 134"/>
                <a:gd name="T44" fmla="*/ 2147483647 w 116"/>
                <a:gd name="T45" fmla="*/ 2147483647 h 134"/>
                <a:gd name="T46" fmla="*/ 2147483647 w 116"/>
                <a:gd name="T47" fmla="*/ 2147483647 h 134"/>
                <a:gd name="T48" fmla="*/ 2147483647 w 116"/>
                <a:gd name="T49" fmla="*/ 2147483647 h 134"/>
                <a:gd name="T50" fmla="*/ 2147483647 w 116"/>
                <a:gd name="T51" fmla="*/ 2147483647 h 134"/>
                <a:gd name="T52" fmla="*/ 2147483647 w 116"/>
                <a:gd name="T53" fmla="*/ 2147483647 h 134"/>
                <a:gd name="T54" fmla="*/ 2147483647 w 116"/>
                <a:gd name="T55" fmla="*/ 2147483647 h 134"/>
                <a:gd name="T56" fmla="*/ 2147483647 w 116"/>
                <a:gd name="T57" fmla="*/ 2147483647 h 134"/>
                <a:gd name="T58" fmla="*/ 2147483647 w 116"/>
                <a:gd name="T59" fmla="*/ 2147483647 h 134"/>
                <a:gd name="T60" fmla="*/ 0 w 116"/>
                <a:gd name="T61" fmla="*/ 2147483647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061314" y="6372941"/>
              <a:ext cx="61915" cy="85550"/>
            </a:xfrm>
            <a:custGeom>
              <a:avLst/>
              <a:gdLst>
                <a:gd name="T0" fmla="*/ 0 w 96"/>
                <a:gd name="T1" fmla="*/ 0 h 134"/>
                <a:gd name="T2" fmla="*/ 2147483647 w 96"/>
                <a:gd name="T3" fmla="*/ 0 h 134"/>
                <a:gd name="T4" fmla="*/ 2147483647 w 96"/>
                <a:gd name="T5" fmla="*/ 2147483647 h 134"/>
                <a:gd name="T6" fmla="*/ 2147483647 w 96"/>
                <a:gd name="T7" fmla="*/ 2147483647 h 134"/>
                <a:gd name="T8" fmla="*/ 2147483647 w 96"/>
                <a:gd name="T9" fmla="*/ 2147483647 h 134"/>
                <a:gd name="T10" fmla="*/ 0 w 96"/>
                <a:gd name="T11" fmla="*/ 2147483647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135929" y="6372941"/>
              <a:ext cx="79377" cy="85550"/>
            </a:xfrm>
            <a:custGeom>
              <a:avLst/>
              <a:gdLst>
                <a:gd name="T0" fmla="*/ 2147483647 w 123"/>
                <a:gd name="T1" fmla="*/ 2147483647 h 134"/>
                <a:gd name="T2" fmla="*/ 2147483647 w 123"/>
                <a:gd name="T3" fmla="*/ 2147483647 h 134"/>
                <a:gd name="T4" fmla="*/ 2147483647 w 123"/>
                <a:gd name="T5" fmla="*/ 2147483647 h 134"/>
                <a:gd name="T6" fmla="*/ 2147483647 w 123"/>
                <a:gd name="T7" fmla="*/ 2147483647 h 134"/>
                <a:gd name="T8" fmla="*/ 2147483647 w 123"/>
                <a:gd name="T9" fmla="*/ 2147483647 h 134"/>
                <a:gd name="T10" fmla="*/ 2147483647 w 123"/>
                <a:gd name="T11" fmla="*/ 2147483647 h 134"/>
                <a:gd name="T12" fmla="*/ 2147483647 w 123"/>
                <a:gd name="T13" fmla="*/ 2147483647 h 134"/>
                <a:gd name="T14" fmla="*/ 2147483647 w 123"/>
                <a:gd name="T15" fmla="*/ 2147483647 h 134"/>
                <a:gd name="T16" fmla="*/ 2147483647 w 123"/>
                <a:gd name="T17" fmla="*/ 2147483647 h 134"/>
                <a:gd name="T18" fmla="*/ 2147483647 w 123"/>
                <a:gd name="T19" fmla="*/ 2147483647 h 134"/>
                <a:gd name="T20" fmla="*/ 2147483647 w 123"/>
                <a:gd name="T21" fmla="*/ 2147483647 h 134"/>
                <a:gd name="T22" fmla="*/ 2147483647 w 123"/>
                <a:gd name="T23" fmla="*/ 2147483647 h 134"/>
                <a:gd name="T24" fmla="*/ 2147483647 w 123"/>
                <a:gd name="T25" fmla="*/ 2147483647 h 134"/>
                <a:gd name="T26" fmla="*/ 0 w 123"/>
                <a:gd name="T27" fmla="*/ 0 h 134"/>
                <a:gd name="T28" fmla="*/ 2147483647 w 123"/>
                <a:gd name="T29" fmla="*/ 0 h 134"/>
                <a:gd name="T30" fmla="*/ 2147483647 w 123"/>
                <a:gd name="T31" fmla="*/ 2147483647 h 134"/>
                <a:gd name="T32" fmla="*/ 2147483647 w 123"/>
                <a:gd name="T33" fmla="*/ 2147483647 h 134"/>
                <a:gd name="T34" fmla="*/ 2147483647 w 123"/>
                <a:gd name="T35" fmla="*/ 2147483647 h 134"/>
                <a:gd name="T36" fmla="*/ 2147483647 w 123"/>
                <a:gd name="T37" fmla="*/ 2147483647 h 134"/>
                <a:gd name="T38" fmla="*/ 2147483647 w 123"/>
                <a:gd name="T39" fmla="*/ 2147483647 h 134"/>
                <a:gd name="T40" fmla="*/ 2147483647 w 123"/>
                <a:gd name="T41" fmla="*/ 2147483647 h 134"/>
                <a:gd name="T42" fmla="*/ 2147483647 w 123"/>
                <a:gd name="T43" fmla="*/ 2147483647 h 134"/>
                <a:gd name="T44" fmla="*/ 2147483647 w 123"/>
                <a:gd name="T45" fmla="*/ 2147483647 h 134"/>
                <a:gd name="T46" fmla="*/ 2147483647 w 123"/>
                <a:gd name="T47" fmla="*/ 2147483647 h 134"/>
                <a:gd name="T48" fmla="*/ 2147483647 w 123"/>
                <a:gd name="T49" fmla="*/ 2147483647 h 134"/>
                <a:gd name="T50" fmla="*/ 2147483647 w 123"/>
                <a:gd name="T51" fmla="*/ 2147483647 h 134"/>
                <a:gd name="T52" fmla="*/ 2147483647 w 123"/>
                <a:gd name="T53" fmla="*/ 2147483647 h 134"/>
                <a:gd name="T54" fmla="*/ 2147483647 w 123"/>
                <a:gd name="T55" fmla="*/ 2147483647 h 134"/>
                <a:gd name="T56" fmla="*/ 0 w 123"/>
                <a:gd name="T57" fmla="*/ 2147483647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1218481" y="6372941"/>
              <a:ext cx="130179" cy="87133"/>
            </a:xfrm>
            <a:custGeom>
              <a:avLst/>
              <a:gdLst>
                <a:gd name="T0" fmla="*/ 2147483647 w 205"/>
                <a:gd name="T1" fmla="*/ 0 h 136"/>
                <a:gd name="T2" fmla="*/ 2147483647 w 205"/>
                <a:gd name="T3" fmla="*/ 0 h 136"/>
                <a:gd name="T4" fmla="*/ 2147483647 w 205"/>
                <a:gd name="T5" fmla="*/ 2147483647 h 136"/>
                <a:gd name="T6" fmla="*/ 2147483647 w 205"/>
                <a:gd name="T7" fmla="*/ 0 h 136"/>
                <a:gd name="T8" fmla="*/ 2147483647 w 205"/>
                <a:gd name="T9" fmla="*/ 0 h 136"/>
                <a:gd name="T10" fmla="*/ 2147483647 w 205"/>
                <a:gd name="T11" fmla="*/ 2147483647 h 136"/>
                <a:gd name="T12" fmla="*/ 2147483647 w 205"/>
                <a:gd name="T13" fmla="*/ 2147483647 h 136"/>
                <a:gd name="T14" fmla="*/ 2147483647 w 205"/>
                <a:gd name="T15" fmla="*/ 2147483647 h 136"/>
                <a:gd name="T16" fmla="*/ 2147483647 w 205"/>
                <a:gd name="T17" fmla="*/ 2147483647 h 136"/>
                <a:gd name="T18" fmla="*/ 2147483647 w 205"/>
                <a:gd name="T19" fmla="*/ 2147483647 h 136"/>
                <a:gd name="T20" fmla="*/ 0 w 205"/>
                <a:gd name="T21" fmla="*/ 0 h 136"/>
                <a:gd name="T22" fmla="*/ 2147483647 w 205"/>
                <a:gd name="T23" fmla="*/ 0 h 136"/>
                <a:gd name="T24" fmla="*/ 2147483647 w 205"/>
                <a:gd name="T25" fmla="*/ 2147483647 h 136"/>
                <a:gd name="T26" fmla="*/ 2147483647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1362947" y="6372941"/>
              <a:ext cx="17463" cy="85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1401048" y="6372941"/>
              <a:ext cx="79377" cy="85550"/>
            </a:xfrm>
            <a:custGeom>
              <a:avLst/>
              <a:gdLst>
                <a:gd name="T0" fmla="*/ 2147483647 w 124"/>
                <a:gd name="T1" fmla="*/ 2147483647 h 134"/>
                <a:gd name="T2" fmla="*/ 2147483647 w 124"/>
                <a:gd name="T3" fmla="*/ 2147483647 h 134"/>
                <a:gd name="T4" fmla="*/ 2147483647 w 124"/>
                <a:gd name="T5" fmla="*/ 2147483647 h 134"/>
                <a:gd name="T6" fmla="*/ 2147483647 w 124"/>
                <a:gd name="T7" fmla="*/ 2147483647 h 134"/>
                <a:gd name="T8" fmla="*/ 2147483647 w 124"/>
                <a:gd name="T9" fmla="*/ 2147483647 h 134"/>
                <a:gd name="T10" fmla="*/ 2147483647 w 124"/>
                <a:gd name="T11" fmla="*/ 2147483647 h 134"/>
                <a:gd name="T12" fmla="*/ 2147483647 w 124"/>
                <a:gd name="T13" fmla="*/ 2147483647 h 134"/>
                <a:gd name="T14" fmla="*/ 2147483647 w 124"/>
                <a:gd name="T15" fmla="*/ 2147483647 h 134"/>
                <a:gd name="T16" fmla="*/ 2147483647 w 124"/>
                <a:gd name="T17" fmla="*/ 2147483647 h 134"/>
                <a:gd name="T18" fmla="*/ 2147483647 w 124"/>
                <a:gd name="T19" fmla="*/ 2147483647 h 134"/>
                <a:gd name="T20" fmla="*/ 2147483647 w 124"/>
                <a:gd name="T21" fmla="*/ 2147483647 h 134"/>
                <a:gd name="T22" fmla="*/ 2147483647 w 124"/>
                <a:gd name="T23" fmla="*/ 2147483647 h 134"/>
                <a:gd name="T24" fmla="*/ 2147483647 w 124"/>
                <a:gd name="T25" fmla="*/ 2147483647 h 134"/>
                <a:gd name="T26" fmla="*/ 0 w 124"/>
                <a:gd name="T27" fmla="*/ 0 h 134"/>
                <a:gd name="T28" fmla="*/ 2147483647 w 124"/>
                <a:gd name="T29" fmla="*/ 0 h 134"/>
                <a:gd name="T30" fmla="*/ 2147483647 w 124"/>
                <a:gd name="T31" fmla="*/ 2147483647 h 134"/>
                <a:gd name="T32" fmla="*/ 2147483647 w 124"/>
                <a:gd name="T33" fmla="*/ 2147483647 h 134"/>
                <a:gd name="T34" fmla="*/ 2147483647 w 124"/>
                <a:gd name="T35" fmla="*/ 2147483647 h 134"/>
                <a:gd name="T36" fmla="*/ 2147483647 w 124"/>
                <a:gd name="T37" fmla="*/ 2147483647 h 134"/>
                <a:gd name="T38" fmla="*/ 2147483647 w 124"/>
                <a:gd name="T39" fmla="*/ 2147483647 h 134"/>
                <a:gd name="T40" fmla="*/ 2147483647 w 124"/>
                <a:gd name="T41" fmla="*/ 2147483647 h 134"/>
                <a:gd name="T42" fmla="*/ 2147483647 w 124"/>
                <a:gd name="T43" fmla="*/ 2147483647 h 134"/>
                <a:gd name="T44" fmla="*/ 2147483647 w 124"/>
                <a:gd name="T45" fmla="*/ 2147483647 h 134"/>
                <a:gd name="T46" fmla="*/ 2147483647 w 124"/>
                <a:gd name="T47" fmla="*/ 2147483647 h 134"/>
                <a:gd name="T48" fmla="*/ 2147483647 w 124"/>
                <a:gd name="T49" fmla="*/ 2147483647 h 134"/>
                <a:gd name="T50" fmla="*/ 2147483647 w 124"/>
                <a:gd name="T51" fmla="*/ 2147483647 h 134"/>
                <a:gd name="T52" fmla="*/ 2147483647 w 124"/>
                <a:gd name="T53" fmla="*/ 2147483647 h 134"/>
                <a:gd name="T54" fmla="*/ 2147483647 w 124"/>
                <a:gd name="T55" fmla="*/ 2147483647 h 134"/>
                <a:gd name="T56" fmla="*/ 0 w 124"/>
                <a:gd name="T57" fmla="*/ 2147483647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496301" y="6372941"/>
              <a:ext cx="65090" cy="85550"/>
            </a:xfrm>
            <a:custGeom>
              <a:avLst/>
              <a:gdLst>
                <a:gd name="T0" fmla="*/ 0 w 102"/>
                <a:gd name="T1" fmla="*/ 0 h 134"/>
                <a:gd name="T2" fmla="*/ 2147483647 w 102"/>
                <a:gd name="T3" fmla="*/ 0 h 134"/>
                <a:gd name="T4" fmla="*/ 2147483647 w 102"/>
                <a:gd name="T5" fmla="*/ 2147483647 h 134"/>
                <a:gd name="T6" fmla="*/ 2147483647 w 102"/>
                <a:gd name="T7" fmla="*/ 2147483647 h 134"/>
                <a:gd name="T8" fmla="*/ 2147483647 w 102"/>
                <a:gd name="T9" fmla="*/ 2147483647 h 134"/>
                <a:gd name="T10" fmla="*/ 2147483647 w 102"/>
                <a:gd name="T11" fmla="*/ 2147483647 h 134"/>
                <a:gd name="T12" fmla="*/ 2147483647 w 102"/>
                <a:gd name="T13" fmla="*/ 2147483647 h 134"/>
                <a:gd name="T14" fmla="*/ 2147483647 w 102"/>
                <a:gd name="T15" fmla="*/ 2147483647 h 134"/>
                <a:gd name="T16" fmla="*/ 2147483647 w 102"/>
                <a:gd name="T17" fmla="*/ 2147483647 h 134"/>
                <a:gd name="T18" fmla="*/ 2147483647 w 102"/>
                <a:gd name="T19" fmla="*/ 2147483647 h 134"/>
                <a:gd name="T20" fmla="*/ 2147483647 w 102"/>
                <a:gd name="T21" fmla="*/ 2147483647 h 134"/>
                <a:gd name="T22" fmla="*/ 0 w 102"/>
                <a:gd name="T23" fmla="*/ 2147483647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613779" y="6372941"/>
              <a:ext cx="73027" cy="85550"/>
            </a:xfrm>
            <a:custGeom>
              <a:avLst/>
              <a:gdLst>
                <a:gd name="T0" fmla="*/ 2147483647 w 116"/>
                <a:gd name="T1" fmla="*/ 2147483647 h 134"/>
                <a:gd name="T2" fmla="*/ 2147483647 w 116"/>
                <a:gd name="T3" fmla="*/ 2147483647 h 134"/>
                <a:gd name="T4" fmla="*/ 2147483647 w 116"/>
                <a:gd name="T5" fmla="*/ 2147483647 h 134"/>
                <a:gd name="T6" fmla="*/ 2147483647 w 116"/>
                <a:gd name="T7" fmla="*/ 2147483647 h 134"/>
                <a:gd name="T8" fmla="*/ 2147483647 w 116"/>
                <a:gd name="T9" fmla="*/ 2147483647 h 134"/>
                <a:gd name="T10" fmla="*/ 2147483647 w 116"/>
                <a:gd name="T11" fmla="*/ 2147483647 h 134"/>
                <a:gd name="T12" fmla="*/ 2147483647 w 116"/>
                <a:gd name="T13" fmla="*/ 2147483647 h 134"/>
                <a:gd name="T14" fmla="*/ 2147483647 w 116"/>
                <a:gd name="T15" fmla="*/ 2147483647 h 134"/>
                <a:gd name="T16" fmla="*/ 2147483647 w 116"/>
                <a:gd name="T17" fmla="*/ 2147483647 h 134"/>
                <a:gd name="T18" fmla="*/ 2147483647 w 116"/>
                <a:gd name="T19" fmla="*/ 2147483647 h 134"/>
                <a:gd name="T20" fmla="*/ 2147483647 w 116"/>
                <a:gd name="T21" fmla="*/ 2147483647 h 134"/>
                <a:gd name="T22" fmla="*/ 2147483647 w 116"/>
                <a:gd name="T23" fmla="*/ 2147483647 h 134"/>
                <a:gd name="T24" fmla="*/ 0 w 116"/>
                <a:gd name="T25" fmla="*/ 0 h 134"/>
                <a:gd name="T26" fmla="*/ 2147483647 w 116"/>
                <a:gd name="T27" fmla="*/ 0 h 134"/>
                <a:gd name="T28" fmla="*/ 2147483647 w 116"/>
                <a:gd name="T29" fmla="*/ 2147483647 h 134"/>
                <a:gd name="T30" fmla="*/ 2147483647 w 116"/>
                <a:gd name="T31" fmla="*/ 2147483647 h 134"/>
                <a:gd name="T32" fmla="*/ 2147483647 w 116"/>
                <a:gd name="T33" fmla="*/ 2147483647 h 134"/>
                <a:gd name="T34" fmla="*/ 2147483647 w 116"/>
                <a:gd name="T35" fmla="*/ 2147483647 h 134"/>
                <a:gd name="T36" fmla="*/ 2147483647 w 116"/>
                <a:gd name="T37" fmla="*/ 2147483647 h 134"/>
                <a:gd name="T38" fmla="*/ 2147483647 w 116"/>
                <a:gd name="T39" fmla="*/ 2147483647 h 134"/>
                <a:gd name="T40" fmla="*/ 2147483647 w 116"/>
                <a:gd name="T41" fmla="*/ 2147483647 h 134"/>
                <a:gd name="T42" fmla="*/ 2147483647 w 116"/>
                <a:gd name="T43" fmla="*/ 2147483647 h 134"/>
                <a:gd name="T44" fmla="*/ 2147483647 w 116"/>
                <a:gd name="T45" fmla="*/ 2147483647 h 134"/>
                <a:gd name="T46" fmla="*/ 2147483647 w 116"/>
                <a:gd name="T47" fmla="*/ 2147483647 h 134"/>
                <a:gd name="T48" fmla="*/ 2147483647 w 116"/>
                <a:gd name="T49" fmla="*/ 2147483647 h 134"/>
                <a:gd name="T50" fmla="*/ 2147483647 w 116"/>
                <a:gd name="T51" fmla="*/ 2147483647 h 134"/>
                <a:gd name="T52" fmla="*/ 2147483647 w 116"/>
                <a:gd name="T53" fmla="*/ 2147483647 h 134"/>
                <a:gd name="T54" fmla="*/ 2147483647 w 116"/>
                <a:gd name="T55" fmla="*/ 2147483647 h 134"/>
                <a:gd name="T56" fmla="*/ 2147483647 w 116"/>
                <a:gd name="T57" fmla="*/ 2147483647 h 134"/>
                <a:gd name="T58" fmla="*/ 2147483647 w 116"/>
                <a:gd name="T59" fmla="*/ 2147483647 h 134"/>
                <a:gd name="T60" fmla="*/ 0 w 116"/>
                <a:gd name="T61" fmla="*/ 2147483647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701095" y="6372941"/>
              <a:ext cx="65089" cy="85550"/>
            </a:xfrm>
            <a:custGeom>
              <a:avLst/>
              <a:gdLst>
                <a:gd name="T0" fmla="*/ 0 w 103"/>
                <a:gd name="T1" fmla="*/ 0 h 134"/>
                <a:gd name="T2" fmla="*/ 2147483647 w 103"/>
                <a:gd name="T3" fmla="*/ 0 h 134"/>
                <a:gd name="T4" fmla="*/ 2147483647 w 103"/>
                <a:gd name="T5" fmla="*/ 2147483647 h 134"/>
                <a:gd name="T6" fmla="*/ 2147483647 w 103"/>
                <a:gd name="T7" fmla="*/ 2147483647 h 134"/>
                <a:gd name="T8" fmla="*/ 2147483647 w 103"/>
                <a:gd name="T9" fmla="*/ 2147483647 h 134"/>
                <a:gd name="T10" fmla="*/ 2147483647 w 103"/>
                <a:gd name="T11" fmla="*/ 2147483647 h 134"/>
                <a:gd name="T12" fmla="*/ 2147483647 w 103"/>
                <a:gd name="T13" fmla="*/ 2147483647 h 134"/>
                <a:gd name="T14" fmla="*/ 2147483647 w 103"/>
                <a:gd name="T15" fmla="*/ 2147483647 h 134"/>
                <a:gd name="T16" fmla="*/ 2147483647 w 103"/>
                <a:gd name="T17" fmla="*/ 2147483647 h 134"/>
                <a:gd name="T18" fmla="*/ 2147483647 w 103"/>
                <a:gd name="T19" fmla="*/ 2147483647 h 134"/>
                <a:gd name="T20" fmla="*/ 2147483647 w 103"/>
                <a:gd name="T21" fmla="*/ 2147483647 h 134"/>
                <a:gd name="T22" fmla="*/ 0 w 103"/>
                <a:gd name="T23" fmla="*/ 2147483647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Freeform 17"/>
            <p:cNvSpPr>
              <a:spLocks noEditPoints="1"/>
            </p:cNvSpPr>
            <p:nvPr userDrawn="1"/>
          </p:nvSpPr>
          <p:spPr bwMode="auto">
            <a:xfrm>
              <a:off x="1774122" y="6371356"/>
              <a:ext cx="90489" cy="87134"/>
            </a:xfrm>
            <a:custGeom>
              <a:avLst/>
              <a:gdLst>
                <a:gd name="T0" fmla="*/ 2147483647 w 143"/>
                <a:gd name="T1" fmla="*/ 2147483647 h 135"/>
                <a:gd name="T2" fmla="*/ 2147483647 w 143"/>
                <a:gd name="T3" fmla="*/ 2147483647 h 135"/>
                <a:gd name="T4" fmla="*/ 2147483647 w 143"/>
                <a:gd name="T5" fmla="*/ 2147483647 h 135"/>
                <a:gd name="T6" fmla="*/ 2147483647 w 143"/>
                <a:gd name="T7" fmla="*/ 2147483647 h 135"/>
                <a:gd name="T8" fmla="*/ 2147483647 w 143"/>
                <a:gd name="T9" fmla="*/ 0 h 135"/>
                <a:gd name="T10" fmla="*/ 2147483647 w 143"/>
                <a:gd name="T11" fmla="*/ 0 h 135"/>
                <a:gd name="T12" fmla="*/ 2147483647 w 143"/>
                <a:gd name="T13" fmla="*/ 2147483647 h 135"/>
                <a:gd name="T14" fmla="*/ 2147483647 w 143"/>
                <a:gd name="T15" fmla="*/ 2147483647 h 135"/>
                <a:gd name="T16" fmla="*/ 2147483647 w 143"/>
                <a:gd name="T17" fmla="*/ 2147483647 h 135"/>
                <a:gd name="T18" fmla="*/ 2147483647 w 143"/>
                <a:gd name="T19" fmla="*/ 2147483647 h 135"/>
                <a:gd name="T20" fmla="*/ 2147483647 w 143"/>
                <a:gd name="T21" fmla="*/ 2147483647 h 135"/>
                <a:gd name="T22" fmla="*/ 0 w 143"/>
                <a:gd name="T23" fmla="*/ 2147483647 h 135"/>
                <a:gd name="T24" fmla="*/ 2147483647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1867786" y="6371356"/>
              <a:ext cx="79377" cy="88718"/>
            </a:xfrm>
            <a:custGeom>
              <a:avLst/>
              <a:gdLst>
                <a:gd name="T0" fmla="*/ 2147483647 w 123"/>
                <a:gd name="T1" fmla="*/ 0 h 139"/>
                <a:gd name="T2" fmla="*/ 2147483647 w 123"/>
                <a:gd name="T3" fmla="*/ 2147483647 h 139"/>
                <a:gd name="T4" fmla="*/ 2147483647 w 123"/>
                <a:gd name="T5" fmla="*/ 2147483647 h 139"/>
                <a:gd name="T6" fmla="*/ 2147483647 w 123"/>
                <a:gd name="T7" fmla="*/ 2147483647 h 139"/>
                <a:gd name="T8" fmla="*/ 2147483647 w 123"/>
                <a:gd name="T9" fmla="*/ 2147483647 h 139"/>
                <a:gd name="T10" fmla="*/ 2147483647 w 123"/>
                <a:gd name="T11" fmla="*/ 2147483647 h 139"/>
                <a:gd name="T12" fmla="*/ 2147483647 w 123"/>
                <a:gd name="T13" fmla="*/ 2147483647 h 139"/>
                <a:gd name="T14" fmla="*/ 2147483647 w 123"/>
                <a:gd name="T15" fmla="*/ 2147483647 h 139"/>
                <a:gd name="T16" fmla="*/ 2147483647 w 123"/>
                <a:gd name="T17" fmla="*/ 2147483647 h 139"/>
                <a:gd name="T18" fmla="*/ 2147483647 w 123"/>
                <a:gd name="T19" fmla="*/ 2147483647 h 139"/>
                <a:gd name="T20" fmla="*/ 2147483647 w 123"/>
                <a:gd name="T21" fmla="*/ 2147483647 h 139"/>
                <a:gd name="T22" fmla="*/ 2147483647 w 123"/>
                <a:gd name="T23" fmla="*/ 2147483647 h 139"/>
                <a:gd name="T24" fmla="*/ 2147483647 w 123"/>
                <a:gd name="T25" fmla="*/ 2147483647 h 139"/>
                <a:gd name="T26" fmla="*/ 2147483647 w 123"/>
                <a:gd name="T27" fmla="*/ 2147483647 h 139"/>
                <a:gd name="T28" fmla="*/ 2147483647 w 123"/>
                <a:gd name="T29" fmla="*/ 2147483647 h 139"/>
                <a:gd name="T30" fmla="*/ 2147483647 w 123"/>
                <a:gd name="T31" fmla="*/ 2147483647 h 139"/>
                <a:gd name="T32" fmla="*/ 2147483647 w 123"/>
                <a:gd name="T33" fmla="*/ 2147483647 h 139"/>
                <a:gd name="T34" fmla="*/ 2147483647 w 123"/>
                <a:gd name="T35" fmla="*/ 2147483647 h 139"/>
                <a:gd name="T36" fmla="*/ 2147483647 w 123"/>
                <a:gd name="T37" fmla="*/ 2147483647 h 139"/>
                <a:gd name="T38" fmla="*/ 2147483647 w 123"/>
                <a:gd name="T39" fmla="*/ 2147483647 h 139"/>
                <a:gd name="T40" fmla="*/ 2147483647 w 123"/>
                <a:gd name="T41" fmla="*/ 2147483647 h 139"/>
                <a:gd name="T42" fmla="*/ 2147483647 w 123"/>
                <a:gd name="T43" fmla="*/ 2147483647 h 139"/>
                <a:gd name="T44" fmla="*/ 2147483647 w 123"/>
                <a:gd name="T45" fmla="*/ 2147483647 h 139"/>
                <a:gd name="T46" fmla="*/ 2147483647 w 123"/>
                <a:gd name="T47" fmla="*/ 2147483647 h 139"/>
                <a:gd name="T48" fmla="*/ 2147483647 w 123"/>
                <a:gd name="T49" fmla="*/ 2147483647 h 139"/>
                <a:gd name="T50" fmla="*/ 2147483647 w 123"/>
                <a:gd name="T51" fmla="*/ 2147483647 h 139"/>
                <a:gd name="T52" fmla="*/ 2147483647 w 123"/>
                <a:gd name="T53" fmla="*/ 2147483647 h 139"/>
                <a:gd name="T54" fmla="*/ 2147483647 w 123"/>
                <a:gd name="T55" fmla="*/ 2147483647 h 139"/>
                <a:gd name="T56" fmla="*/ 2147483647 w 123"/>
                <a:gd name="T57" fmla="*/ 2147483647 h 139"/>
                <a:gd name="T58" fmla="*/ 2147483647 w 123"/>
                <a:gd name="T59" fmla="*/ 2147483647 h 139"/>
                <a:gd name="T60" fmla="*/ 2147483647 w 123"/>
                <a:gd name="T61" fmla="*/ 2147483647 h 139"/>
                <a:gd name="T62" fmla="*/ 2147483647 w 123"/>
                <a:gd name="T63" fmla="*/ 2147483647 h 139"/>
                <a:gd name="T64" fmla="*/ 0 w 123"/>
                <a:gd name="T65" fmla="*/ 2147483647 h 139"/>
                <a:gd name="T66" fmla="*/ 0 w 123"/>
                <a:gd name="T67" fmla="*/ 2147483647 h 139"/>
                <a:gd name="T68" fmla="*/ 2147483647 w 123"/>
                <a:gd name="T69" fmla="*/ 2147483647 h 139"/>
                <a:gd name="T70" fmla="*/ 2147483647 w 123"/>
                <a:gd name="T71" fmla="*/ 2147483647 h 139"/>
                <a:gd name="T72" fmla="*/ 2147483647 w 123"/>
                <a:gd name="T73" fmla="*/ 2147483647 h 139"/>
                <a:gd name="T74" fmla="*/ 2147483647 w 123"/>
                <a:gd name="T75" fmla="*/ 2147483647 h 139"/>
                <a:gd name="T76" fmla="*/ 2147483647 w 123"/>
                <a:gd name="T77" fmla="*/ 2147483647 h 139"/>
                <a:gd name="T78" fmla="*/ 214748364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961452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7 w 113"/>
                <a:gd name="T3" fmla="*/ 0 h 134"/>
                <a:gd name="T4" fmla="*/ 2147483647 w 113"/>
                <a:gd name="T5" fmla="*/ 2147483647 h 134"/>
                <a:gd name="T6" fmla="*/ 2147483647 w 113"/>
                <a:gd name="T7" fmla="*/ 2147483647 h 134"/>
                <a:gd name="T8" fmla="*/ 2147483647 w 113"/>
                <a:gd name="T9" fmla="*/ 0 h 134"/>
                <a:gd name="T10" fmla="*/ 2147483647 w 113"/>
                <a:gd name="T11" fmla="*/ 0 h 134"/>
                <a:gd name="T12" fmla="*/ 2147483647 w 113"/>
                <a:gd name="T13" fmla="*/ 2147483647 h 134"/>
                <a:gd name="T14" fmla="*/ 2147483647 w 113"/>
                <a:gd name="T15" fmla="*/ 2147483647 h 134"/>
                <a:gd name="T16" fmla="*/ 2147483647 w 113"/>
                <a:gd name="T17" fmla="*/ 2147483647 h 134"/>
                <a:gd name="T18" fmla="*/ 2147483647 w 113"/>
                <a:gd name="T19" fmla="*/ 2147483647 h 134"/>
                <a:gd name="T20" fmla="*/ 2147483647 w 113"/>
                <a:gd name="T21" fmla="*/ 2147483647 h 134"/>
                <a:gd name="T22" fmla="*/ 0 w 113"/>
                <a:gd name="T23" fmla="*/ 2147483647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 userDrawn="1"/>
          </p:nvSpPr>
          <p:spPr bwMode="auto">
            <a:xfrm>
              <a:off x="2050354" y="6439479"/>
              <a:ext cx="19051" cy="190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2121793" y="6372941"/>
              <a:ext cx="73027" cy="85550"/>
            </a:xfrm>
            <a:custGeom>
              <a:avLst/>
              <a:gdLst>
                <a:gd name="T0" fmla="*/ 0 w 114"/>
                <a:gd name="T1" fmla="*/ 0 h 134"/>
                <a:gd name="T2" fmla="*/ 2147483647 w 114"/>
                <a:gd name="T3" fmla="*/ 0 h 134"/>
                <a:gd name="T4" fmla="*/ 2147483647 w 114"/>
                <a:gd name="T5" fmla="*/ 2147483647 h 134"/>
                <a:gd name="T6" fmla="*/ 2147483647 w 114"/>
                <a:gd name="T7" fmla="*/ 2147483647 h 134"/>
                <a:gd name="T8" fmla="*/ 2147483647 w 114"/>
                <a:gd name="T9" fmla="*/ 0 h 134"/>
                <a:gd name="T10" fmla="*/ 2147483647 w 114"/>
                <a:gd name="T11" fmla="*/ 0 h 134"/>
                <a:gd name="T12" fmla="*/ 2147483647 w 114"/>
                <a:gd name="T13" fmla="*/ 2147483647 h 134"/>
                <a:gd name="T14" fmla="*/ 2147483647 w 114"/>
                <a:gd name="T15" fmla="*/ 2147483647 h 134"/>
                <a:gd name="T16" fmla="*/ 2147483647 w 114"/>
                <a:gd name="T17" fmla="*/ 2147483647 h 134"/>
                <a:gd name="T18" fmla="*/ 2147483647 w 114"/>
                <a:gd name="T19" fmla="*/ 2147483647 h 134"/>
                <a:gd name="T20" fmla="*/ 2147483647 w 114"/>
                <a:gd name="T21" fmla="*/ 2147483647 h 134"/>
                <a:gd name="T22" fmla="*/ 0 w 114"/>
                <a:gd name="T23" fmla="*/ 2147483647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2212284" y="6372941"/>
              <a:ext cx="74614" cy="87133"/>
            </a:xfrm>
            <a:custGeom>
              <a:avLst/>
              <a:gdLst>
                <a:gd name="T0" fmla="*/ 0 w 117"/>
                <a:gd name="T1" fmla="*/ 0 h 137"/>
                <a:gd name="T2" fmla="*/ 2147483647 w 117"/>
                <a:gd name="T3" fmla="*/ 0 h 137"/>
                <a:gd name="T4" fmla="*/ 2147483647 w 117"/>
                <a:gd name="T5" fmla="*/ 2147483647 h 137"/>
                <a:gd name="T6" fmla="*/ 2147483647 w 117"/>
                <a:gd name="T7" fmla="*/ 2147483647 h 137"/>
                <a:gd name="T8" fmla="*/ 2147483647 w 117"/>
                <a:gd name="T9" fmla="*/ 2147483647 h 137"/>
                <a:gd name="T10" fmla="*/ 2147483647 w 117"/>
                <a:gd name="T11" fmla="*/ 2147483647 h 137"/>
                <a:gd name="T12" fmla="*/ 2147483647 w 117"/>
                <a:gd name="T13" fmla="*/ 2147483647 h 137"/>
                <a:gd name="T14" fmla="*/ 2147483647 w 117"/>
                <a:gd name="T15" fmla="*/ 2147483647 h 137"/>
                <a:gd name="T16" fmla="*/ 2147483647 w 117"/>
                <a:gd name="T17" fmla="*/ 2147483647 h 137"/>
                <a:gd name="T18" fmla="*/ 2147483647 w 117"/>
                <a:gd name="T19" fmla="*/ 2147483647 h 137"/>
                <a:gd name="T20" fmla="*/ 2147483647 w 117"/>
                <a:gd name="T21" fmla="*/ 2147483647 h 137"/>
                <a:gd name="T22" fmla="*/ 2147483647 w 117"/>
                <a:gd name="T23" fmla="*/ 0 h 137"/>
                <a:gd name="T24" fmla="*/ 2147483647 w 117"/>
                <a:gd name="T25" fmla="*/ 0 h 137"/>
                <a:gd name="T26" fmla="*/ 2147483647 w 117"/>
                <a:gd name="T27" fmla="*/ 2147483647 h 137"/>
                <a:gd name="T28" fmla="*/ 2147483647 w 117"/>
                <a:gd name="T29" fmla="*/ 2147483647 h 137"/>
                <a:gd name="T30" fmla="*/ 2147483647 w 117"/>
                <a:gd name="T31" fmla="*/ 2147483647 h 137"/>
                <a:gd name="T32" fmla="*/ 2147483647 w 117"/>
                <a:gd name="T33" fmla="*/ 2147483647 h 137"/>
                <a:gd name="T34" fmla="*/ 2147483647 w 117"/>
                <a:gd name="T35" fmla="*/ 2147483647 h 137"/>
                <a:gd name="T36" fmla="*/ 2147483647 w 117"/>
                <a:gd name="T37" fmla="*/ 2147483647 h 137"/>
                <a:gd name="T38" fmla="*/ 2147483647 w 117"/>
                <a:gd name="T39" fmla="*/ 2147483647 h 137"/>
                <a:gd name="T40" fmla="*/ 2147483647 w 117"/>
                <a:gd name="T41" fmla="*/ 2147483647 h 137"/>
                <a:gd name="T42" fmla="*/ 2147483647 w 117"/>
                <a:gd name="T43" fmla="*/ 2147483647 h 137"/>
                <a:gd name="T44" fmla="*/ 2147483647 w 117"/>
                <a:gd name="T45" fmla="*/ 2147483647 h 137"/>
                <a:gd name="T46" fmla="*/ 2147483647 w 117"/>
                <a:gd name="T47" fmla="*/ 2147483647 h 137"/>
                <a:gd name="T48" fmla="*/ 2147483647 w 117"/>
                <a:gd name="T49" fmla="*/ 2147483647 h 137"/>
                <a:gd name="T50" fmla="*/ 0 w 117"/>
                <a:gd name="T51" fmla="*/ 2147483647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2305948" y="6372941"/>
              <a:ext cx="85727" cy="85550"/>
            </a:xfrm>
            <a:custGeom>
              <a:avLst/>
              <a:gdLst>
                <a:gd name="T0" fmla="*/ 0 w 135"/>
                <a:gd name="T1" fmla="*/ 0 h 134"/>
                <a:gd name="T2" fmla="*/ 2147483647 w 135"/>
                <a:gd name="T3" fmla="*/ 0 h 134"/>
                <a:gd name="T4" fmla="*/ 2147483647 w 135"/>
                <a:gd name="T5" fmla="*/ 2147483647 h 134"/>
                <a:gd name="T6" fmla="*/ 2147483647 w 135"/>
                <a:gd name="T7" fmla="*/ 0 h 134"/>
                <a:gd name="T8" fmla="*/ 2147483647 w 135"/>
                <a:gd name="T9" fmla="*/ 0 h 134"/>
                <a:gd name="T10" fmla="*/ 2147483647 w 135"/>
                <a:gd name="T11" fmla="*/ 2147483647 h 134"/>
                <a:gd name="T12" fmla="*/ 2147483647 w 135"/>
                <a:gd name="T13" fmla="*/ 2147483647 h 134"/>
                <a:gd name="T14" fmla="*/ 2147483647 w 135"/>
                <a:gd name="T15" fmla="*/ 2147483647 h 134"/>
                <a:gd name="T16" fmla="*/ 2147483647 w 135"/>
                <a:gd name="T17" fmla="*/ 2147483647 h 134"/>
                <a:gd name="T18" fmla="*/ 2147483647 w 135"/>
                <a:gd name="T19" fmla="*/ 2147483647 h 134"/>
                <a:gd name="T20" fmla="*/ 2147483647 w 135"/>
                <a:gd name="T21" fmla="*/ 2147483647 h 134"/>
                <a:gd name="T22" fmla="*/ 2147483647 w 135"/>
                <a:gd name="T23" fmla="*/ 2147483647 h 134"/>
                <a:gd name="T24" fmla="*/ 0 w 135"/>
                <a:gd name="T25" fmla="*/ 2147483647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Freeform 24"/>
            <p:cNvSpPr>
              <a:spLocks noEditPoints="1"/>
            </p:cNvSpPr>
            <p:nvPr userDrawn="1"/>
          </p:nvSpPr>
          <p:spPr bwMode="auto">
            <a:xfrm>
              <a:off x="2402789" y="6371356"/>
              <a:ext cx="92078" cy="87134"/>
            </a:xfrm>
            <a:custGeom>
              <a:avLst/>
              <a:gdLst>
                <a:gd name="T0" fmla="*/ 2147483647 w 143"/>
                <a:gd name="T1" fmla="*/ 2147483647 h 135"/>
                <a:gd name="T2" fmla="*/ 2147483647 w 143"/>
                <a:gd name="T3" fmla="*/ 2147483647 h 135"/>
                <a:gd name="T4" fmla="*/ 2147483647 w 143"/>
                <a:gd name="T5" fmla="*/ 2147483647 h 135"/>
                <a:gd name="T6" fmla="*/ 2147483647 w 143"/>
                <a:gd name="T7" fmla="*/ 2147483647 h 135"/>
                <a:gd name="T8" fmla="*/ 2147483647 w 143"/>
                <a:gd name="T9" fmla="*/ 0 h 135"/>
                <a:gd name="T10" fmla="*/ 2147483647 w 143"/>
                <a:gd name="T11" fmla="*/ 0 h 135"/>
                <a:gd name="T12" fmla="*/ 2147483647 w 143"/>
                <a:gd name="T13" fmla="*/ 2147483647 h 135"/>
                <a:gd name="T14" fmla="*/ 2147483647 w 143"/>
                <a:gd name="T15" fmla="*/ 2147483647 h 135"/>
                <a:gd name="T16" fmla="*/ 2147483647 w 143"/>
                <a:gd name="T17" fmla="*/ 2147483647 h 135"/>
                <a:gd name="T18" fmla="*/ 2147483647 w 143"/>
                <a:gd name="T19" fmla="*/ 2147483647 h 135"/>
                <a:gd name="T20" fmla="*/ 2147483647 w 143"/>
                <a:gd name="T21" fmla="*/ 2147483647 h 135"/>
                <a:gd name="T22" fmla="*/ 0 w 143"/>
                <a:gd name="T23" fmla="*/ 2147483647 h 135"/>
                <a:gd name="T24" fmla="*/ 2147483647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Freeform 25"/>
            <p:cNvSpPr>
              <a:spLocks/>
            </p:cNvSpPr>
            <p:nvPr userDrawn="1"/>
          </p:nvSpPr>
          <p:spPr bwMode="auto">
            <a:xfrm>
              <a:off x="2505979" y="6372941"/>
              <a:ext cx="77790" cy="85550"/>
            </a:xfrm>
            <a:custGeom>
              <a:avLst/>
              <a:gdLst>
                <a:gd name="T0" fmla="*/ 0 w 120"/>
                <a:gd name="T1" fmla="*/ 0 h 134"/>
                <a:gd name="T2" fmla="*/ 2147483647 w 120"/>
                <a:gd name="T3" fmla="*/ 0 h 134"/>
                <a:gd name="T4" fmla="*/ 2147483647 w 120"/>
                <a:gd name="T5" fmla="*/ 2147483647 h 134"/>
                <a:gd name="T6" fmla="*/ 2147483647 w 120"/>
                <a:gd name="T7" fmla="*/ 0 h 134"/>
                <a:gd name="T8" fmla="*/ 2147483647 w 120"/>
                <a:gd name="T9" fmla="*/ 0 h 134"/>
                <a:gd name="T10" fmla="*/ 2147483647 w 120"/>
                <a:gd name="T11" fmla="*/ 2147483647 h 134"/>
                <a:gd name="T12" fmla="*/ 2147483647 w 120"/>
                <a:gd name="T13" fmla="*/ 2147483647 h 134"/>
                <a:gd name="T14" fmla="*/ 2147483647 w 120"/>
                <a:gd name="T15" fmla="*/ 2147483647 h 134"/>
                <a:gd name="T16" fmla="*/ 2147483647 w 120"/>
                <a:gd name="T17" fmla="*/ 2147483647 h 134"/>
                <a:gd name="T18" fmla="*/ 0 w 120"/>
                <a:gd name="T19" fmla="*/ 2147483647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Freeform 26"/>
            <p:cNvSpPr>
              <a:spLocks/>
            </p:cNvSpPr>
            <p:nvPr userDrawn="1"/>
          </p:nvSpPr>
          <p:spPr bwMode="auto">
            <a:xfrm>
              <a:off x="2631395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7 w 113"/>
                <a:gd name="T3" fmla="*/ 0 h 134"/>
                <a:gd name="T4" fmla="*/ 2147483647 w 113"/>
                <a:gd name="T5" fmla="*/ 2147483647 h 134"/>
                <a:gd name="T6" fmla="*/ 2147483647 w 113"/>
                <a:gd name="T7" fmla="*/ 2147483647 h 134"/>
                <a:gd name="T8" fmla="*/ 2147483647 w 113"/>
                <a:gd name="T9" fmla="*/ 2147483647 h 134"/>
                <a:gd name="T10" fmla="*/ 2147483647 w 113"/>
                <a:gd name="T11" fmla="*/ 2147483647 h 134"/>
                <a:gd name="T12" fmla="*/ 2147483647 w 113"/>
                <a:gd name="T13" fmla="*/ 2147483647 h 134"/>
                <a:gd name="T14" fmla="*/ 0 w 113"/>
                <a:gd name="T15" fmla="*/ 2147483647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Freeform 27"/>
            <p:cNvSpPr>
              <a:spLocks noEditPoints="1"/>
            </p:cNvSpPr>
            <p:nvPr userDrawn="1"/>
          </p:nvSpPr>
          <p:spPr bwMode="auto">
            <a:xfrm>
              <a:off x="2707597" y="6371356"/>
              <a:ext cx="92078" cy="88718"/>
            </a:xfrm>
            <a:custGeom>
              <a:avLst/>
              <a:gdLst>
                <a:gd name="T0" fmla="*/ 2147483647 w 143"/>
                <a:gd name="T1" fmla="*/ 2147483647 h 139"/>
                <a:gd name="T2" fmla="*/ 2147483647 w 143"/>
                <a:gd name="T3" fmla="*/ 2147483647 h 139"/>
                <a:gd name="T4" fmla="*/ 2147483647 w 143"/>
                <a:gd name="T5" fmla="*/ 2147483647 h 139"/>
                <a:gd name="T6" fmla="*/ 2147483647 w 143"/>
                <a:gd name="T7" fmla="*/ 2147483647 h 139"/>
                <a:gd name="T8" fmla="*/ 2147483647 w 143"/>
                <a:gd name="T9" fmla="*/ 2147483647 h 139"/>
                <a:gd name="T10" fmla="*/ 2147483647 w 143"/>
                <a:gd name="T11" fmla="*/ 2147483647 h 139"/>
                <a:gd name="T12" fmla="*/ 2147483647 w 143"/>
                <a:gd name="T13" fmla="*/ 2147483647 h 139"/>
                <a:gd name="T14" fmla="*/ 2147483647 w 143"/>
                <a:gd name="T15" fmla="*/ 2147483647 h 139"/>
                <a:gd name="T16" fmla="*/ 2147483647 w 143"/>
                <a:gd name="T17" fmla="*/ 2147483647 h 139"/>
                <a:gd name="T18" fmla="*/ 2147483647 w 143"/>
                <a:gd name="T19" fmla="*/ 2147483647 h 139"/>
                <a:gd name="T20" fmla="*/ 2147483647 w 143"/>
                <a:gd name="T21" fmla="*/ 2147483647 h 139"/>
                <a:gd name="T22" fmla="*/ 2147483647 w 143"/>
                <a:gd name="T23" fmla="*/ 2147483647 h 139"/>
                <a:gd name="T24" fmla="*/ 2147483647 w 143"/>
                <a:gd name="T25" fmla="*/ 2147483647 h 139"/>
                <a:gd name="T26" fmla="*/ 2147483647 w 143"/>
                <a:gd name="T27" fmla="*/ 2147483647 h 139"/>
                <a:gd name="T28" fmla="*/ 2147483647 w 143"/>
                <a:gd name="T29" fmla="*/ 2147483647 h 139"/>
                <a:gd name="T30" fmla="*/ 2147483647 w 143"/>
                <a:gd name="T31" fmla="*/ 2147483647 h 139"/>
                <a:gd name="T32" fmla="*/ 2147483647 w 143"/>
                <a:gd name="T33" fmla="*/ 2147483647 h 139"/>
                <a:gd name="T34" fmla="*/ 2147483647 w 143"/>
                <a:gd name="T35" fmla="*/ 2147483647 h 139"/>
                <a:gd name="T36" fmla="*/ 2147483647 w 143"/>
                <a:gd name="T37" fmla="*/ 2147483647 h 139"/>
                <a:gd name="T38" fmla="*/ 2147483647 w 143"/>
                <a:gd name="T39" fmla="*/ 2147483647 h 139"/>
                <a:gd name="T40" fmla="*/ 2147483647 w 143"/>
                <a:gd name="T41" fmla="*/ 2147483647 h 139"/>
                <a:gd name="T42" fmla="*/ 2147483647 w 143"/>
                <a:gd name="T43" fmla="*/ 2147483647 h 139"/>
                <a:gd name="T44" fmla="*/ 2147483647 w 143"/>
                <a:gd name="T45" fmla="*/ 2147483647 h 139"/>
                <a:gd name="T46" fmla="*/ 2147483647 w 143"/>
                <a:gd name="T47" fmla="*/ 0 h 139"/>
                <a:gd name="T48" fmla="*/ 2147483647 w 143"/>
                <a:gd name="T49" fmla="*/ 2147483647 h 139"/>
                <a:gd name="T50" fmla="*/ 2147483647 w 143"/>
                <a:gd name="T51" fmla="*/ 2147483647 h 139"/>
                <a:gd name="T52" fmla="*/ 2147483647 w 143"/>
                <a:gd name="T53" fmla="*/ 2147483647 h 139"/>
                <a:gd name="T54" fmla="*/ 2147483647 w 143"/>
                <a:gd name="T55" fmla="*/ 2147483647 h 139"/>
                <a:gd name="T56" fmla="*/ 2147483647 w 143"/>
                <a:gd name="T57" fmla="*/ 2147483647 h 139"/>
                <a:gd name="T58" fmla="*/ 2147483647 w 143"/>
                <a:gd name="T59" fmla="*/ 2147483647 h 139"/>
                <a:gd name="T60" fmla="*/ 2147483647 w 143"/>
                <a:gd name="T61" fmla="*/ 2147483647 h 139"/>
                <a:gd name="T62" fmla="*/ 2147483647 w 143"/>
                <a:gd name="T63" fmla="*/ 2147483647 h 139"/>
                <a:gd name="T64" fmla="*/ 2147483647 w 143"/>
                <a:gd name="T65" fmla="*/ 2147483647 h 139"/>
                <a:gd name="T66" fmla="*/ 2147483647 w 143"/>
                <a:gd name="T67" fmla="*/ 2147483647 h 139"/>
                <a:gd name="T68" fmla="*/ 2147483647 w 143"/>
                <a:gd name="T69" fmla="*/ 2147483647 h 139"/>
                <a:gd name="T70" fmla="*/ 2147483647 w 143"/>
                <a:gd name="T71" fmla="*/ 2147483647 h 139"/>
                <a:gd name="T72" fmla="*/ 2147483647 w 143"/>
                <a:gd name="T73" fmla="*/ 2147483647 h 139"/>
                <a:gd name="T74" fmla="*/ 2147483647 w 143"/>
                <a:gd name="T75" fmla="*/ 2147483647 h 139"/>
                <a:gd name="T76" fmla="*/ 2147483647 w 143"/>
                <a:gd name="T77" fmla="*/ 2147483647 h 139"/>
                <a:gd name="T78" fmla="*/ 2147483647 w 143"/>
                <a:gd name="T79" fmla="*/ 2147483647 h 139"/>
                <a:gd name="T80" fmla="*/ 2147483647 w 143"/>
                <a:gd name="T81" fmla="*/ 2147483647 h 139"/>
                <a:gd name="T82" fmla="*/ 2147483647 w 143"/>
                <a:gd name="T83" fmla="*/ 2147483647 h 139"/>
                <a:gd name="T84" fmla="*/ 0 w 143"/>
                <a:gd name="T85" fmla="*/ 2147483647 h 139"/>
                <a:gd name="T86" fmla="*/ 0 w 143"/>
                <a:gd name="T87" fmla="*/ 2147483647 h 139"/>
                <a:gd name="T88" fmla="*/ 2147483647 w 143"/>
                <a:gd name="T89" fmla="*/ 2147483647 h 139"/>
                <a:gd name="T90" fmla="*/ 2147483647 w 143"/>
                <a:gd name="T91" fmla="*/ 2147483647 h 139"/>
                <a:gd name="T92" fmla="*/ 2147483647 w 143"/>
                <a:gd name="T93" fmla="*/ 2147483647 h 139"/>
                <a:gd name="T94" fmla="*/ 2147483647 w 143"/>
                <a:gd name="T95" fmla="*/ 2147483647 h 139"/>
                <a:gd name="T96" fmla="*/ 2147483647 w 143"/>
                <a:gd name="T97" fmla="*/ 2147483647 h 139"/>
                <a:gd name="T98" fmla="*/ 2147483647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Freeform 28"/>
            <p:cNvSpPr>
              <a:spLocks/>
            </p:cNvSpPr>
            <p:nvPr userDrawn="1"/>
          </p:nvSpPr>
          <p:spPr bwMode="auto">
            <a:xfrm>
              <a:off x="2813962" y="6372941"/>
              <a:ext cx="74615" cy="87133"/>
            </a:xfrm>
            <a:custGeom>
              <a:avLst/>
              <a:gdLst>
                <a:gd name="T0" fmla="*/ 0 w 118"/>
                <a:gd name="T1" fmla="*/ 0 h 137"/>
                <a:gd name="T2" fmla="*/ 2147483647 w 118"/>
                <a:gd name="T3" fmla="*/ 0 h 137"/>
                <a:gd name="T4" fmla="*/ 2147483647 w 118"/>
                <a:gd name="T5" fmla="*/ 2147483647 h 137"/>
                <a:gd name="T6" fmla="*/ 2147483647 w 118"/>
                <a:gd name="T7" fmla="*/ 2147483647 h 137"/>
                <a:gd name="T8" fmla="*/ 2147483647 w 118"/>
                <a:gd name="T9" fmla="*/ 2147483647 h 137"/>
                <a:gd name="T10" fmla="*/ 2147483647 w 118"/>
                <a:gd name="T11" fmla="*/ 2147483647 h 137"/>
                <a:gd name="T12" fmla="*/ 2147483647 w 118"/>
                <a:gd name="T13" fmla="*/ 2147483647 h 137"/>
                <a:gd name="T14" fmla="*/ 2147483647 w 118"/>
                <a:gd name="T15" fmla="*/ 2147483647 h 137"/>
                <a:gd name="T16" fmla="*/ 2147483647 w 118"/>
                <a:gd name="T17" fmla="*/ 2147483647 h 137"/>
                <a:gd name="T18" fmla="*/ 2147483647 w 118"/>
                <a:gd name="T19" fmla="*/ 2147483647 h 137"/>
                <a:gd name="T20" fmla="*/ 2147483647 w 118"/>
                <a:gd name="T21" fmla="*/ 2147483647 h 137"/>
                <a:gd name="T22" fmla="*/ 2147483647 w 118"/>
                <a:gd name="T23" fmla="*/ 0 h 137"/>
                <a:gd name="T24" fmla="*/ 2147483647 w 118"/>
                <a:gd name="T25" fmla="*/ 0 h 137"/>
                <a:gd name="T26" fmla="*/ 2147483647 w 118"/>
                <a:gd name="T27" fmla="*/ 2147483647 h 137"/>
                <a:gd name="T28" fmla="*/ 2147483647 w 118"/>
                <a:gd name="T29" fmla="*/ 2147483647 h 137"/>
                <a:gd name="T30" fmla="*/ 2147483647 w 118"/>
                <a:gd name="T31" fmla="*/ 2147483647 h 137"/>
                <a:gd name="T32" fmla="*/ 2147483647 w 118"/>
                <a:gd name="T33" fmla="*/ 2147483647 h 137"/>
                <a:gd name="T34" fmla="*/ 2147483647 w 118"/>
                <a:gd name="T35" fmla="*/ 2147483647 h 137"/>
                <a:gd name="T36" fmla="*/ 2147483647 w 118"/>
                <a:gd name="T37" fmla="*/ 2147483647 h 137"/>
                <a:gd name="T38" fmla="*/ 2147483647 w 118"/>
                <a:gd name="T39" fmla="*/ 2147483647 h 137"/>
                <a:gd name="T40" fmla="*/ 2147483647 w 118"/>
                <a:gd name="T41" fmla="*/ 2147483647 h 137"/>
                <a:gd name="T42" fmla="*/ 2147483647 w 118"/>
                <a:gd name="T43" fmla="*/ 2147483647 h 137"/>
                <a:gd name="T44" fmla="*/ 2147483647 w 118"/>
                <a:gd name="T45" fmla="*/ 2147483647 h 137"/>
                <a:gd name="T46" fmla="*/ 2147483647 w 118"/>
                <a:gd name="T47" fmla="*/ 2147483647 h 137"/>
                <a:gd name="T48" fmla="*/ 2147483647 w 118"/>
                <a:gd name="T49" fmla="*/ 2147483647 h 137"/>
                <a:gd name="T50" fmla="*/ 0 w 118"/>
                <a:gd name="T51" fmla="*/ 2147483647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Freeform 29"/>
            <p:cNvSpPr>
              <a:spLocks/>
            </p:cNvSpPr>
            <p:nvPr userDrawn="1"/>
          </p:nvSpPr>
          <p:spPr bwMode="auto">
            <a:xfrm>
              <a:off x="2902864" y="6371356"/>
              <a:ext cx="77790" cy="88718"/>
            </a:xfrm>
            <a:custGeom>
              <a:avLst/>
              <a:gdLst>
                <a:gd name="T0" fmla="*/ 2147483647 w 123"/>
                <a:gd name="T1" fmla="*/ 0 h 139"/>
                <a:gd name="T2" fmla="*/ 2147483647 w 123"/>
                <a:gd name="T3" fmla="*/ 2147483647 h 139"/>
                <a:gd name="T4" fmla="*/ 2147483647 w 123"/>
                <a:gd name="T5" fmla="*/ 2147483647 h 139"/>
                <a:gd name="T6" fmla="*/ 2147483647 w 123"/>
                <a:gd name="T7" fmla="*/ 2147483647 h 139"/>
                <a:gd name="T8" fmla="*/ 2147483647 w 123"/>
                <a:gd name="T9" fmla="*/ 2147483647 h 139"/>
                <a:gd name="T10" fmla="*/ 2147483647 w 123"/>
                <a:gd name="T11" fmla="*/ 2147483647 h 139"/>
                <a:gd name="T12" fmla="*/ 2147483647 w 123"/>
                <a:gd name="T13" fmla="*/ 2147483647 h 139"/>
                <a:gd name="T14" fmla="*/ 2147483647 w 123"/>
                <a:gd name="T15" fmla="*/ 2147483647 h 139"/>
                <a:gd name="T16" fmla="*/ 2147483647 w 123"/>
                <a:gd name="T17" fmla="*/ 2147483647 h 139"/>
                <a:gd name="T18" fmla="*/ 2147483647 w 123"/>
                <a:gd name="T19" fmla="*/ 2147483647 h 139"/>
                <a:gd name="T20" fmla="*/ 2147483647 w 123"/>
                <a:gd name="T21" fmla="*/ 2147483647 h 139"/>
                <a:gd name="T22" fmla="*/ 2147483647 w 123"/>
                <a:gd name="T23" fmla="*/ 2147483647 h 139"/>
                <a:gd name="T24" fmla="*/ 2147483647 w 123"/>
                <a:gd name="T25" fmla="*/ 2147483647 h 139"/>
                <a:gd name="T26" fmla="*/ 2147483647 w 123"/>
                <a:gd name="T27" fmla="*/ 2147483647 h 139"/>
                <a:gd name="T28" fmla="*/ 2147483647 w 123"/>
                <a:gd name="T29" fmla="*/ 2147483647 h 139"/>
                <a:gd name="T30" fmla="*/ 2147483647 w 123"/>
                <a:gd name="T31" fmla="*/ 2147483647 h 139"/>
                <a:gd name="T32" fmla="*/ 2147483647 w 123"/>
                <a:gd name="T33" fmla="*/ 2147483647 h 139"/>
                <a:gd name="T34" fmla="*/ 2147483647 w 123"/>
                <a:gd name="T35" fmla="*/ 2147483647 h 139"/>
                <a:gd name="T36" fmla="*/ 2147483647 w 123"/>
                <a:gd name="T37" fmla="*/ 2147483647 h 139"/>
                <a:gd name="T38" fmla="*/ 2147483647 w 123"/>
                <a:gd name="T39" fmla="*/ 2147483647 h 139"/>
                <a:gd name="T40" fmla="*/ 2147483647 w 123"/>
                <a:gd name="T41" fmla="*/ 2147483647 h 139"/>
                <a:gd name="T42" fmla="*/ 2147483647 w 123"/>
                <a:gd name="T43" fmla="*/ 2147483647 h 139"/>
                <a:gd name="T44" fmla="*/ 2147483647 w 123"/>
                <a:gd name="T45" fmla="*/ 2147483647 h 139"/>
                <a:gd name="T46" fmla="*/ 2147483647 w 123"/>
                <a:gd name="T47" fmla="*/ 2147483647 h 139"/>
                <a:gd name="T48" fmla="*/ 2147483647 w 123"/>
                <a:gd name="T49" fmla="*/ 2147483647 h 139"/>
                <a:gd name="T50" fmla="*/ 2147483647 w 123"/>
                <a:gd name="T51" fmla="*/ 2147483647 h 139"/>
                <a:gd name="T52" fmla="*/ 2147483647 w 123"/>
                <a:gd name="T53" fmla="*/ 2147483647 h 139"/>
                <a:gd name="T54" fmla="*/ 2147483647 w 123"/>
                <a:gd name="T55" fmla="*/ 2147483647 h 139"/>
                <a:gd name="T56" fmla="*/ 2147483647 w 123"/>
                <a:gd name="T57" fmla="*/ 2147483647 h 139"/>
                <a:gd name="T58" fmla="*/ 2147483647 w 123"/>
                <a:gd name="T59" fmla="*/ 2147483647 h 139"/>
                <a:gd name="T60" fmla="*/ 2147483647 w 123"/>
                <a:gd name="T61" fmla="*/ 2147483647 h 139"/>
                <a:gd name="T62" fmla="*/ 2147483647 w 123"/>
                <a:gd name="T63" fmla="*/ 2147483647 h 139"/>
                <a:gd name="T64" fmla="*/ 0 w 123"/>
                <a:gd name="T65" fmla="*/ 2147483647 h 139"/>
                <a:gd name="T66" fmla="*/ 0 w 123"/>
                <a:gd name="T67" fmla="*/ 2147483647 h 139"/>
                <a:gd name="T68" fmla="*/ 2147483647 w 123"/>
                <a:gd name="T69" fmla="*/ 2147483647 h 139"/>
                <a:gd name="T70" fmla="*/ 2147483647 w 123"/>
                <a:gd name="T71" fmla="*/ 2147483647 h 139"/>
                <a:gd name="T72" fmla="*/ 2147483647 w 123"/>
                <a:gd name="T73" fmla="*/ 2147483647 h 139"/>
                <a:gd name="T74" fmla="*/ 2147483647 w 123"/>
                <a:gd name="T75" fmla="*/ 2147483647 h 139"/>
                <a:gd name="T76" fmla="*/ 2147483647 w 123"/>
                <a:gd name="T77" fmla="*/ 2147483647 h 139"/>
                <a:gd name="T78" fmla="*/ 214748364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Freeform 30"/>
            <p:cNvSpPr>
              <a:spLocks/>
            </p:cNvSpPr>
            <p:nvPr userDrawn="1"/>
          </p:nvSpPr>
          <p:spPr bwMode="auto">
            <a:xfrm>
              <a:off x="2994942" y="6372941"/>
              <a:ext cx="73027" cy="85550"/>
            </a:xfrm>
            <a:custGeom>
              <a:avLst/>
              <a:gdLst>
                <a:gd name="T0" fmla="*/ 0 w 115"/>
                <a:gd name="T1" fmla="*/ 0 h 134"/>
                <a:gd name="T2" fmla="*/ 2147483647 w 115"/>
                <a:gd name="T3" fmla="*/ 0 h 134"/>
                <a:gd name="T4" fmla="*/ 2147483647 w 115"/>
                <a:gd name="T5" fmla="*/ 2147483647 h 134"/>
                <a:gd name="T6" fmla="*/ 2147483647 w 115"/>
                <a:gd name="T7" fmla="*/ 2147483647 h 134"/>
                <a:gd name="T8" fmla="*/ 2147483647 w 115"/>
                <a:gd name="T9" fmla="*/ 0 h 134"/>
                <a:gd name="T10" fmla="*/ 2147483647 w 115"/>
                <a:gd name="T11" fmla="*/ 0 h 134"/>
                <a:gd name="T12" fmla="*/ 2147483647 w 115"/>
                <a:gd name="T13" fmla="*/ 2147483647 h 134"/>
                <a:gd name="T14" fmla="*/ 2147483647 w 115"/>
                <a:gd name="T15" fmla="*/ 2147483647 h 134"/>
                <a:gd name="T16" fmla="*/ 2147483647 w 115"/>
                <a:gd name="T17" fmla="*/ 2147483647 h 134"/>
                <a:gd name="T18" fmla="*/ 2147483647 w 115"/>
                <a:gd name="T19" fmla="*/ 2147483647 h 134"/>
                <a:gd name="T20" fmla="*/ 2147483647 w 115"/>
                <a:gd name="T21" fmla="*/ 2147483647 h 134"/>
                <a:gd name="T22" fmla="*/ 0 w 115"/>
                <a:gd name="T23" fmla="*/ 2147483647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 userDrawn="1"/>
          </p:nvSpPr>
          <p:spPr bwMode="auto">
            <a:xfrm>
              <a:off x="3085432" y="6439479"/>
              <a:ext cx="19051" cy="19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4213" y="2744600"/>
            <a:ext cx="8101011" cy="1894075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4947" y="4144860"/>
            <a:ext cx="8110177" cy="498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452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 Shap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/>
          <p:nvPr userDrawn="1"/>
        </p:nvGrpSpPr>
        <p:grpSpPr>
          <a:xfrm>
            <a:off x="0" y="-2655"/>
            <a:ext cx="9150805" cy="6858001"/>
            <a:chOff x="-6805" y="0"/>
            <a:chExt cx="9150805" cy="6858001"/>
          </a:xfrm>
          <a:solidFill>
            <a:srgbClr val="C4CED4">
              <a:alpha val="10000"/>
            </a:srgbClr>
          </a:solidFill>
        </p:grpSpPr>
        <p:sp>
          <p:nvSpPr>
            <p:cNvPr id="7" name="Freeform 6"/>
            <p:cNvSpPr/>
            <p:nvPr/>
          </p:nvSpPr>
          <p:spPr>
            <a:xfrm>
              <a:off x="6772436" y="0"/>
              <a:ext cx="1753464" cy="3994389"/>
            </a:xfrm>
            <a:custGeom>
              <a:avLst/>
              <a:gdLst>
                <a:gd name="connsiteX0" fmla="*/ 0 w 1753464"/>
                <a:gd name="connsiteY0" fmla="*/ 0 h 3994389"/>
                <a:gd name="connsiteX1" fmla="*/ 1175520 w 1753464"/>
                <a:gd name="connsiteY1" fmla="*/ 0 h 3994389"/>
                <a:gd name="connsiteX2" fmla="*/ 1264680 w 1753464"/>
                <a:gd name="connsiteY2" fmla="*/ 142590 h 3994389"/>
                <a:gd name="connsiteX3" fmla="*/ 1441778 w 1753464"/>
                <a:gd name="connsiteY3" fmla="*/ 496616 h 3994389"/>
                <a:gd name="connsiteX4" fmla="*/ 1576370 w 1753464"/>
                <a:gd name="connsiteY4" fmla="*/ 857722 h 3994389"/>
                <a:gd name="connsiteX5" fmla="*/ 1679084 w 1753464"/>
                <a:gd name="connsiteY5" fmla="*/ 1229448 h 3994389"/>
                <a:gd name="connsiteX6" fmla="*/ 1732212 w 1753464"/>
                <a:gd name="connsiteY6" fmla="*/ 1618877 h 3994389"/>
                <a:gd name="connsiteX7" fmla="*/ 1753464 w 1753464"/>
                <a:gd name="connsiteY7" fmla="*/ 2011846 h 3994389"/>
                <a:gd name="connsiteX8" fmla="*/ 1746380 w 1753464"/>
                <a:gd name="connsiteY8" fmla="*/ 2298606 h 3994389"/>
                <a:gd name="connsiteX9" fmla="*/ 1714504 w 1753464"/>
                <a:gd name="connsiteY9" fmla="*/ 2585367 h 3994389"/>
                <a:gd name="connsiteX10" fmla="*/ 1664916 w 1753464"/>
                <a:gd name="connsiteY10" fmla="*/ 2857967 h 3994389"/>
                <a:gd name="connsiteX11" fmla="*/ 1597620 w 1753464"/>
                <a:gd name="connsiteY11" fmla="*/ 3116406 h 3994389"/>
                <a:gd name="connsiteX12" fmla="*/ 1501990 w 1753464"/>
                <a:gd name="connsiteY12" fmla="*/ 3360683 h 3994389"/>
                <a:gd name="connsiteX13" fmla="*/ 1392190 w 1753464"/>
                <a:gd name="connsiteY13" fmla="*/ 3587260 h 3994389"/>
                <a:gd name="connsiteX14" fmla="*/ 1257598 w 1753464"/>
                <a:gd name="connsiteY14" fmla="*/ 3796135 h 3994389"/>
                <a:gd name="connsiteX15" fmla="*/ 1098212 w 1753464"/>
                <a:gd name="connsiteY15" fmla="*/ 3994389 h 3994389"/>
                <a:gd name="connsiteX16" fmla="*/ 1147798 w 1753464"/>
                <a:gd name="connsiteY16" fmla="*/ 3920044 h 3994389"/>
                <a:gd name="connsiteX17" fmla="*/ 1179676 w 1753464"/>
                <a:gd name="connsiteY17" fmla="*/ 3852780 h 3994389"/>
                <a:gd name="connsiteX18" fmla="*/ 1296560 w 1753464"/>
                <a:gd name="connsiteY18" fmla="*/ 3484592 h 3994389"/>
                <a:gd name="connsiteX19" fmla="*/ 1363854 w 1753464"/>
                <a:gd name="connsiteY19" fmla="*/ 3137647 h 3994389"/>
                <a:gd name="connsiteX20" fmla="*/ 1406356 w 1753464"/>
                <a:gd name="connsiteY20" fmla="*/ 2797782 h 3994389"/>
                <a:gd name="connsiteX21" fmla="*/ 1406356 w 1753464"/>
                <a:gd name="connsiteY21" fmla="*/ 2475620 h 3994389"/>
                <a:gd name="connsiteX22" fmla="*/ 1378022 w 1753464"/>
                <a:gd name="connsiteY22" fmla="*/ 2164077 h 3994389"/>
                <a:gd name="connsiteX23" fmla="*/ 1317810 w 1753464"/>
                <a:gd name="connsiteY23" fmla="*/ 1863155 h 3994389"/>
                <a:gd name="connsiteX24" fmla="*/ 1222178 w 1753464"/>
                <a:gd name="connsiteY24" fmla="*/ 1576394 h 3994389"/>
                <a:gd name="connsiteX25" fmla="*/ 1105296 w 1753464"/>
                <a:gd name="connsiteY25" fmla="*/ 1303794 h 3994389"/>
                <a:gd name="connsiteX26" fmla="*/ 956536 w 1753464"/>
                <a:gd name="connsiteY26" fmla="*/ 1041815 h 3994389"/>
                <a:gd name="connsiteX27" fmla="*/ 786524 w 1753464"/>
                <a:gd name="connsiteY27" fmla="*/ 786917 h 3994389"/>
                <a:gd name="connsiteX28" fmla="*/ 588178 w 1753464"/>
                <a:gd name="connsiteY28" fmla="*/ 549720 h 3994389"/>
                <a:gd name="connsiteX29" fmla="*/ 372122 w 1753464"/>
                <a:gd name="connsiteY29" fmla="*/ 326684 h 3994389"/>
                <a:gd name="connsiteX30" fmla="*/ 131274 w 1753464"/>
                <a:gd name="connsiteY30" fmla="*/ 107187 h 3994389"/>
                <a:gd name="connsiteX31" fmla="*/ 0 w 1753464"/>
                <a:gd name="connsiteY31" fmla="*/ 0 h 399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53464" h="3994389">
                  <a:moveTo>
                    <a:pt x="0" y="0"/>
                  </a:moveTo>
                  <a:lnTo>
                    <a:pt x="1175520" y="0"/>
                  </a:lnTo>
                  <a:lnTo>
                    <a:pt x="1264680" y="142590"/>
                  </a:lnTo>
                  <a:lnTo>
                    <a:pt x="1441778" y="496616"/>
                  </a:lnTo>
                  <a:lnTo>
                    <a:pt x="1576370" y="857722"/>
                  </a:lnTo>
                  <a:lnTo>
                    <a:pt x="1679084" y="1229448"/>
                  </a:lnTo>
                  <a:lnTo>
                    <a:pt x="1732212" y="1618877"/>
                  </a:lnTo>
                  <a:lnTo>
                    <a:pt x="1753464" y="2011846"/>
                  </a:lnTo>
                  <a:lnTo>
                    <a:pt x="1746380" y="2298606"/>
                  </a:lnTo>
                  <a:lnTo>
                    <a:pt x="1714504" y="2585367"/>
                  </a:lnTo>
                  <a:lnTo>
                    <a:pt x="1664916" y="2857967"/>
                  </a:lnTo>
                  <a:lnTo>
                    <a:pt x="1597620" y="3116406"/>
                  </a:lnTo>
                  <a:lnTo>
                    <a:pt x="1501990" y="3360683"/>
                  </a:lnTo>
                  <a:lnTo>
                    <a:pt x="1392190" y="3587260"/>
                  </a:lnTo>
                  <a:lnTo>
                    <a:pt x="1257598" y="3796135"/>
                  </a:lnTo>
                  <a:lnTo>
                    <a:pt x="1098212" y="3994389"/>
                  </a:lnTo>
                  <a:lnTo>
                    <a:pt x="1147798" y="3920044"/>
                  </a:lnTo>
                  <a:lnTo>
                    <a:pt x="1179676" y="3852780"/>
                  </a:lnTo>
                  <a:lnTo>
                    <a:pt x="1296560" y="3484592"/>
                  </a:lnTo>
                  <a:lnTo>
                    <a:pt x="1363854" y="3137647"/>
                  </a:lnTo>
                  <a:lnTo>
                    <a:pt x="1406356" y="2797782"/>
                  </a:lnTo>
                  <a:lnTo>
                    <a:pt x="1406356" y="2475620"/>
                  </a:lnTo>
                  <a:lnTo>
                    <a:pt x="1378022" y="2164077"/>
                  </a:lnTo>
                  <a:lnTo>
                    <a:pt x="1317810" y="1863155"/>
                  </a:lnTo>
                  <a:lnTo>
                    <a:pt x="1222178" y="1576394"/>
                  </a:lnTo>
                  <a:lnTo>
                    <a:pt x="1105296" y="1303794"/>
                  </a:lnTo>
                  <a:lnTo>
                    <a:pt x="956536" y="1041815"/>
                  </a:lnTo>
                  <a:lnTo>
                    <a:pt x="786524" y="786917"/>
                  </a:lnTo>
                  <a:lnTo>
                    <a:pt x="588178" y="549720"/>
                  </a:lnTo>
                  <a:lnTo>
                    <a:pt x="372122" y="326684"/>
                  </a:lnTo>
                  <a:lnTo>
                    <a:pt x="131274" y="107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78360" y="835013"/>
              <a:ext cx="7552500" cy="6022987"/>
            </a:xfrm>
            <a:custGeom>
              <a:avLst/>
              <a:gdLst>
                <a:gd name="connsiteX0" fmla="*/ 6698900 w 7552500"/>
                <a:gd name="connsiteY0" fmla="*/ 0 h 6022987"/>
                <a:gd name="connsiteX1" fmla="*/ 6911416 w 7552500"/>
                <a:gd name="connsiteY1" fmla="*/ 216176 h 6022987"/>
                <a:gd name="connsiteX2" fmla="*/ 7102678 w 7552500"/>
                <a:gd name="connsiteY2" fmla="*/ 450071 h 6022987"/>
                <a:gd name="connsiteX3" fmla="*/ 7251438 w 7552500"/>
                <a:gd name="connsiteY3" fmla="*/ 694597 h 6022987"/>
                <a:gd name="connsiteX4" fmla="*/ 7375404 w 7552500"/>
                <a:gd name="connsiteY4" fmla="*/ 953298 h 6022987"/>
                <a:gd name="connsiteX5" fmla="*/ 7471036 w 7552500"/>
                <a:gd name="connsiteY5" fmla="*/ 1226175 h 6022987"/>
                <a:gd name="connsiteX6" fmla="*/ 7524166 w 7552500"/>
                <a:gd name="connsiteY6" fmla="*/ 1499052 h 6022987"/>
                <a:gd name="connsiteX7" fmla="*/ 7552500 w 7552500"/>
                <a:gd name="connsiteY7" fmla="*/ 1786105 h 6022987"/>
                <a:gd name="connsiteX8" fmla="*/ 7552500 w 7552500"/>
                <a:gd name="connsiteY8" fmla="*/ 2069614 h 6022987"/>
                <a:gd name="connsiteX9" fmla="*/ 7517080 w 7552500"/>
                <a:gd name="connsiteY9" fmla="*/ 2356665 h 6022987"/>
                <a:gd name="connsiteX10" fmla="*/ 7449786 w 7552500"/>
                <a:gd name="connsiteY10" fmla="*/ 2643718 h 6022987"/>
                <a:gd name="connsiteX11" fmla="*/ 7347070 w 7552500"/>
                <a:gd name="connsiteY11" fmla="*/ 2930771 h 6022987"/>
                <a:gd name="connsiteX12" fmla="*/ 7216020 w 7552500"/>
                <a:gd name="connsiteY12" fmla="*/ 3207191 h 6022987"/>
                <a:gd name="connsiteX13" fmla="*/ 7067260 w 7552500"/>
                <a:gd name="connsiteY13" fmla="*/ 3441086 h 6022987"/>
                <a:gd name="connsiteX14" fmla="*/ 6883082 w 7552500"/>
                <a:gd name="connsiteY14" fmla="*/ 3678524 h 6022987"/>
                <a:gd name="connsiteX15" fmla="*/ 6652858 w 7552500"/>
                <a:gd name="connsiteY15" fmla="*/ 3908876 h 6022987"/>
                <a:gd name="connsiteX16" fmla="*/ 6380130 w 7552500"/>
                <a:gd name="connsiteY16" fmla="*/ 4149858 h 6022987"/>
                <a:gd name="connsiteX17" fmla="*/ 6064902 w 7552500"/>
                <a:gd name="connsiteY17" fmla="*/ 4387296 h 6022987"/>
                <a:gd name="connsiteX18" fmla="*/ 5717794 w 7552500"/>
                <a:gd name="connsiteY18" fmla="*/ 4624734 h 6022987"/>
                <a:gd name="connsiteX19" fmla="*/ 5338812 w 7552500"/>
                <a:gd name="connsiteY19" fmla="*/ 4851541 h 6022987"/>
                <a:gd name="connsiteX20" fmla="*/ 4927950 w 7552500"/>
                <a:gd name="connsiteY20" fmla="*/ 5067716 h 6022987"/>
                <a:gd name="connsiteX21" fmla="*/ 4485212 w 7552500"/>
                <a:gd name="connsiteY21" fmla="*/ 5280348 h 6022987"/>
                <a:gd name="connsiteX22" fmla="*/ 4021223 w 7552500"/>
                <a:gd name="connsiteY22" fmla="*/ 5485892 h 6022987"/>
                <a:gd name="connsiteX23" fmla="*/ 3525357 w 7552500"/>
                <a:gd name="connsiteY23" fmla="*/ 5670173 h 6022987"/>
                <a:gd name="connsiteX24" fmla="*/ 3015322 w 7552500"/>
                <a:gd name="connsiteY24" fmla="*/ 5840278 h 6022987"/>
                <a:gd name="connsiteX25" fmla="*/ 2476953 w 7552500"/>
                <a:gd name="connsiteY25" fmla="*/ 5989120 h 6022987"/>
                <a:gd name="connsiteX26" fmla="*/ 2337996 w 7552500"/>
                <a:gd name="connsiteY26" fmla="*/ 6022987 h 6022987"/>
                <a:gd name="connsiteX27" fmla="*/ 0 w 7552500"/>
                <a:gd name="connsiteY27" fmla="*/ 6022987 h 6022987"/>
                <a:gd name="connsiteX28" fmla="*/ 8246 w 7552500"/>
                <a:gd name="connsiteY28" fmla="*/ 6021014 h 6022987"/>
                <a:gd name="connsiteX29" fmla="*/ 337644 w 7552500"/>
                <a:gd name="connsiteY29" fmla="*/ 5946593 h 6022987"/>
                <a:gd name="connsiteX30" fmla="*/ 677667 w 7552500"/>
                <a:gd name="connsiteY30" fmla="*/ 5857996 h 6022987"/>
                <a:gd name="connsiteX31" fmla="*/ 1017689 w 7552500"/>
                <a:gd name="connsiteY31" fmla="*/ 5769401 h 6022987"/>
                <a:gd name="connsiteX32" fmla="*/ 1364796 w 7552500"/>
                <a:gd name="connsiteY32" fmla="*/ 5670173 h 6022987"/>
                <a:gd name="connsiteX33" fmla="*/ 1718986 w 7552500"/>
                <a:gd name="connsiteY33" fmla="*/ 5560312 h 6022987"/>
                <a:gd name="connsiteX34" fmla="*/ 2066092 w 7552500"/>
                <a:gd name="connsiteY34" fmla="*/ 5443365 h 6022987"/>
                <a:gd name="connsiteX35" fmla="*/ 2420283 w 7552500"/>
                <a:gd name="connsiteY35" fmla="*/ 5319330 h 6022987"/>
                <a:gd name="connsiteX36" fmla="*/ 2767388 w 7552500"/>
                <a:gd name="connsiteY36" fmla="*/ 5191751 h 6022987"/>
                <a:gd name="connsiteX37" fmla="*/ 3114496 w 7552500"/>
                <a:gd name="connsiteY37" fmla="*/ 5049997 h 6022987"/>
                <a:gd name="connsiteX38" fmla="*/ 3458060 w 7552500"/>
                <a:gd name="connsiteY38" fmla="*/ 4897611 h 6022987"/>
                <a:gd name="connsiteX39" fmla="*/ 3790999 w 7552500"/>
                <a:gd name="connsiteY39" fmla="*/ 4734594 h 6022987"/>
                <a:gd name="connsiteX40" fmla="*/ 4109771 w 7552500"/>
                <a:gd name="connsiteY40" fmla="*/ 4564489 h 6022987"/>
                <a:gd name="connsiteX41" fmla="*/ 4432084 w 7552500"/>
                <a:gd name="connsiteY41" fmla="*/ 4387296 h 6022987"/>
                <a:gd name="connsiteX42" fmla="*/ 4729604 w 7552500"/>
                <a:gd name="connsiteY42" fmla="*/ 4195927 h 6022987"/>
                <a:gd name="connsiteX43" fmla="*/ 5016498 w 7552500"/>
                <a:gd name="connsiteY43" fmla="*/ 3997471 h 6022987"/>
                <a:gd name="connsiteX44" fmla="*/ 5289224 w 7552500"/>
                <a:gd name="connsiteY44" fmla="*/ 3788384 h 6022987"/>
                <a:gd name="connsiteX45" fmla="*/ 5547784 w 7552500"/>
                <a:gd name="connsiteY45" fmla="*/ 3568665 h 6022987"/>
                <a:gd name="connsiteX46" fmla="*/ 5785090 w 7552500"/>
                <a:gd name="connsiteY46" fmla="*/ 3338314 h 6022987"/>
                <a:gd name="connsiteX47" fmla="*/ 5997606 w 7552500"/>
                <a:gd name="connsiteY47" fmla="*/ 3093788 h 6022987"/>
                <a:gd name="connsiteX48" fmla="*/ 6195950 w 7552500"/>
                <a:gd name="connsiteY48" fmla="*/ 2842174 h 6022987"/>
                <a:gd name="connsiteX49" fmla="*/ 6365962 w 7552500"/>
                <a:gd name="connsiteY49" fmla="*/ 2576384 h 6022987"/>
                <a:gd name="connsiteX50" fmla="*/ 6514722 w 7552500"/>
                <a:gd name="connsiteY50" fmla="*/ 2296420 h 6022987"/>
                <a:gd name="connsiteX51" fmla="*/ 6631608 w 7552500"/>
                <a:gd name="connsiteY51" fmla="*/ 2009367 h 6022987"/>
                <a:gd name="connsiteX52" fmla="*/ 6727238 w 7552500"/>
                <a:gd name="connsiteY52" fmla="*/ 1701052 h 6022987"/>
                <a:gd name="connsiteX53" fmla="*/ 6787450 w 7552500"/>
                <a:gd name="connsiteY53" fmla="*/ 1389193 h 6022987"/>
                <a:gd name="connsiteX54" fmla="*/ 6815784 w 7552500"/>
                <a:gd name="connsiteY54" fmla="*/ 1063157 h 6022987"/>
                <a:gd name="connsiteX55" fmla="*/ 6815784 w 7552500"/>
                <a:gd name="connsiteY55" fmla="*/ 722948 h 6022987"/>
                <a:gd name="connsiteX56" fmla="*/ 6773280 w 7552500"/>
                <a:gd name="connsiteY56" fmla="*/ 368561 h 6022987"/>
                <a:gd name="connsiteX57" fmla="*/ 6698900 w 7552500"/>
                <a:gd name="connsiteY57" fmla="*/ 0 h 602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552500" h="6022987">
                  <a:moveTo>
                    <a:pt x="6698900" y="0"/>
                  </a:moveTo>
                  <a:lnTo>
                    <a:pt x="6911416" y="216176"/>
                  </a:lnTo>
                  <a:lnTo>
                    <a:pt x="7102678" y="450071"/>
                  </a:lnTo>
                  <a:lnTo>
                    <a:pt x="7251438" y="694597"/>
                  </a:lnTo>
                  <a:lnTo>
                    <a:pt x="7375404" y="953298"/>
                  </a:lnTo>
                  <a:lnTo>
                    <a:pt x="7471036" y="1226175"/>
                  </a:lnTo>
                  <a:lnTo>
                    <a:pt x="7524166" y="1499052"/>
                  </a:lnTo>
                  <a:lnTo>
                    <a:pt x="7552500" y="1786105"/>
                  </a:lnTo>
                  <a:lnTo>
                    <a:pt x="7552500" y="2069614"/>
                  </a:lnTo>
                  <a:lnTo>
                    <a:pt x="7517080" y="2356665"/>
                  </a:lnTo>
                  <a:lnTo>
                    <a:pt x="7449786" y="2643718"/>
                  </a:lnTo>
                  <a:lnTo>
                    <a:pt x="7347070" y="2930771"/>
                  </a:lnTo>
                  <a:lnTo>
                    <a:pt x="7216020" y="3207191"/>
                  </a:lnTo>
                  <a:lnTo>
                    <a:pt x="7067260" y="3441086"/>
                  </a:lnTo>
                  <a:lnTo>
                    <a:pt x="6883082" y="3678524"/>
                  </a:lnTo>
                  <a:lnTo>
                    <a:pt x="6652858" y="3908876"/>
                  </a:lnTo>
                  <a:lnTo>
                    <a:pt x="6380130" y="4149858"/>
                  </a:lnTo>
                  <a:lnTo>
                    <a:pt x="6064902" y="4387296"/>
                  </a:lnTo>
                  <a:lnTo>
                    <a:pt x="5717794" y="4624734"/>
                  </a:lnTo>
                  <a:lnTo>
                    <a:pt x="5338812" y="4851541"/>
                  </a:lnTo>
                  <a:lnTo>
                    <a:pt x="4927950" y="5067716"/>
                  </a:lnTo>
                  <a:lnTo>
                    <a:pt x="4485212" y="5280348"/>
                  </a:lnTo>
                  <a:lnTo>
                    <a:pt x="4021223" y="5485892"/>
                  </a:lnTo>
                  <a:lnTo>
                    <a:pt x="3525357" y="5670173"/>
                  </a:lnTo>
                  <a:lnTo>
                    <a:pt x="3015322" y="5840278"/>
                  </a:lnTo>
                  <a:lnTo>
                    <a:pt x="2476953" y="5989120"/>
                  </a:lnTo>
                  <a:lnTo>
                    <a:pt x="2337996" y="6022987"/>
                  </a:lnTo>
                  <a:lnTo>
                    <a:pt x="0" y="6022987"/>
                  </a:lnTo>
                  <a:lnTo>
                    <a:pt x="8246" y="6021014"/>
                  </a:lnTo>
                  <a:lnTo>
                    <a:pt x="337644" y="5946593"/>
                  </a:lnTo>
                  <a:lnTo>
                    <a:pt x="677667" y="5857996"/>
                  </a:lnTo>
                  <a:lnTo>
                    <a:pt x="1017689" y="5769401"/>
                  </a:lnTo>
                  <a:lnTo>
                    <a:pt x="1364796" y="5670173"/>
                  </a:lnTo>
                  <a:lnTo>
                    <a:pt x="1718986" y="5560312"/>
                  </a:lnTo>
                  <a:lnTo>
                    <a:pt x="2066092" y="5443365"/>
                  </a:lnTo>
                  <a:lnTo>
                    <a:pt x="2420283" y="5319330"/>
                  </a:lnTo>
                  <a:lnTo>
                    <a:pt x="2767388" y="5191751"/>
                  </a:lnTo>
                  <a:lnTo>
                    <a:pt x="3114496" y="5049997"/>
                  </a:lnTo>
                  <a:lnTo>
                    <a:pt x="3458060" y="4897611"/>
                  </a:lnTo>
                  <a:lnTo>
                    <a:pt x="3790999" y="4734594"/>
                  </a:lnTo>
                  <a:lnTo>
                    <a:pt x="4109771" y="4564489"/>
                  </a:lnTo>
                  <a:lnTo>
                    <a:pt x="4432084" y="4387296"/>
                  </a:lnTo>
                  <a:lnTo>
                    <a:pt x="4729604" y="4195927"/>
                  </a:lnTo>
                  <a:lnTo>
                    <a:pt x="5016498" y="3997471"/>
                  </a:lnTo>
                  <a:lnTo>
                    <a:pt x="5289224" y="3788384"/>
                  </a:lnTo>
                  <a:lnTo>
                    <a:pt x="5547784" y="3568665"/>
                  </a:lnTo>
                  <a:lnTo>
                    <a:pt x="5785090" y="3338314"/>
                  </a:lnTo>
                  <a:lnTo>
                    <a:pt x="5997606" y="3093788"/>
                  </a:lnTo>
                  <a:lnTo>
                    <a:pt x="6195950" y="2842174"/>
                  </a:lnTo>
                  <a:lnTo>
                    <a:pt x="6365962" y="2576384"/>
                  </a:lnTo>
                  <a:lnTo>
                    <a:pt x="6514722" y="2296420"/>
                  </a:lnTo>
                  <a:lnTo>
                    <a:pt x="6631608" y="2009367"/>
                  </a:lnTo>
                  <a:lnTo>
                    <a:pt x="6727238" y="1701052"/>
                  </a:lnTo>
                  <a:lnTo>
                    <a:pt x="6787450" y="1389193"/>
                  </a:lnTo>
                  <a:lnTo>
                    <a:pt x="6815784" y="1063157"/>
                  </a:lnTo>
                  <a:lnTo>
                    <a:pt x="6815784" y="722948"/>
                  </a:lnTo>
                  <a:lnTo>
                    <a:pt x="6773280" y="368561"/>
                  </a:lnTo>
                  <a:lnTo>
                    <a:pt x="66989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6805" y="1"/>
              <a:ext cx="5943923" cy="2214323"/>
            </a:xfrm>
            <a:custGeom>
              <a:avLst/>
              <a:gdLst>
                <a:gd name="connsiteX0" fmla="*/ 5222470 w 5943923"/>
                <a:gd name="connsiteY0" fmla="*/ 0 h 2214323"/>
                <a:gd name="connsiteX1" fmla="*/ 5943923 w 5943923"/>
                <a:gd name="connsiteY1" fmla="*/ 0 h 2214323"/>
                <a:gd name="connsiteX2" fmla="*/ 5798629 w 5943923"/>
                <a:gd name="connsiteY2" fmla="*/ 314878 h 2214323"/>
                <a:gd name="connsiteX3" fmla="*/ 5604211 w 5943923"/>
                <a:gd name="connsiteY3" fmla="*/ 654851 h 2214323"/>
                <a:gd name="connsiteX4" fmla="*/ 5361552 w 5943923"/>
                <a:gd name="connsiteY4" fmla="*/ 971750 h 2214323"/>
                <a:gd name="connsiteX5" fmla="*/ 5093539 w 5943923"/>
                <a:gd name="connsiteY5" fmla="*/ 1268205 h 2214323"/>
                <a:gd name="connsiteX6" fmla="*/ 4881800 w 5943923"/>
                <a:gd name="connsiteY6" fmla="*/ 1468256 h 2214323"/>
                <a:gd name="connsiteX7" fmla="*/ 4652322 w 5943923"/>
                <a:gd name="connsiteY7" fmla="*/ 1650440 h 2214323"/>
                <a:gd name="connsiteX8" fmla="*/ 4420378 w 5943923"/>
                <a:gd name="connsiteY8" fmla="*/ 1809728 h 2214323"/>
                <a:gd name="connsiteX9" fmla="*/ 4185968 w 5943923"/>
                <a:gd name="connsiteY9" fmla="*/ 1946120 h 2214323"/>
                <a:gd name="connsiteX10" fmla="*/ 3941498 w 5943923"/>
                <a:gd name="connsiteY10" fmla="*/ 2051960 h 2214323"/>
                <a:gd name="connsiteX11" fmla="*/ 3699650 w 5943923"/>
                <a:gd name="connsiteY11" fmla="*/ 2134927 h 2214323"/>
                <a:gd name="connsiteX12" fmla="*/ 3452820 w 5943923"/>
                <a:gd name="connsiteY12" fmla="*/ 2187356 h 2214323"/>
                <a:gd name="connsiteX13" fmla="*/ 3195906 w 5943923"/>
                <a:gd name="connsiteY13" fmla="*/ 2214323 h 2214323"/>
                <a:gd name="connsiteX14" fmla="*/ 3284960 w 5943923"/>
                <a:gd name="connsiteY14" fmla="*/ 2196875 h 2214323"/>
                <a:gd name="connsiteX15" fmla="*/ 3356246 w 5943923"/>
                <a:gd name="connsiteY15" fmla="*/ 2171722 h 2214323"/>
                <a:gd name="connsiteX16" fmla="*/ 3705228 w 5943923"/>
                <a:gd name="connsiteY16" fmla="*/ 1992554 h 2214323"/>
                <a:gd name="connsiteX17" fmla="*/ 4003420 w 5943923"/>
                <a:gd name="connsiteY17" fmla="*/ 1792841 h 2214323"/>
                <a:gd name="connsiteX18" fmla="*/ 4278773 w 5943923"/>
                <a:gd name="connsiteY18" fmla="*/ 1580323 h 2214323"/>
                <a:gd name="connsiteX19" fmla="*/ 4510960 w 5943923"/>
                <a:gd name="connsiteY19" fmla="*/ 1349839 h 2214323"/>
                <a:gd name="connsiteX20" fmla="*/ 4715220 w 5943923"/>
                <a:gd name="connsiteY20" fmla="*/ 1106532 h 2214323"/>
                <a:gd name="connsiteX21" fmla="*/ 4889019 w 5943923"/>
                <a:gd name="connsiteY21" fmla="*/ 847847 h 2214323"/>
                <a:gd name="connsiteX22" fmla="*/ 5027275 w 5943923"/>
                <a:gd name="connsiteY22" fmla="*/ 573768 h 2214323"/>
                <a:gd name="connsiteX23" fmla="*/ 5140123 w 5943923"/>
                <a:gd name="connsiteY23" fmla="*/ 294503 h 2214323"/>
                <a:gd name="connsiteX24" fmla="*/ 4451435 w 5943923"/>
                <a:gd name="connsiteY24" fmla="*/ 0 h 2214323"/>
                <a:gd name="connsiteX25" fmla="*/ 4868621 w 5943923"/>
                <a:gd name="connsiteY25" fmla="*/ 0 h 2214323"/>
                <a:gd name="connsiteX26" fmla="*/ 4799993 w 5943923"/>
                <a:gd name="connsiteY26" fmla="*/ 277369 h 2214323"/>
                <a:gd name="connsiteX27" fmla="*/ 4702232 w 5943923"/>
                <a:gd name="connsiteY27" fmla="*/ 551793 h 2214323"/>
                <a:gd name="connsiteX28" fmla="*/ 4573988 w 5943923"/>
                <a:gd name="connsiteY28" fmla="*/ 815944 h 2214323"/>
                <a:gd name="connsiteX29" fmla="*/ 4415327 w 5943923"/>
                <a:gd name="connsiteY29" fmla="*/ 1049457 h 2214323"/>
                <a:gd name="connsiteX30" fmla="*/ 4228719 w 5943923"/>
                <a:gd name="connsiteY30" fmla="*/ 1275242 h 2214323"/>
                <a:gd name="connsiteX31" fmla="*/ 4024387 w 5943923"/>
                <a:gd name="connsiteY31" fmla="*/ 1478074 h 2214323"/>
                <a:gd name="connsiteX32" fmla="*/ 3792167 w 5943923"/>
                <a:gd name="connsiteY32" fmla="*/ 1657910 h 2214323"/>
                <a:gd name="connsiteX33" fmla="*/ 3537137 w 5943923"/>
                <a:gd name="connsiteY33" fmla="*/ 1814778 h 2214323"/>
                <a:gd name="connsiteX34" fmla="*/ 3256773 w 5943923"/>
                <a:gd name="connsiteY34" fmla="*/ 1946115 h 2214323"/>
                <a:gd name="connsiteX35" fmla="*/ 2963791 w 5943923"/>
                <a:gd name="connsiteY35" fmla="*/ 2049422 h 2214323"/>
                <a:gd name="connsiteX36" fmla="*/ 2688792 w 5943923"/>
                <a:gd name="connsiteY36" fmla="*/ 2109541 h 2214323"/>
                <a:gd name="connsiteX37" fmla="*/ 2385903 w 5943923"/>
                <a:gd name="connsiteY37" fmla="*/ 2146671 h 2214323"/>
                <a:gd name="connsiteX38" fmla="*/ 2055178 w 5943923"/>
                <a:gd name="connsiteY38" fmla="*/ 2145548 h 2214323"/>
                <a:gd name="connsiteX39" fmla="*/ 1686382 w 5943923"/>
                <a:gd name="connsiteY39" fmla="*/ 2121395 h 2214323"/>
                <a:gd name="connsiteX40" fmla="*/ 1289734 w 5943923"/>
                <a:gd name="connsiteY40" fmla="*/ 2064073 h 2214323"/>
                <a:gd name="connsiteX41" fmla="*/ 870279 w 5943923"/>
                <a:gd name="connsiteY41" fmla="*/ 1983779 h 2214323"/>
                <a:gd name="connsiteX42" fmla="*/ 435680 w 5943923"/>
                <a:gd name="connsiteY42" fmla="*/ 1872905 h 2214323"/>
                <a:gd name="connsiteX43" fmla="*/ 0 w 5943923"/>
                <a:gd name="connsiteY43" fmla="*/ 1735873 h 2214323"/>
                <a:gd name="connsiteX44" fmla="*/ 0 w 5943923"/>
                <a:gd name="connsiteY44" fmla="*/ 851475 h 2214323"/>
                <a:gd name="connsiteX45" fmla="*/ 121569 w 5943923"/>
                <a:gd name="connsiteY45" fmla="*/ 887279 h 2214323"/>
                <a:gd name="connsiteX46" fmla="*/ 472347 w 5943923"/>
                <a:gd name="connsiteY46" fmla="*/ 964797 h 2214323"/>
                <a:gd name="connsiteX47" fmla="*/ 820630 w 5943923"/>
                <a:gd name="connsiteY47" fmla="*/ 1029588 h 2214323"/>
                <a:gd name="connsiteX48" fmla="*/ 1166438 w 5943923"/>
                <a:gd name="connsiteY48" fmla="*/ 1076553 h 2214323"/>
                <a:gd name="connsiteX49" fmla="*/ 1509770 w 5943923"/>
                <a:gd name="connsiteY49" fmla="*/ 1105705 h 2214323"/>
                <a:gd name="connsiteX50" fmla="*/ 1845564 w 5943923"/>
                <a:gd name="connsiteY50" fmla="*/ 1111941 h 2214323"/>
                <a:gd name="connsiteX51" fmla="*/ 2173837 w 5943923"/>
                <a:gd name="connsiteY51" fmla="*/ 1090162 h 2214323"/>
                <a:gd name="connsiteX52" fmla="*/ 2497079 w 5943923"/>
                <a:gd name="connsiteY52" fmla="*/ 1053099 h 2214323"/>
                <a:gd name="connsiteX53" fmla="*/ 2810269 w 5943923"/>
                <a:gd name="connsiteY53" fmla="*/ 985477 h 2214323"/>
                <a:gd name="connsiteX54" fmla="*/ 3118474 w 5943923"/>
                <a:gd name="connsiteY54" fmla="*/ 892396 h 2214323"/>
                <a:gd name="connsiteX55" fmla="*/ 3408974 w 5943923"/>
                <a:gd name="connsiteY55" fmla="*/ 771270 h 2214323"/>
                <a:gd name="connsiteX56" fmla="*/ 3699600 w 5943923"/>
                <a:gd name="connsiteY56" fmla="*/ 619612 h 2214323"/>
                <a:gd name="connsiteX57" fmla="*/ 3967439 w 5943923"/>
                <a:gd name="connsiteY57" fmla="*/ 439899 h 2214323"/>
                <a:gd name="connsiteX58" fmla="*/ 4222690 w 5943923"/>
                <a:gd name="connsiteY58" fmla="*/ 227067 h 221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43923" h="2214323">
                  <a:moveTo>
                    <a:pt x="5222470" y="0"/>
                  </a:moveTo>
                  <a:lnTo>
                    <a:pt x="5943923" y="0"/>
                  </a:lnTo>
                  <a:lnTo>
                    <a:pt x="5798629" y="314878"/>
                  </a:lnTo>
                  <a:lnTo>
                    <a:pt x="5604211" y="654851"/>
                  </a:lnTo>
                  <a:lnTo>
                    <a:pt x="5361552" y="971750"/>
                  </a:lnTo>
                  <a:lnTo>
                    <a:pt x="5093539" y="1268205"/>
                  </a:lnTo>
                  <a:lnTo>
                    <a:pt x="4881800" y="1468256"/>
                  </a:lnTo>
                  <a:lnTo>
                    <a:pt x="4652322" y="1650440"/>
                  </a:lnTo>
                  <a:lnTo>
                    <a:pt x="4420378" y="1809728"/>
                  </a:lnTo>
                  <a:lnTo>
                    <a:pt x="4185968" y="1946120"/>
                  </a:lnTo>
                  <a:lnTo>
                    <a:pt x="3941498" y="2051960"/>
                  </a:lnTo>
                  <a:lnTo>
                    <a:pt x="3699650" y="2134927"/>
                  </a:lnTo>
                  <a:lnTo>
                    <a:pt x="3452820" y="2187356"/>
                  </a:lnTo>
                  <a:lnTo>
                    <a:pt x="3195906" y="2214323"/>
                  </a:lnTo>
                  <a:lnTo>
                    <a:pt x="3284960" y="2196875"/>
                  </a:lnTo>
                  <a:lnTo>
                    <a:pt x="3356246" y="2171722"/>
                  </a:lnTo>
                  <a:lnTo>
                    <a:pt x="3705228" y="1992554"/>
                  </a:lnTo>
                  <a:lnTo>
                    <a:pt x="4003420" y="1792841"/>
                  </a:lnTo>
                  <a:lnTo>
                    <a:pt x="4278773" y="1580323"/>
                  </a:lnTo>
                  <a:lnTo>
                    <a:pt x="4510960" y="1349839"/>
                  </a:lnTo>
                  <a:lnTo>
                    <a:pt x="4715220" y="1106532"/>
                  </a:lnTo>
                  <a:lnTo>
                    <a:pt x="4889019" y="847847"/>
                  </a:lnTo>
                  <a:lnTo>
                    <a:pt x="5027275" y="573768"/>
                  </a:lnTo>
                  <a:lnTo>
                    <a:pt x="5140123" y="294503"/>
                  </a:lnTo>
                  <a:close/>
                  <a:moveTo>
                    <a:pt x="4451435" y="0"/>
                  </a:moveTo>
                  <a:lnTo>
                    <a:pt x="4868621" y="0"/>
                  </a:lnTo>
                  <a:lnTo>
                    <a:pt x="4799993" y="277369"/>
                  </a:lnTo>
                  <a:lnTo>
                    <a:pt x="4702232" y="551793"/>
                  </a:lnTo>
                  <a:lnTo>
                    <a:pt x="4573988" y="815944"/>
                  </a:lnTo>
                  <a:lnTo>
                    <a:pt x="4415327" y="1049457"/>
                  </a:lnTo>
                  <a:lnTo>
                    <a:pt x="4228719" y="1275242"/>
                  </a:lnTo>
                  <a:lnTo>
                    <a:pt x="4024387" y="1478074"/>
                  </a:lnTo>
                  <a:lnTo>
                    <a:pt x="3792167" y="1657910"/>
                  </a:lnTo>
                  <a:lnTo>
                    <a:pt x="3537137" y="1814778"/>
                  </a:lnTo>
                  <a:lnTo>
                    <a:pt x="3256773" y="1946115"/>
                  </a:lnTo>
                  <a:lnTo>
                    <a:pt x="2963791" y="2049422"/>
                  </a:lnTo>
                  <a:lnTo>
                    <a:pt x="2688792" y="2109541"/>
                  </a:lnTo>
                  <a:lnTo>
                    <a:pt x="2385903" y="2146671"/>
                  </a:lnTo>
                  <a:lnTo>
                    <a:pt x="2055178" y="2145548"/>
                  </a:lnTo>
                  <a:lnTo>
                    <a:pt x="1686382" y="2121395"/>
                  </a:lnTo>
                  <a:lnTo>
                    <a:pt x="1289734" y="2064073"/>
                  </a:lnTo>
                  <a:lnTo>
                    <a:pt x="870279" y="1983779"/>
                  </a:lnTo>
                  <a:lnTo>
                    <a:pt x="435680" y="1872905"/>
                  </a:lnTo>
                  <a:lnTo>
                    <a:pt x="0" y="1735873"/>
                  </a:lnTo>
                  <a:lnTo>
                    <a:pt x="0" y="851475"/>
                  </a:lnTo>
                  <a:lnTo>
                    <a:pt x="121569" y="887279"/>
                  </a:lnTo>
                  <a:lnTo>
                    <a:pt x="472347" y="964797"/>
                  </a:lnTo>
                  <a:lnTo>
                    <a:pt x="820630" y="1029588"/>
                  </a:lnTo>
                  <a:lnTo>
                    <a:pt x="1166438" y="1076553"/>
                  </a:lnTo>
                  <a:lnTo>
                    <a:pt x="1509770" y="1105705"/>
                  </a:lnTo>
                  <a:lnTo>
                    <a:pt x="1845564" y="1111941"/>
                  </a:lnTo>
                  <a:lnTo>
                    <a:pt x="2173837" y="1090162"/>
                  </a:lnTo>
                  <a:lnTo>
                    <a:pt x="2497079" y="1053099"/>
                  </a:lnTo>
                  <a:lnTo>
                    <a:pt x="2810269" y="985477"/>
                  </a:lnTo>
                  <a:lnTo>
                    <a:pt x="3118474" y="892396"/>
                  </a:lnTo>
                  <a:lnTo>
                    <a:pt x="3408974" y="771270"/>
                  </a:lnTo>
                  <a:lnTo>
                    <a:pt x="3699600" y="619612"/>
                  </a:lnTo>
                  <a:lnTo>
                    <a:pt x="3967439" y="439899"/>
                  </a:lnTo>
                  <a:lnTo>
                    <a:pt x="4222690" y="2270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93118" y="5237032"/>
              <a:ext cx="3550882" cy="1620969"/>
            </a:xfrm>
            <a:custGeom>
              <a:avLst/>
              <a:gdLst>
                <a:gd name="connsiteX0" fmla="*/ 3550882 w 3550882"/>
                <a:gd name="connsiteY0" fmla="*/ 457396 h 1620969"/>
                <a:gd name="connsiteX1" fmla="*/ 3550882 w 3550882"/>
                <a:gd name="connsiteY1" fmla="*/ 1454920 h 1620969"/>
                <a:gd name="connsiteX2" fmla="*/ 3430610 w 3550882"/>
                <a:gd name="connsiteY2" fmla="*/ 1439037 h 1620969"/>
                <a:gd name="connsiteX3" fmla="*/ 3095480 w 3550882"/>
                <a:gd name="connsiteY3" fmla="*/ 1423818 h 1620969"/>
                <a:gd name="connsiteX4" fmla="*/ 2766088 w 3550882"/>
                <a:gd name="connsiteY4" fmla="*/ 1445140 h 1620969"/>
                <a:gd name="connsiteX5" fmla="*/ 2430808 w 3550882"/>
                <a:gd name="connsiteY5" fmla="*/ 1502238 h 1620969"/>
                <a:gd name="connsiteX6" fmla="*/ 2088716 w 3550882"/>
                <a:gd name="connsiteY6" fmla="*/ 1591550 h 1620969"/>
                <a:gd name="connsiteX7" fmla="*/ 2013922 w 3550882"/>
                <a:gd name="connsiteY7" fmla="*/ 1620969 h 1620969"/>
                <a:gd name="connsiteX8" fmla="*/ 1559467 w 3550882"/>
                <a:gd name="connsiteY8" fmla="*/ 1620969 h 1620969"/>
                <a:gd name="connsiteX9" fmla="*/ 1739011 w 3550882"/>
                <a:gd name="connsiteY9" fmla="*/ 1374703 h 1620969"/>
                <a:gd name="connsiteX10" fmla="*/ 1945839 w 3550882"/>
                <a:gd name="connsiteY10" fmla="*/ 1160929 h 1620969"/>
                <a:gd name="connsiteX11" fmla="*/ 2173428 w 3550882"/>
                <a:gd name="connsiteY11" fmla="*/ 968362 h 1620969"/>
                <a:gd name="connsiteX12" fmla="*/ 2422711 w 3550882"/>
                <a:gd name="connsiteY12" fmla="*/ 800561 h 1620969"/>
                <a:gd name="connsiteX13" fmla="*/ 2683152 w 3550882"/>
                <a:gd name="connsiteY13" fmla="*/ 675503 h 1620969"/>
                <a:gd name="connsiteX14" fmla="*/ 2964353 w 3550882"/>
                <a:gd name="connsiteY14" fmla="*/ 571653 h 1620969"/>
                <a:gd name="connsiteX15" fmla="*/ 3249435 w 3550882"/>
                <a:gd name="connsiteY15" fmla="*/ 497224 h 1620969"/>
                <a:gd name="connsiteX16" fmla="*/ 3547374 w 3550882"/>
                <a:gd name="connsiteY16" fmla="*/ 457484 h 1620969"/>
                <a:gd name="connsiteX17" fmla="*/ 3347089 w 3550882"/>
                <a:gd name="connsiteY17" fmla="*/ 0 h 1620969"/>
                <a:gd name="connsiteX18" fmla="*/ 3550882 w 3550882"/>
                <a:gd name="connsiteY18" fmla="*/ 24111 h 1620969"/>
                <a:gd name="connsiteX19" fmla="*/ 3550882 w 3550882"/>
                <a:gd name="connsiteY19" fmla="*/ 221748 h 1620969"/>
                <a:gd name="connsiteX20" fmla="*/ 3429816 w 3550882"/>
                <a:gd name="connsiteY20" fmla="*/ 229482 h 1620969"/>
                <a:gd name="connsiteX21" fmla="*/ 3076910 w 3550882"/>
                <a:gd name="connsiteY21" fmla="*/ 275965 h 1620969"/>
                <a:gd name="connsiteX22" fmla="*/ 2752962 w 3550882"/>
                <a:gd name="connsiteY22" fmla="*/ 360540 h 1620969"/>
                <a:gd name="connsiteX23" fmla="*/ 2447134 w 3550882"/>
                <a:gd name="connsiteY23" fmla="*/ 470819 h 1620969"/>
                <a:gd name="connsiteX24" fmla="*/ 2160354 w 3550882"/>
                <a:gd name="connsiteY24" fmla="*/ 610369 h 1620969"/>
                <a:gd name="connsiteX25" fmla="*/ 1897111 w 3550882"/>
                <a:gd name="connsiteY25" fmla="*/ 781809 h 1620969"/>
                <a:gd name="connsiteX26" fmla="*/ 1653682 w 3550882"/>
                <a:gd name="connsiteY26" fmla="*/ 970902 h 1620969"/>
                <a:gd name="connsiteX27" fmla="*/ 1429305 w 3550882"/>
                <a:gd name="connsiteY27" fmla="*/ 1189263 h 1620969"/>
                <a:gd name="connsiteX28" fmla="*/ 1217625 w 3550882"/>
                <a:gd name="connsiteY28" fmla="*/ 1427134 h 1620969"/>
                <a:gd name="connsiteX29" fmla="*/ 1079538 w 3550882"/>
                <a:gd name="connsiteY29" fmla="*/ 1620969 h 1620969"/>
                <a:gd name="connsiteX30" fmla="*/ 0 w 3550882"/>
                <a:gd name="connsiteY30" fmla="*/ 1620969 h 1620969"/>
                <a:gd name="connsiteX31" fmla="*/ 158247 w 3550882"/>
                <a:gd name="connsiteY31" fmla="*/ 1418387 h 1620969"/>
                <a:gd name="connsiteX32" fmla="*/ 444200 w 3550882"/>
                <a:gd name="connsiteY32" fmla="*/ 1115477 h 1620969"/>
                <a:gd name="connsiteX33" fmla="*/ 753698 w 3550882"/>
                <a:gd name="connsiteY33" fmla="*/ 844459 h 1620969"/>
                <a:gd name="connsiteX34" fmla="*/ 1081472 w 3550882"/>
                <a:gd name="connsiteY34" fmla="*/ 614327 h 1620969"/>
                <a:gd name="connsiteX35" fmla="*/ 1428290 w 3550882"/>
                <a:gd name="connsiteY35" fmla="*/ 413453 h 1620969"/>
                <a:gd name="connsiteX36" fmla="*/ 1805932 w 3550882"/>
                <a:gd name="connsiteY36" fmla="*/ 257796 h 1620969"/>
                <a:gd name="connsiteX37" fmla="*/ 2195496 w 3550882"/>
                <a:gd name="connsiteY37" fmla="*/ 133264 h 1620969"/>
                <a:gd name="connsiteX38" fmla="*/ 2485704 w 3550882"/>
                <a:gd name="connsiteY38" fmla="*/ 65106 h 1620969"/>
                <a:gd name="connsiteX39" fmla="*/ 2782420 w 3550882"/>
                <a:gd name="connsiteY39" fmla="*/ 21877 h 1620969"/>
                <a:gd name="connsiteX40" fmla="*/ 3069549 w 3550882"/>
                <a:gd name="connsiteY40" fmla="*/ 173 h 162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550882" h="1620969">
                  <a:moveTo>
                    <a:pt x="3550882" y="457396"/>
                  </a:moveTo>
                  <a:lnTo>
                    <a:pt x="3550882" y="1454920"/>
                  </a:lnTo>
                  <a:lnTo>
                    <a:pt x="3430610" y="1439037"/>
                  </a:lnTo>
                  <a:lnTo>
                    <a:pt x="3095480" y="1423818"/>
                  </a:lnTo>
                  <a:lnTo>
                    <a:pt x="2766088" y="1445140"/>
                  </a:lnTo>
                  <a:lnTo>
                    <a:pt x="2430808" y="1502238"/>
                  </a:lnTo>
                  <a:lnTo>
                    <a:pt x="2088716" y="1591550"/>
                  </a:lnTo>
                  <a:lnTo>
                    <a:pt x="2013922" y="1620969"/>
                  </a:lnTo>
                  <a:lnTo>
                    <a:pt x="1559467" y="1620969"/>
                  </a:lnTo>
                  <a:lnTo>
                    <a:pt x="1739011" y="1374703"/>
                  </a:lnTo>
                  <a:lnTo>
                    <a:pt x="1945839" y="1160929"/>
                  </a:lnTo>
                  <a:lnTo>
                    <a:pt x="2173428" y="968362"/>
                  </a:lnTo>
                  <a:lnTo>
                    <a:pt x="2422711" y="800561"/>
                  </a:lnTo>
                  <a:lnTo>
                    <a:pt x="2683152" y="675503"/>
                  </a:lnTo>
                  <a:lnTo>
                    <a:pt x="2964353" y="571653"/>
                  </a:lnTo>
                  <a:lnTo>
                    <a:pt x="3249435" y="497224"/>
                  </a:lnTo>
                  <a:lnTo>
                    <a:pt x="3547374" y="457484"/>
                  </a:lnTo>
                  <a:close/>
                  <a:moveTo>
                    <a:pt x="3347089" y="0"/>
                  </a:moveTo>
                  <a:lnTo>
                    <a:pt x="3550882" y="24111"/>
                  </a:lnTo>
                  <a:lnTo>
                    <a:pt x="3550882" y="221748"/>
                  </a:lnTo>
                  <a:lnTo>
                    <a:pt x="3429816" y="229482"/>
                  </a:lnTo>
                  <a:lnTo>
                    <a:pt x="3076910" y="275965"/>
                  </a:lnTo>
                  <a:lnTo>
                    <a:pt x="2752962" y="360540"/>
                  </a:lnTo>
                  <a:lnTo>
                    <a:pt x="2447134" y="470819"/>
                  </a:lnTo>
                  <a:lnTo>
                    <a:pt x="2160354" y="610369"/>
                  </a:lnTo>
                  <a:lnTo>
                    <a:pt x="1897111" y="781809"/>
                  </a:lnTo>
                  <a:lnTo>
                    <a:pt x="1653682" y="970902"/>
                  </a:lnTo>
                  <a:lnTo>
                    <a:pt x="1429305" y="1189263"/>
                  </a:lnTo>
                  <a:lnTo>
                    <a:pt x="1217625" y="1427134"/>
                  </a:lnTo>
                  <a:lnTo>
                    <a:pt x="1079538" y="1620969"/>
                  </a:lnTo>
                  <a:lnTo>
                    <a:pt x="0" y="1620969"/>
                  </a:lnTo>
                  <a:lnTo>
                    <a:pt x="158247" y="1418387"/>
                  </a:lnTo>
                  <a:lnTo>
                    <a:pt x="444200" y="1115477"/>
                  </a:lnTo>
                  <a:lnTo>
                    <a:pt x="753698" y="844459"/>
                  </a:lnTo>
                  <a:lnTo>
                    <a:pt x="1081472" y="614327"/>
                  </a:lnTo>
                  <a:lnTo>
                    <a:pt x="1428290" y="413453"/>
                  </a:lnTo>
                  <a:lnTo>
                    <a:pt x="1805932" y="257796"/>
                  </a:lnTo>
                  <a:lnTo>
                    <a:pt x="2195496" y="133264"/>
                  </a:lnTo>
                  <a:lnTo>
                    <a:pt x="2485704" y="65106"/>
                  </a:lnTo>
                  <a:lnTo>
                    <a:pt x="2782420" y="21877"/>
                  </a:lnTo>
                  <a:lnTo>
                    <a:pt x="3069549" y="1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0" y="2558644"/>
              <a:ext cx="6427898" cy="4299357"/>
            </a:xfrm>
            <a:custGeom>
              <a:avLst/>
              <a:gdLst>
                <a:gd name="connsiteX0" fmla="*/ 3469310 w 6427898"/>
                <a:gd name="connsiteY0" fmla="*/ 1145878 h 4299357"/>
                <a:gd name="connsiteX1" fmla="*/ 3773399 w 6427898"/>
                <a:gd name="connsiteY1" fmla="*/ 1149960 h 4299357"/>
                <a:gd name="connsiteX2" fmla="*/ 4076255 w 6427898"/>
                <a:gd name="connsiteY2" fmla="*/ 1184359 h 4299357"/>
                <a:gd name="connsiteX3" fmla="*/ 4375886 w 6427898"/>
                <a:gd name="connsiteY3" fmla="*/ 1252263 h 4299357"/>
                <a:gd name="connsiteX4" fmla="*/ 4651528 w 6427898"/>
                <a:gd name="connsiteY4" fmla="*/ 1358437 h 4299357"/>
                <a:gd name="connsiteX5" fmla="*/ 4925939 w 6427898"/>
                <a:gd name="connsiteY5" fmla="*/ 1494926 h 4299357"/>
                <a:gd name="connsiteX6" fmla="*/ 5181171 w 6427898"/>
                <a:gd name="connsiteY6" fmla="*/ 1654928 h 4299357"/>
                <a:gd name="connsiteX7" fmla="*/ 5419601 w 6427898"/>
                <a:gd name="connsiteY7" fmla="*/ 1848814 h 4299357"/>
                <a:gd name="connsiteX8" fmla="*/ 5640046 w 6427898"/>
                <a:gd name="connsiteY8" fmla="*/ 2071398 h 4299357"/>
                <a:gd name="connsiteX9" fmla="*/ 5840498 w 6427898"/>
                <a:gd name="connsiteY9" fmla="*/ 2325865 h 4299357"/>
                <a:gd name="connsiteX10" fmla="*/ 6015387 w 6427898"/>
                <a:gd name="connsiteY10" fmla="*/ 2599849 h 4299357"/>
                <a:gd name="connsiteX11" fmla="*/ 6141995 w 6427898"/>
                <a:gd name="connsiteY11" fmla="*/ 2865772 h 4299357"/>
                <a:gd name="connsiteX12" fmla="*/ 6251808 w 6427898"/>
                <a:gd name="connsiteY12" fmla="*/ 3165577 h 4299357"/>
                <a:gd name="connsiteX13" fmla="*/ 6329257 w 6427898"/>
                <a:gd name="connsiteY13" fmla="*/ 3502839 h 4299357"/>
                <a:gd name="connsiteX14" fmla="*/ 6392286 w 6427898"/>
                <a:gd name="connsiteY14" fmla="*/ 3884364 h 4299357"/>
                <a:gd name="connsiteX15" fmla="*/ 6427898 w 6427898"/>
                <a:gd name="connsiteY15" fmla="*/ 4299357 h 4299357"/>
                <a:gd name="connsiteX16" fmla="*/ 5397967 w 6427898"/>
                <a:gd name="connsiteY16" fmla="*/ 4299357 h 4299357"/>
                <a:gd name="connsiteX17" fmla="*/ 5325873 w 6427898"/>
                <a:gd name="connsiteY17" fmla="*/ 3962051 h 4299357"/>
                <a:gd name="connsiteX18" fmla="*/ 5225672 w 6427898"/>
                <a:gd name="connsiteY18" fmla="*/ 3632733 h 4299357"/>
                <a:gd name="connsiteX19" fmla="*/ 5111091 w 6427898"/>
                <a:gd name="connsiteY19" fmla="*/ 3312170 h 4299357"/>
                <a:gd name="connsiteX20" fmla="*/ 4967762 w 6427898"/>
                <a:gd name="connsiteY20" fmla="*/ 3009114 h 4299357"/>
                <a:gd name="connsiteX21" fmla="*/ 4799675 w 6427898"/>
                <a:gd name="connsiteY21" fmla="*/ 2717191 h 4299357"/>
                <a:gd name="connsiteX22" fmla="*/ 4607219 w 6427898"/>
                <a:gd name="connsiteY22" fmla="*/ 2449968 h 4299357"/>
                <a:gd name="connsiteX23" fmla="*/ 4383624 w 6427898"/>
                <a:gd name="connsiteY23" fmla="*/ 2189876 h 4299357"/>
                <a:gd name="connsiteX24" fmla="*/ 4136857 w 6427898"/>
                <a:gd name="connsiteY24" fmla="*/ 1959666 h 4299357"/>
                <a:gd name="connsiteX25" fmla="*/ 3859332 w 6427898"/>
                <a:gd name="connsiteY25" fmla="*/ 1750158 h 4299357"/>
                <a:gd name="connsiteX26" fmla="*/ 3553058 w 6427898"/>
                <a:gd name="connsiteY26" fmla="*/ 1558158 h 4299357"/>
                <a:gd name="connsiteX27" fmla="*/ 3210033 w 6427898"/>
                <a:gd name="connsiteY27" fmla="*/ 1396421 h 4299357"/>
                <a:gd name="connsiteX28" fmla="*/ 2836252 w 6427898"/>
                <a:gd name="connsiteY28" fmla="*/ 1255382 h 4299357"/>
                <a:gd name="connsiteX29" fmla="*/ 3150801 w 6427898"/>
                <a:gd name="connsiteY29" fmla="*/ 1186064 h 4299357"/>
                <a:gd name="connsiteX30" fmla="*/ 2328703 w 6427898"/>
                <a:gd name="connsiteY30" fmla="*/ 0 h 4299357"/>
                <a:gd name="connsiteX31" fmla="*/ 2754596 w 6427898"/>
                <a:gd name="connsiteY31" fmla="*/ 489 h 4299357"/>
                <a:gd name="connsiteX32" fmla="*/ 3173258 w 6427898"/>
                <a:gd name="connsiteY32" fmla="*/ 40855 h 4299357"/>
                <a:gd name="connsiteX33" fmla="*/ 3574303 w 6427898"/>
                <a:gd name="connsiteY33" fmla="*/ 123484 h 4299357"/>
                <a:gd name="connsiteX34" fmla="*/ 3966921 w 6427898"/>
                <a:gd name="connsiteY34" fmla="*/ 240796 h 4299357"/>
                <a:gd name="connsiteX35" fmla="*/ 4347492 w 6427898"/>
                <a:gd name="connsiteY35" fmla="*/ 412748 h 4299357"/>
                <a:gd name="connsiteX36" fmla="*/ 4713255 w 6427898"/>
                <a:gd name="connsiteY36" fmla="*/ 615390 h 4299357"/>
                <a:gd name="connsiteX37" fmla="*/ 4967415 w 6427898"/>
                <a:gd name="connsiteY37" fmla="*/ 783602 h 4299357"/>
                <a:gd name="connsiteX38" fmla="*/ 5207583 w 6427898"/>
                <a:gd name="connsiteY38" fmla="*/ 974133 h 4299357"/>
                <a:gd name="connsiteX39" fmla="*/ 5425010 w 6427898"/>
                <a:gd name="connsiteY39" fmla="*/ 1172620 h 4299357"/>
                <a:gd name="connsiteX40" fmla="*/ 5619690 w 6427898"/>
                <a:gd name="connsiteY40" fmla="*/ 1379059 h 4299357"/>
                <a:gd name="connsiteX41" fmla="*/ 5785634 w 6427898"/>
                <a:gd name="connsiteY41" fmla="*/ 1603009 h 4299357"/>
                <a:gd name="connsiteX42" fmla="*/ 5927644 w 6427898"/>
                <a:gd name="connsiteY42" fmla="*/ 1829726 h 4299357"/>
                <a:gd name="connsiteX43" fmla="*/ 6039724 w 6427898"/>
                <a:gd name="connsiteY43" fmla="*/ 2068775 h 4299357"/>
                <a:gd name="connsiteX44" fmla="*/ 6128254 w 6427898"/>
                <a:gd name="connsiteY44" fmla="*/ 2324148 h 4299357"/>
                <a:gd name="connsiteX45" fmla="*/ 6089313 w 6427898"/>
                <a:gd name="connsiteY45" fmla="*/ 2237552 h 4299357"/>
                <a:gd name="connsiteX46" fmla="*/ 6046743 w 6427898"/>
                <a:gd name="connsiteY46" fmla="*/ 2170892 h 4299357"/>
                <a:gd name="connsiteX47" fmla="*/ 5781248 w 6427898"/>
                <a:gd name="connsiteY47" fmla="*/ 1857875 h 4299357"/>
                <a:gd name="connsiteX48" fmla="*/ 5506888 w 6427898"/>
                <a:gd name="connsiteY48" fmla="*/ 1601492 h 4299357"/>
                <a:gd name="connsiteX49" fmla="*/ 5224908 w 6427898"/>
                <a:gd name="connsiteY49" fmla="*/ 1371423 h 4299357"/>
                <a:gd name="connsiteX50" fmla="*/ 4934878 w 6427898"/>
                <a:gd name="connsiteY50" fmla="*/ 1189608 h 4299357"/>
                <a:gd name="connsiteX51" fmla="*/ 4638421 w 6427898"/>
                <a:gd name="connsiteY51" fmla="*/ 1039297 h 4299357"/>
                <a:gd name="connsiteX52" fmla="*/ 4333531 w 6427898"/>
                <a:gd name="connsiteY52" fmla="*/ 923679 h 4299357"/>
                <a:gd name="connsiteX53" fmla="*/ 4021404 w 6427898"/>
                <a:gd name="connsiteY53" fmla="*/ 847935 h 4299357"/>
                <a:gd name="connsiteX54" fmla="*/ 3710030 w 6427898"/>
                <a:gd name="connsiteY54" fmla="*/ 799312 h 4299357"/>
                <a:gd name="connsiteX55" fmla="*/ 3390226 w 6427898"/>
                <a:gd name="connsiteY55" fmla="*/ 785386 h 4299357"/>
                <a:gd name="connsiteX56" fmla="*/ 3064802 w 6427898"/>
                <a:gd name="connsiteY56" fmla="*/ 794587 h 4299357"/>
                <a:gd name="connsiteX57" fmla="*/ 2739326 w 6427898"/>
                <a:gd name="connsiteY57" fmla="*/ 839281 h 4299357"/>
                <a:gd name="connsiteX58" fmla="*/ 2416603 w 6427898"/>
                <a:gd name="connsiteY58" fmla="*/ 907916 h 4299357"/>
                <a:gd name="connsiteX59" fmla="*/ 2083082 w 6427898"/>
                <a:gd name="connsiteY59" fmla="*/ 1000866 h 4299357"/>
                <a:gd name="connsiteX60" fmla="*/ 1756298 w 6427898"/>
                <a:gd name="connsiteY60" fmla="*/ 1111379 h 4299357"/>
                <a:gd name="connsiteX61" fmla="*/ 1423099 w 6427898"/>
                <a:gd name="connsiteY61" fmla="*/ 1253389 h 4299357"/>
                <a:gd name="connsiteX62" fmla="*/ 1091459 w 6427898"/>
                <a:gd name="connsiteY62" fmla="*/ 1414151 h 4299357"/>
                <a:gd name="connsiteX63" fmla="*/ 760194 w 6427898"/>
                <a:gd name="connsiteY63" fmla="*/ 1588475 h 4299357"/>
                <a:gd name="connsiteX64" fmla="*/ 433685 w 6427898"/>
                <a:gd name="connsiteY64" fmla="*/ 1783544 h 4299357"/>
                <a:gd name="connsiteX65" fmla="*/ 104365 w 6427898"/>
                <a:gd name="connsiteY65" fmla="*/ 1990178 h 4299357"/>
                <a:gd name="connsiteX66" fmla="*/ 0 w 6427898"/>
                <a:gd name="connsiteY66" fmla="*/ 2065234 h 4299357"/>
                <a:gd name="connsiteX67" fmla="*/ 0 w 6427898"/>
                <a:gd name="connsiteY67" fmla="*/ 615282 h 4299357"/>
                <a:gd name="connsiteX68" fmla="*/ 93026 w 6427898"/>
                <a:gd name="connsiteY68" fmla="*/ 570605 h 4299357"/>
                <a:gd name="connsiteX69" fmla="*/ 549135 w 6427898"/>
                <a:gd name="connsiteY69" fmla="*/ 381268 h 4299357"/>
                <a:gd name="connsiteX70" fmla="*/ 1003184 w 6427898"/>
                <a:gd name="connsiteY70" fmla="*/ 230620 h 4299357"/>
                <a:gd name="connsiteX71" fmla="*/ 1451994 w 6427898"/>
                <a:gd name="connsiteY71" fmla="*/ 116660 h 4299357"/>
                <a:gd name="connsiteX72" fmla="*/ 1890370 w 6427898"/>
                <a:gd name="connsiteY72" fmla="*/ 40585 h 4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427898" h="4299357">
                  <a:moveTo>
                    <a:pt x="3469310" y="1145878"/>
                  </a:moveTo>
                  <a:lnTo>
                    <a:pt x="3773399" y="1149960"/>
                  </a:lnTo>
                  <a:lnTo>
                    <a:pt x="4076255" y="1184359"/>
                  </a:lnTo>
                  <a:lnTo>
                    <a:pt x="4375886" y="1252263"/>
                  </a:lnTo>
                  <a:lnTo>
                    <a:pt x="4651528" y="1358437"/>
                  </a:lnTo>
                  <a:lnTo>
                    <a:pt x="4925939" y="1494926"/>
                  </a:lnTo>
                  <a:lnTo>
                    <a:pt x="5181171" y="1654928"/>
                  </a:lnTo>
                  <a:lnTo>
                    <a:pt x="5419601" y="1848814"/>
                  </a:lnTo>
                  <a:lnTo>
                    <a:pt x="5640046" y="2071398"/>
                  </a:lnTo>
                  <a:lnTo>
                    <a:pt x="5840498" y="2325865"/>
                  </a:lnTo>
                  <a:lnTo>
                    <a:pt x="6015387" y="2599849"/>
                  </a:lnTo>
                  <a:lnTo>
                    <a:pt x="6141995" y="2865772"/>
                  </a:lnTo>
                  <a:lnTo>
                    <a:pt x="6251808" y="3165577"/>
                  </a:lnTo>
                  <a:lnTo>
                    <a:pt x="6329257" y="3502839"/>
                  </a:lnTo>
                  <a:lnTo>
                    <a:pt x="6392286" y="3884364"/>
                  </a:lnTo>
                  <a:lnTo>
                    <a:pt x="6427898" y="4299357"/>
                  </a:lnTo>
                  <a:lnTo>
                    <a:pt x="5397967" y="4299357"/>
                  </a:lnTo>
                  <a:lnTo>
                    <a:pt x="5325873" y="3962051"/>
                  </a:lnTo>
                  <a:lnTo>
                    <a:pt x="5225672" y="3632733"/>
                  </a:lnTo>
                  <a:lnTo>
                    <a:pt x="5111091" y="3312170"/>
                  </a:lnTo>
                  <a:lnTo>
                    <a:pt x="4967762" y="3009114"/>
                  </a:lnTo>
                  <a:lnTo>
                    <a:pt x="4799675" y="2717191"/>
                  </a:lnTo>
                  <a:lnTo>
                    <a:pt x="4607219" y="2449968"/>
                  </a:lnTo>
                  <a:lnTo>
                    <a:pt x="4383624" y="2189876"/>
                  </a:lnTo>
                  <a:lnTo>
                    <a:pt x="4136857" y="1959666"/>
                  </a:lnTo>
                  <a:lnTo>
                    <a:pt x="3859332" y="1750158"/>
                  </a:lnTo>
                  <a:lnTo>
                    <a:pt x="3553058" y="1558158"/>
                  </a:lnTo>
                  <a:lnTo>
                    <a:pt x="3210033" y="1396421"/>
                  </a:lnTo>
                  <a:lnTo>
                    <a:pt x="2836252" y="1255382"/>
                  </a:lnTo>
                  <a:lnTo>
                    <a:pt x="3150801" y="1186064"/>
                  </a:lnTo>
                  <a:close/>
                  <a:moveTo>
                    <a:pt x="2328703" y="0"/>
                  </a:moveTo>
                  <a:lnTo>
                    <a:pt x="2754596" y="489"/>
                  </a:lnTo>
                  <a:lnTo>
                    <a:pt x="3173258" y="40855"/>
                  </a:lnTo>
                  <a:lnTo>
                    <a:pt x="3574303" y="123484"/>
                  </a:lnTo>
                  <a:lnTo>
                    <a:pt x="3966921" y="240796"/>
                  </a:lnTo>
                  <a:lnTo>
                    <a:pt x="4347492" y="412748"/>
                  </a:lnTo>
                  <a:lnTo>
                    <a:pt x="4713255" y="615390"/>
                  </a:lnTo>
                  <a:lnTo>
                    <a:pt x="4967415" y="783602"/>
                  </a:lnTo>
                  <a:lnTo>
                    <a:pt x="5207583" y="974133"/>
                  </a:lnTo>
                  <a:lnTo>
                    <a:pt x="5425010" y="1172620"/>
                  </a:lnTo>
                  <a:lnTo>
                    <a:pt x="5619690" y="1379059"/>
                  </a:lnTo>
                  <a:lnTo>
                    <a:pt x="5785634" y="1603009"/>
                  </a:lnTo>
                  <a:lnTo>
                    <a:pt x="5927644" y="1829726"/>
                  </a:lnTo>
                  <a:lnTo>
                    <a:pt x="6039724" y="2068775"/>
                  </a:lnTo>
                  <a:lnTo>
                    <a:pt x="6128254" y="2324148"/>
                  </a:lnTo>
                  <a:lnTo>
                    <a:pt x="6089313" y="2237552"/>
                  </a:lnTo>
                  <a:lnTo>
                    <a:pt x="6046743" y="2170892"/>
                  </a:lnTo>
                  <a:lnTo>
                    <a:pt x="5781248" y="1857875"/>
                  </a:lnTo>
                  <a:lnTo>
                    <a:pt x="5506888" y="1601492"/>
                  </a:lnTo>
                  <a:lnTo>
                    <a:pt x="5224908" y="1371423"/>
                  </a:lnTo>
                  <a:lnTo>
                    <a:pt x="4934878" y="1189608"/>
                  </a:lnTo>
                  <a:lnTo>
                    <a:pt x="4638421" y="1039297"/>
                  </a:lnTo>
                  <a:lnTo>
                    <a:pt x="4333531" y="923679"/>
                  </a:lnTo>
                  <a:lnTo>
                    <a:pt x="4021404" y="847935"/>
                  </a:lnTo>
                  <a:lnTo>
                    <a:pt x="3710030" y="799312"/>
                  </a:lnTo>
                  <a:lnTo>
                    <a:pt x="3390226" y="785386"/>
                  </a:lnTo>
                  <a:lnTo>
                    <a:pt x="3064802" y="794587"/>
                  </a:lnTo>
                  <a:lnTo>
                    <a:pt x="2739326" y="839281"/>
                  </a:lnTo>
                  <a:lnTo>
                    <a:pt x="2416603" y="907916"/>
                  </a:lnTo>
                  <a:lnTo>
                    <a:pt x="2083082" y="1000866"/>
                  </a:lnTo>
                  <a:lnTo>
                    <a:pt x="1756298" y="1111379"/>
                  </a:lnTo>
                  <a:lnTo>
                    <a:pt x="1423099" y="1253389"/>
                  </a:lnTo>
                  <a:lnTo>
                    <a:pt x="1091459" y="1414151"/>
                  </a:lnTo>
                  <a:lnTo>
                    <a:pt x="760194" y="1588475"/>
                  </a:lnTo>
                  <a:lnTo>
                    <a:pt x="433685" y="1783544"/>
                  </a:lnTo>
                  <a:lnTo>
                    <a:pt x="104365" y="1990178"/>
                  </a:lnTo>
                  <a:lnTo>
                    <a:pt x="0" y="2065234"/>
                  </a:lnTo>
                  <a:lnTo>
                    <a:pt x="0" y="615282"/>
                  </a:lnTo>
                  <a:lnTo>
                    <a:pt x="93026" y="570605"/>
                  </a:lnTo>
                  <a:lnTo>
                    <a:pt x="549135" y="381268"/>
                  </a:lnTo>
                  <a:lnTo>
                    <a:pt x="1003184" y="230620"/>
                  </a:lnTo>
                  <a:lnTo>
                    <a:pt x="1451994" y="116660"/>
                  </a:lnTo>
                  <a:lnTo>
                    <a:pt x="1890370" y="405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46"/>
          <p:cNvGrpSpPr/>
          <p:nvPr userDrawn="1"/>
        </p:nvGrpSpPr>
        <p:grpSpPr>
          <a:xfrm>
            <a:off x="713510" y="6591962"/>
            <a:ext cx="2371790" cy="88718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73"/>
          <p:cNvGrpSpPr>
            <a:grpSpLocks/>
          </p:cNvGrpSpPr>
          <p:nvPr userDrawn="1"/>
        </p:nvGrpSpPr>
        <p:grpSpPr bwMode="auto">
          <a:xfrm>
            <a:off x="0" y="0"/>
            <a:ext cx="365125" cy="6858000"/>
            <a:chOff x="0" y="0"/>
            <a:chExt cx="365499" cy="6858000"/>
          </a:xfrm>
        </p:grpSpPr>
        <p:sp>
          <p:nvSpPr>
            <p:cNvPr id="40" name="Rectangle 39"/>
            <p:cNvSpPr/>
            <p:nvPr userDrawn="1"/>
          </p:nvSpPr>
          <p:spPr>
            <a:xfrm>
              <a:off x="0" y="0"/>
              <a:ext cx="36549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1" name="Freeform 68"/>
            <p:cNvSpPr>
              <a:spLocks/>
            </p:cNvSpPr>
            <p:nvPr userDrawn="1"/>
          </p:nvSpPr>
          <p:spPr bwMode="auto">
            <a:xfrm>
              <a:off x="0" y="5353050"/>
              <a:ext cx="286043" cy="1041400"/>
            </a:xfrm>
            <a:custGeom>
              <a:avLst/>
              <a:gdLst>
                <a:gd name="T0" fmla="*/ 41764 w 285550"/>
                <a:gd name="T1" fmla="*/ 353010 h 1041430"/>
                <a:gd name="T2" fmla="*/ 77816 w 285550"/>
                <a:gd name="T3" fmla="*/ 389429 h 1041430"/>
                <a:gd name="T4" fmla="*/ 110264 w 285550"/>
                <a:gd name="T5" fmla="*/ 428832 h 1041430"/>
                <a:gd name="T6" fmla="*/ 135502 w 285550"/>
                <a:gd name="T7" fmla="*/ 470023 h 1041430"/>
                <a:gd name="T8" fmla="*/ 156532 w 285550"/>
                <a:gd name="T9" fmla="*/ 513607 h 1041430"/>
                <a:gd name="T10" fmla="*/ 172757 w 285550"/>
                <a:gd name="T11" fmla="*/ 559578 h 1041430"/>
                <a:gd name="T12" fmla="*/ 181770 w 285550"/>
                <a:gd name="T13" fmla="*/ 605550 h 1041430"/>
                <a:gd name="T14" fmla="*/ 186577 w 285550"/>
                <a:gd name="T15" fmla="*/ 653906 h 1041430"/>
                <a:gd name="T16" fmla="*/ 186577 w 285550"/>
                <a:gd name="T17" fmla="*/ 701669 h 1041430"/>
                <a:gd name="T18" fmla="*/ 180568 w 285550"/>
                <a:gd name="T19" fmla="*/ 750025 h 1041430"/>
                <a:gd name="T20" fmla="*/ 169152 w 285550"/>
                <a:gd name="T21" fmla="*/ 798385 h 1041430"/>
                <a:gd name="T22" fmla="*/ 151726 w 285550"/>
                <a:gd name="T23" fmla="*/ 846745 h 1041430"/>
                <a:gd name="T24" fmla="*/ 129492 w 285550"/>
                <a:gd name="T25" fmla="*/ 893310 h 1041430"/>
                <a:gd name="T26" fmla="*/ 104255 w 285550"/>
                <a:gd name="T27" fmla="*/ 932714 h 1041430"/>
                <a:gd name="T28" fmla="*/ 73009 w 285550"/>
                <a:gd name="T29" fmla="*/ 972715 h 1041430"/>
                <a:gd name="T30" fmla="*/ 33951 w 285550"/>
                <a:gd name="T31" fmla="*/ 1011521 h 1041430"/>
                <a:gd name="T32" fmla="*/ 0 w 285550"/>
                <a:gd name="T33" fmla="*/ 1041310 h 1041430"/>
                <a:gd name="T34" fmla="*/ 0 w 285550"/>
                <a:gd name="T35" fmla="*/ 759531 h 1041430"/>
                <a:gd name="T36" fmla="*/ 10516 w 285550"/>
                <a:gd name="T37" fmla="*/ 739879 h 1041430"/>
                <a:gd name="T38" fmla="*/ 30345 w 285550"/>
                <a:gd name="T39" fmla="*/ 691519 h 1041430"/>
                <a:gd name="T40" fmla="*/ 46570 w 285550"/>
                <a:gd name="T41" fmla="*/ 639580 h 1041430"/>
                <a:gd name="T42" fmla="*/ 56785 w 285550"/>
                <a:gd name="T43" fmla="*/ 587040 h 1041430"/>
                <a:gd name="T44" fmla="*/ 61593 w 285550"/>
                <a:gd name="T45" fmla="*/ 532116 h 1041430"/>
                <a:gd name="T46" fmla="*/ 61593 w 285550"/>
                <a:gd name="T47" fmla="*/ 474800 h 1041430"/>
                <a:gd name="T48" fmla="*/ 54381 w 285550"/>
                <a:gd name="T49" fmla="*/ 415099 h 1041430"/>
                <a:gd name="T50" fmla="*/ 0 w 285550"/>
                <a:gd name="T51" fmla="*/ 0 h 1041430"/>
                <a:gd name="T52" fmla="*/ 24939 w 285550"/>
                <a:gd name="T53" fmla="*/ 20457 h 1041430"/>
                <a:gd name="T54" fmla="*/ 78418 w 285550"/>
                <a:gd name="T55" fmla="*/ 71154 h 1041430"/>
                <a:gd name="T56" fmla="*/ 125888 w 285550"/>
                <a:gd name="T57" fmla="*/ 123636 h 1041430"/>
                <a:gd name="T58" fmla="*/ 168552 w 285550"/>
                <a:gd name="T59" fmla="*/ 179105 h 1041430"/>
                <a:gd name="T60" fmla="*/ 204605 w 285550"/>
                <a:gd name="T61" fmla="*/ 236359 h 1041430"/>
                <a:gd name="T62" fmla="*/ 234648 w 285550"/>
                <a:gd name="T63" fmla="*/ 295999 h 1041430"/>
                <a:gd name="T64" fmla="*/ 257482 w 285550"/>
                <a:gd name="T65" fmla="*/ 356837 h 1041430"/>
                <a:gd name="T66" fmla="*/ 274908 w 285550"/>
                <a:gd name="T67" fmla="*/ 419459 h 1041430"/>
                <a:gd name="T68" fmla="*/ 283923 w 285550"/>
                <a:gd name="T69" fmla="*/ 485064 h 1041430"/>
                <a:gd name="T70" fmla="*/ 287528 w 285550"/>
                <a:gd name="T71" fmla="*/ 551265 h 1041430"/>
                <a:gd name="T72" fmla="*/ 286326 w 285550"/>
                <a:gd name="T73" fmla="*/ 599576 h 1041430"/>
                <a:gd name="T74" fmla="*/ 280917 w 285550"/>
                <a:gd name="T75" fmla="*/ 647883 h 1041430"/>
                <a:gd name="T76" fmla="*/ 272505 w 285550"/>
                <a:gd name="T77" fmla="*/ 693808 h 1041430"/>
                <a:gd name="T78" fmla="*/ 261088 w 285550"/>
                <a:gd name="T79" fmla="*/ 737347 h 1041430"/>
                <a:gd name="T80" fmla="*/ 244864 w 285550"/>
                <a:gd name="T81" fmla="*/ 778500 h 1041430"/>
                <a:gd name="T82" fmla="*/ 226237 w 285550"/>
                <a:gd name="T83" fmla="*/ 816667 h 1041430"/>
                <a:gd name="T84" fmla="*/ 203403 w 285550"/>
                <a:gd name="T85" fmla="*/ 851855 h 1041430"/>
                <a:gd name="T86" fmla="*/ 176362 w 285550"/>
                <a:gd name="T87" fmla="*/ 885254 h 1041430"/>
                <a:gd name="T88" fmla="*/ 184775 w 285550"/>
                <a:gd name="T89" fmla="*/ 872732 h 1041430"/>
                <a:gd name="T90" fmla="*/ 190183 w 285550"/>
                <a:gd name="T91" fmla="*/ 861399 h 1041430"/>
                <a:gd name="T92" fmla="*/ 210012 w 285550"/>
                <a:gd name="T93" fmla="*/ 799373 h 1041430"/>
                <a:gd name="T94" fmla="*/ 221430 w 285550"/>
                <a:gd name="T95" fmla="*/ 740926 h 1041430"/>
                <a:gd name="T96" fmla="*/ 228640 w 285550"/>
                <a:gd name="T97" fmla="*/ 683668 h 1041430"/>
                <a:gd name="T98" fmla="*/ 228640 w 285550"/>
                <a:gd name="T99" fmla="*/ 629396 h 1041430"/>
                <a:gd name="T100" fmla="*/ 223833 w 285550"/>
                <a:gd name="T101" fmla="*/ 576910 h 1041430"/>
                <a:gd name="T102" fmla="*/ 213618 w 285550"/>
                <a:gd name="T103" fmla="*/ 526217 h 1041430"/>
                <a:gd name="T104" fmla="*/ 197394 w 285550"/>
                <a:gd name="T105" fmla="*/ 477906 h 1041430"/>
                <a:gd name="T106" fmla="*/ 177565 w 285550"/>
                <a:gd name="T107" fmla="*/ 431985 h 1041430"/>
                <a:gd name="T108" fmla="*/ 152328 w 285550"/>
                <a:gd name="T109" fmla="*/ 387850 h 1041430"/>
                <a:gd name="T110" fmla="*/ 123484 w 285550"/>
                <a:gd name="T111" fmla="*/ 344907 h 1041430"/>
                <a:gd name="T112" fmla="*/ 89835 w 285550"/>
                <a:gd name="T113" fmla="*/ 304946 h 1041430"/>
                <a:gd name="T114" fmla="*/ 53180 w 285550"/>
                <a:gd name="T115" fmla="*/ 267372 h 1041430"/>
                <a:gd name="T116" fmla="*/ 12319 w 285550"/>
                <a:gd name="T117" fmla="*/ 230394 h 1041430"/>
                <a:gd name="T118" fmla="*/ 0 w 285550"/>
                <a:gd name="T119" fmla="*/ 220408 h 10414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5550" h="1041430">
                  <a:moveTo>
                    <a:pt x="41476" y="353050"/>
                  </a:moveTo>
                  <a:lnTo>
                    <a:pt x="77281" y="389473"/>
                  </a:lnTo>
                  <a:lnTo>
                    <a:pt x="109506" y="428880"/>
                  </a:lnTo>
                  <a:lnTo>
                    <a:pt x="134570" y="470079"/>
                  </a:lnTo>
                  <a:lnTo>
                    <a:pt x="155456" y="513667"/>
                  </a:lnTo>
                  <a:lnTo>
                    <a:pt x="171569" y="559642"/>
                  </a:lnTo>
                  <a:lnTo>
                    <a:pt x="180520" y="605618"/>
                  </a:lnTo>
                  <a:lnTo>
                    <a:pt x="185294" y="653982"/>
                  </a:lnTo>
                  <a:lnTo>
                    <a:pt x="185294" y="701749"/>
                  </a:lnTo>
                  <a:lnTo>
                    <a:pt x="179326" y="750113"/>
                  </a:lnTo>
                  <a:lnTo>
                    <a:pt x="167988" y="798477"/>
                  </a:lnTo>
                  <a:lnTo>
                    <a:pt x="150682" y="846841"/>
                  </a:lnTo>
                  <a:lnTo>
                    <a:pt x="128602" y="893414"/>
                  </a:lnTo>
                  <a:lnTo>
                    <a:pt x="103538" y="932822"/>
                  </a:lnTo>
                  <a:lnTo>
                    <a:pt x="72507" y="972827"/>
                  </a:lnTo>
                  <a:lnTo>
                    <a:pt x="33718" y="1011637"/>
                  </a:lnTo>
                  <a:lnTo>
                    <a:pt x="0" y="1041430"/>
                  </a:lnTo>
                  <a:lnTo>
                    <a:pt x="0" y="759619"/>
                  </a:lnTo>
                  <a:lnTo>
                    <a:pt x="10444" y="739963"/>
                  </a:lnTo>
                  <a:lnTo>
                    <a:pt x="30137" y="691599"/>
                  </a:lnTo>
                  <a:lnTo>
                    <a:pt x="46250" y="639652"/>
                  </a:lnTo>
                  <a:lnTo>
                    <a:pt x="56394" y="587108"/>
                  </a:lnTo>
                  <a:lnTo>
                    <a:pt x="61169" y="532176"/>
                  </a:lnTo>
                  <a:lnTo>
                    <a:pt x="61169" y="474856"/>
                  </a:lnTo>
                  <a:lnTo>
                    <a:pt x="54007" y="415147"/>
                  </a:lnTo>
                  <a:lnTo>
                    <a:pt x="41476" y="353050"/>
                  </a:lnTo>
                  <a:close/>
                  <a:moveTo>
                    <a:pt x="0" y="0"/>
                  </a:moveTo>
                  <a:lnTo>
                    <a:pt x="24767" y="20461"/>
                  </a:lnTo>
                  <a:lnTo>
                    <a:pt x="77879" y="71162"/>
                  </a:lnTo>
                  <a:lnTo>
                    <a:pt x="125022" y="123652"/>
                  </a:lnTo>
                  <a:lnTo>
                    <a:pt x="167392" y="179125"/>
                  </a:lnTo>
                  <a:lnTo>
                    <a:pt x="203198" y="236387"/>
                  </a:lnTo>
                  <a:lnTo>
                    <a:pt x="233035" y="296035"/>
                  </a:lnTo>
                  <a:lnTo>
                    <a:pt x="255712" y="356877"/>
                  </a:lnTo>
                  <a:lnTo>
                    <a:pt x="273018" y="419507"/>
                  </a:lnTo>
                  <a:lnTo>
                    <a:pt x="281970" y="485120"/>
                  </a:lnTo>
                  <a:lnTo>
                    <a:pt x="285550" y="551329"/>
                  </a:lnTo>
                  <a:lnTo>
                    <a:pt x="284357" y="599644"/>
                  </a:lnTo>
                  <a:lnTo>
                    <a:pt x="278986" y="647959"/>
                  </a:lnTo>
                  <a:lnTo>
                    <a:pt x="270631" y="693888"/>
                  </a:lnTo>
                  <a:lnTo>
                    <a:pt x="259293" y="737431"/>
                  </a:lnTo>
                  <a:lnTo>
                    <a:pt x="243180" y="778588"/>
                  </a:lnTo>
                  <a:lnTo>
                    <a:pt x="224681" y="816763"/>
                  </a:lnTo>
                  <a:lnTo>
                    <a:pt x="202004" y="851955"/>
                  </a:lnTo>
                  <a:lnTo>
                    <a:pt x="175150" y="885358"/>
                  </a:lnTo>
                  <a:lnTo>
                    <a:pt x="183505" y="872832"/>
                  </a:lnTo>
                  <a:lnTo>
                    <a:pt x="188875" y="861499"/>
                  </a:lnTo>
                  <a:lnTo>
                    <a:pt x="208568" y="799465"/>
                  </a:lnTo>
                  <a:lnTo>
                    <a:pt x="219907" y="741010"/>
                  </a:lnTo>
                  <a:lnTo>
                    <a:pt x="227068" y="683748"/>
                  </a:lnTo>
                  <a:lnTo>
                    <a:pt x="227068" y="629468"/>
                  </a:lnTo>
                  <a:lnTo>
                    <a:pt x="222294" y="576978"/>
                  </a:lnTo>
                  <a:lnTo>
                    <a:pt x="212149" y="526277"/>
                  </a:lnTo>
                  <a:lnTo>
                    <a:pt x="196037" y="477962"/>
                  </a:lnTo>
                  <a:lnTo>
                    <a:pt x="176344" y="432033"/>
                  </a:lnTo>
                  <a:lnTo>
                    <a:pt x="151280" y="387894"/>
                  </a:lnTo>
                  <a:lnTo>
                    <a:pt x="122635" y="344947"/>
                  </a:lnTo>
                  <a:lnTo>
                    <a:pt x="89217" y="304982"/>
                  </a:lnTo>
                  <a:lnTo>
                    <a:pt x="52815" y="267404"/>
                  </a:lnTo>
                  <a:lnTo>
                    <a:pt x="12235" y="230422"/>
                  </a:lnTo>
                  <a:lnTo>
                    <a:pt x="0" y="22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2" name="Group 4"/>
          <p:cNvGrpSpPr>
            <a:grpSpLocks noChangeAspect="1"/>
          </p:cNvGrpSpPr>
          <p:nvPr userDrawn="1"/>
        </p:nvGrpSpPr>
        <p:grpSpPr bwMode="auto">
          <a:xfrm>
            <a:off x="7115548" y="199059"/>
            <a:ext cx="1871695" cy="906058"/>
            <a:chOff x="1293" y="1395"/>
            <a:chExt cx="3173" cy="1536"/>
          </a:xfrm>
          <a:solidFill>
            <a:schemeClr val="bg1"/>
          </a:solidFill>
        </p:grpSpPr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4213" y="2744600"/>
            <a:ext cx="8101011" cy="1894075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4947" y="4144860"/>
            <a:ext cx="8110177" cy="498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70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AE2A237E-10A3-45C1-A885-C79A7A67F1AC}" type="slidenum">
              <a:rPr lang="en-US" altLang="en-US" sz="1000" b="1">
                <a:solidFill>
                  <a:srgbClr val="FFFFFF"/>
                </a:solidFill>
              </a:rPr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000" b="1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188" y="0"/>
            <a:ext cx="8174036" cy="1005508"/>
          </a:xfrm>
          <a:prstGeom prst="rect">
            <a:avLst/>
          </a:prstGeom>
        </p:spPr>
        <p:txBody>
          <a:bodyPr tIns="108000"/>
          <a:lstStyle>
            <a:lvl1pPr>
              <a:defRPr sz="3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11188" y="573460"/>
            <a:ext cx="817403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1328167"/>
            <a:ext cx="8174036" cy="4415408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50000"/>
              </a:lnSpc>
              <a:buClr>
                <a:srgbClr val="232762"/>
              </a:buClr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464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67893534-EF5D-4036-BD1A-5F038E32ACFC}" type="slidenum">
              <a:rPr lang="en-US" altLang="en-US" sz="1000" b="1">
                <a:solidFill>
                  <a:srgbClr val="FFFFFF"/>
                </a:solidFill>
              </a:rPr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000" b="1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188" y="-1"/>
            <a:ext cx="8174036" cy="1005508"/>
          </a:xfrm>
          <a:prstGeom prst="rect">
            <a:avLst/>
          </a:prstGeom>
        </p:spPr>
        <p:txBody>
          <a:bodyPr tIns="108000"/>
          <a:lstStyle>
            <a:lvl1pPr>
              <a:defRPr lang="en-GB" sz="3400" baseline="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11188" y="980728"/>
            <a:ext cx="8174036" cy="432048"/>
          </a:xfrm>
          <a:prstGeom prst="rect">
            <a:avLst/>
          </a:prstGeom>
        </p:spPr>
        <p:txBody>
          <a:bodyPr/>
          <a:lstStyle>
            <a:lvl1pPr>
              <a:defRPr lang="en-GB" sz="2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8" y="1747267"/>
            <a:ext cx="8174036" cy="1975098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00000"/>
              </a:lnSpc>
              <a:buClr>
                <a:srgbClr val="22268D"/>
              </a:buClr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1188" y="3686150"/>
            <a:ext cx="8174036" cy="1975098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00000"/>
              </a:lnSpc>
              <a:buClr>
                <a:srgbClr val="232762"/>
              </a:buClr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 baseline="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65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9EA263B9-6025-4B9F-AB3E-C4A1E6F982D1}" type="slidenum">
              <a:rPr lang="en-US" altLang="en-US" sz="1000" b="1">
                <a:solidFill>
                  <a:srgbClr val="FFFFFF"/>
                </a:solidFill>
              </a:rPr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000" b="1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188" y="0"/>
            <a:ext cx="8174036" cy="1005508"/>
          </a:xfrm>
          <a:prstGeom prst="rect">
            <a:avLst/>
          </a:prstGeom>
        </p:spPr>
        <p:txBody>
          <a:bodyPr tIns="108000"/>
          <a:lstStyle>
            <a:lvl1pPr>
              <a:defRPr lang="en-GB" sz="3400" baseline="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200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341A9FB6-CB4A-4720-BE01-EB381C0BB062}" type="slidenum">
              <a:rPr lang="en-US" altLang="en-US" sz="1000" b="1">
                <a:solidFill>
                  <a:srgbClr val="FFFFFF"/>
                </a:solidFill>
              </a:rPr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8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163513"/>
            <a:ext cx="8580437" cy="917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38" y="1085850"/>
            <a:ext cx="8580437" cy="5172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94513" y="64531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fld id="{AF2B16B4-FC39-4BAD-8507-CD2048E988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258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6067" y="2744599"/>
            <a:ext cx="7772400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8300" y="4144859"/>
            <a:ext cx="7800975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06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498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41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10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5976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172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85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05B38FE-1109-47F3-9CAD-7EC5146856FF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52883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328167"/>
            <a:ext cx="7776864" cy="441540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28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text - Half 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159F429-CA30-4764-97DE-2B92A83FD365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957461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747267"/>
            <a:ext cx="7776864" cy="1615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2268D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97600" y="3400425"/>
            <a:ext cx="7776864" cy="2252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6636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sing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DC41CE8-A272-4C89-A982-8347DF90197C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8402" y="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300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4EC0BE-2D63-4546-81B6-486A2002D8D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331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15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C3270B-74BB-47EA-9DDA-4BFDA8448BA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99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ED863-ACB7-461F-8396-D1AEBAEF5926}" type="datetime1">
              <a:rPr lang="en-GB">
                <a:solidFill>
                  <a:prstClr val="black"/>
                </a:solidFill>
              </a:rPr>
              <a:pPr>
                <a:defRPr/>
              </a:pPr>
              <a:t>06/03/2017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FE0956-01E0-4AF6-B769-9885A735B1F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74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6067" y="2744599"/>
            <a:ext cx="7772400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8300" y="4144859"/>
            <a:ext cx="7800975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554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498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81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49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5976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39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05B38FE-1109-47F3-9CAD-7EC5146856FF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52883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328167"/>
            <a:ext cx="7776864" cy="441540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56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text - Half 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159F429-CA30-4764-97DE-2B92A83FD365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957461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747267"/>
            <a:ext cx="7776864" cy="1615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2268D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97600" y="3400425"/>
            <a:ext cx="7776864" cy="2252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1464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sing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DC41CE8-A272-4C89-A982-8347DF90197C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8402" y="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060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4EC0BE-2D63-4546-81B6-486A2002D8D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80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15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C3270B-74BB-47EA-9DDA-4BFDA8448BA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3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ED863-ACB7-461F-8396-D1AEBAEF5926}" type="datetime1">
              <a:rPr lang="en-GB">
                <a:solidFill>
                  <a:prstClr val="black"/>
                </a:solidFill>
              </a:rPr>
              <a:pPr>
                <a:defRPr/>
              </a:pPr>
              <a:t>06/03/2017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FE0956-01E0-4AF6-B769-9885A735B1F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7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6067" y="2744599"/>
            <a:ext cx="7772400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8300" y="4144859"/>
            <a:ext cx="7800975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9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498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897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543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5976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099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7944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4CA3B8E-BC21-48F4-806F-76A6734DA144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9625" y="5124450"/>
            <a:ext cx="6305550" cy="33337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52883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328167"/>
            <a:ext cx="7776864" cy="441540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302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text - Half 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5C7AEE0-E2E7-4731-BE18-10EF1F1A4855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957461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747267"/>
            <a:ext cx="7776864" cy="1615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2268D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97600" y="3400425"/>
            <a:ext cx="7776864" cy="2252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rgbClr val="23276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6094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sing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FF47528-DC84-4BC3-83DF-982E6B46062C}" type="slidenum">
              <a:rPr lang="en-US" smtClean="0">
                <a:solidFill>
                  <a:prstClr val="white"/>
                </a:solidFill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GB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8402" y="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891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C82E32-A705-4C00-831E-DB8F979E7790}" type="datetime1">
              <a:rPr lang="en-GB">
                <a:solidFill>
                  <a:prstClr val="black"/>
                </a:solidFill>
              </a:rPr>
              <a:pPr>
                <a:defRPr/>
              </a:pPr>
              <a:t>06/03/2017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14F9E8-8C3C-4529-8286-156DEBD710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2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8764-7662-4618-B944-18666D02B131}" type="datetimeFigureOut">
              <a:rPr lang="en-US" smtClean="0"/>
              <a:pPr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2C4B-F9E1-4E96-946A-B04D3DB0F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45F93-3259-497A-A719-0B40D2FB00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9D571-C2BE-42E6-A39D-A014DE6CBE4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937250"/>
            <a:ext cx="15319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87"/>
          <p:cNvGrpSpPr>
            <a:grpSpLocks/>
          </p:cNvGrpSpPr>
          <p:nvPr/>
        </p:nvGrpSpPr>
        <p:grpSpPr bwMode="auto">
          <a:xfrm>
            <a:off x="712788" y="6591300"/>
            <a:ext cx="2371725" cy="88900"/>
            <a:chOff x="732693" y="6371356"/>
            <a:chExt cx="2371790" cy="88718"/>
          </a:xfrm>
        </p:grpSpPr>
        <p:sp>
          <p:nvSpPr>
            <p:cNvPr id="1031" name="Freeform 6"/>
            <p:cNvSpPr>
              <a:spLocks/>
            </p:cNvSpPr>
            <p:nvPr userDrawn="1"/>
          </p:nvSpPr>
          <p:spPr bwMode="auto">
            <a:xfrm>
              <a:off x="732693" y="6372941"/>
              <a:ext cx="130179" cy="87133"/>
            </a:xfrm>
            <a:custGeom>
              <a:avLst/>
              <a:gdLst>
                <a:gd name="T0" fmla="*/ 2147483647 w 204"/>
                <a:gd name="T1" fmla="*/ 0 h 136"/>
                <a:gd name="T2" fmla="*/ 2147483647 w 204"/>
                <a:gd name="T3" fmla="*/ 0 h 136"/>
                <a:gd name="T4" fmla="*/ 2147483647 w 204"/>
                <a:gd name="T5" fmla="*/ 2147483647 h 136"/>
                <a:gd name="T6" fmla="*/ 2147483647 w 204"/>
                <a:gd name="T7" fmla="*/ 0 h 136"/>
                <a:gd name="T8" fmla="*/ 2147483647 w 204"/>
                <a:gd name="T9" fmla="*/ 0 h 136"/>
                <a:gd name="T10" fmla="*/ 2147483647 w 204"/>
                <a:gd name="T11" fmla="*/ 2147483647 h 136"/>
                <a:gd name="T12" fmla="*/ 2147483647 w 204"/>
                <a:gd name="T13" fmla="*/ 2147483647 h 136"/>
                <a:gd name="T14" fmla="*/ 2147483647 w 204"/>
                <a:gd name="T15" fmla="*/ 2147483647 h 136"/>
                <a:gd name="T16" fmla="*/ 2147483647 w 204"/>
                <a:gd name="T17" fmla="*/ 2147483647 h 136"/>
                <a:gd name="T18" fmla="*/ 2147483647 w 204"/>
                <a:gd name="T19" fmla="*/ 2147483647 h 136"/>
                <a:gd name="T20" fmla="*/ 0 w 204"/>
                <a:gd name="T21" fmla="*/ 0 h 136"/>
                <a:gd name="T22" fmla="*/ 2147483647 w 204"/>
                <a:gd name="T23" fmla="*/ 0 h 136"/>
                <a:gd name="T24" fmla="*/ 2147483647 w 204"/>
                <a:gd name="T25" fmla="*/ 2147483647 h 136"/>
                <a:gd name="T26" fmla="*/ 2147483647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2" name="Freeform 7"/>
            <p:cNvSpPr>
              <a:spLocks noEditPoints="1"/>
            </p:cNvSpPr>
            <p:nvPr userDrawn="1"/>
          </p:nvSpPr>
          <p:spPr bwMode="auto">
            <a:xfrm>
              <a:off x="866047" y="6371356"/>
              <a:ext cx="92078" cy="88718"/>
            </a:xfrm>
            <a:custGeom>
              <a:avLst/>
              <a:gdLst>
                <a:gd name="T0" fmla="*/ 2147483647 w 144"/>
                <a:gd name="T1" fmla="*/ 2147483647 h 139"/>
                <a:gd name="T2" fmla="*/ 2147483647 w 144"/>
                <a:gd name="T3" fmla="*/ 2147483647 h 139"/>
                <a:gd name="T4" fmla="*/ 2147483647 w 144"/>
                <a:gd name="T5" fmla="*/ 2147483647 h 139"/>
                <a:gd name="T6" fmla="*/ 2147483647 w 144"/>
                <a:gd name="T7" fmla="*/ 2147483647 h 139"/>
                <a:gd name="T8" fmla="*/ 2147483647 w 144"/>
                <a:gd name="T9" fmla="*/ 2147483647 h 139"/>
                <a:gd name="T10" fmla="*/ 2147483647 w 144"/>
                <a:gd name="T11" fmla="*/ 2147483647 h 139"/>
                <a:gd name="T12" fmla="*/ 2147483647 w 144"/>
                <a:gd name="T13" fmla="*/ 2147483647 h 139"/>
                <a:gd name="T14" fmla="*/ 2147483647 w 144"/>
                <a:gd name="T15" fmla="*/ 2147483647 h 139"/>
                <a:gd name="T16" fmla="*/ 2147483647 w 144"/>
                <a:gd name="T17" fmla="*/ 2147483647 h 139"/>
                <a:gd name="T18" fmla="*/ 2147483647 w 144"/>
                <a:gd name="T19" fmla="*/ 2147483647 h 139"/>
                <a:gd name="T20" fmla="*/ 2147483647 w 144"/>
                <a:gd name="T21" fmla="*/ 2147483647 h 139"/>
                <a:gd name="T22" fmla="*/ 2147483647 w 144"/>
                <a:gd name="T23" fmla="*/ 2147483647 h 139"/>
                <a:gd name="T24" fmla="*/ 2147483647 w 144"/>
                <a:gd name="T25" fmla="*/ 2147483647 h 139"/>
                <a:gd name="T26" fmla="*/ 2147483647 w 144"/>
                <a:gd name="T27" fmla="*/ 2147483647 h 139"/>
                <a:gd name="T28" fmla="*/ 2147483647 w 144"/>
                <a:gd name="T29" fmla="*/ 2147483647 h 139"/>
                <a:gd name="T30" fmla="*/ 2147483647 w 144"/>
                <a:gd name="T31" fmla="*/ 2147483647 h 139"/>
                <a:gd name="T32" fmla="*/ 2147483647 w 144"/>
                <a:gd name="T33" fmla="*/ 2147483647 h 139"/>
                <a:gd name="T34" fmla="*/ 2147483647 w 144"/>
                <a:gd name="T35" fmla="*/ 2147483647 h 139"/>
                <a:gd name="T36" fmla="*/ 2147483647 w 144"/>
                <a:gd name="T37" fmla="*/ 2147483647 h 139"/>
                <a:gd name="T38" fmla="*/ 2147483647 w 144"/>
                <a:gd name="T39" fmla="*/ 2147483647 h 139"/>
                <a:gd name="T40" fmla="*/ 2147483647 w 144"/>
                <a:gd name="T41" fmla="*/ 2147483647 h 139"/>
                <a:gd name="T42" fmla="*/ 2147483647 w 144"/>
                <a:gd name="T43" fmla="*/ 2147483647 h 139"/>
                <a:gd name="T44" fmla="*/ 2147483647 w 144"/>
                <a:gd name="T45" fmla="*/ 2147483647 h 139"/>
                <a:gd name="T46" fmla="*/ 2147483647 w 144"/>
                <a:gd name="T47" fmla="*/ 0 h 139"/>
                <a:gd name="T48" fmla="*/ 2147483647 w 144"/>
                <a:gd name="T49" fmla="*/ 2147483647 h 139"/>
                <a:gd name="T50" fmla="*/ 2147483647 w 144"/>
                <a:gd name="T51" fmla="*/ 2147483647 h 139"/>
                <a:gd name="T52" fmla="*/ 2147483647 w 144"/>
                <a:gd name="T53" fmla="*/ 2147483647 h 139"/>
                <a:gd name="T54" fmla="*/ 2147483647 w 144"/>
                <a:gd name="T55" fmla="*/ 2147483647 h 139"/>
                <a:gd name="T56" fmla="*/ 2147483647 w 144"/>
                <a:gd name="T57" fmla="*/ 2147483647 h 139"/>
                <a:gd name="T58" fmla="*/ 2147483647 w 144"/>
                <a:gd name="T59" fmla="*/ 2147483647 h 139"/>
                <a:gd name="T60" fmla="*/ 2147483647 w 144"/>
                <a:gd name="T61" fmla="*/ 2147483647 h 139"/>
                <a:gd name="T62" fmla="*/ 2147483647 w 144"/>
                <a:gd name="T63" fmla="*/ 2147483647 h 139"/>
                <a:gd name="T64" fmla="*/ 2147483647 w 144"/>
                <a:gd name="T65" fmla="*/ 2147483647 h 139"/>
                <a:gd name="T66" fmla="*/ 2147483647 w 144"/>
                <a:gd name="T67" fmla="*/ 2147483647 h 139"/>
                <a:gd name="T68" fmla="*/ 2147483647 w 144"/>
                <a:gd name="T69" fmla="*/ 2147483647 h 139"/>
                <a:gd name="T70" fmla="*/ 2147483647 w 144"/>
                <a:gd name="T71" fmla="*/ 2147483647 h 139"/>
                <a:gd name="T72" fmla="*/ 2147483647 w 144"/>
                <a:gd name="T73" fmla="*/ 2147483647 h 139"/>
                <a:gd name="T74" fmla="*/ 2147483647 w 144"/>
                <a:gd name="T75" fmla="*/ 2147483647 h 139"/>
                <a:gd name="T76" fmla="*/ 2147483647 w 144"/>
                <a:gd name="T77" fmla="*/ 2147483647 h 139"/>
                <a:gd name="T78" fmla="*/ 2147483647 w 144"/>
                <a:gd name="T79" fmla="*/ 2147483647 h 139"/>
                <a:gd name="T80" fmla="*/ 2147483647 w 144"/>
                <a:gd name="T81" fmla="*/ 2147483647 h 139"/>
                <a:gd name="T82" fmla="*/ 2147483647 w 144"/>
                <a:gd name="T83" fmla="*/ 2147483647 h 139"/>
                <a:gd name="T84" fmla="*/ 0 w 144"/>
                <a:gd name="T85" fmla="*/ 2147483647 h 139"/>
                <a:gd name="T86" fmla="*/ 0 w 144"/>
                <a:gd name="T87" fmla="*/ 2147483647 h 139"/>
                <a:gd name="T88" fmla="*/ 2147483647 w 144"/>
                <a:gd name="T89" fmla="*/ 2147483647 h 139"/>
                <a:gd name="T90" fmla="*/ 2147483647 w 144"/>
                <a:gd name="T91" fmla="*/ 2147483647 h 139"/>
                <a:gd name="T92" fmla="*/ 2147483647 w 144"/>
                <a:gd name="T93" fmla="*/ 2147483647 h 139"/>
                <a:gd name="T94" fmla="*/ 2147483647 w 144"/>
                <a:gd name="T95" fmla="*/ 2147483647 h 139"/>
                <a:gd name="T96" fmla="*/ 2147483647 w 144"/>
                <a:gd name="T97" fmla="*/ 2147483647 h 139"/>
                <a:gd name="T98" fmla="*/ 2147483647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Freeform 8"/>
            <p:cNvSpPr>
              <a:spLocks noEditPoints="1"/>
            </p:cNvSpPr>
            <p:nvPr userDrawn="1"/>
          </p:nvSpPr>
          <p:spPr bwMode="auto">
            <a:xfrm>
              <a:off x="974000" y="6372941"/>
              <a:ext cx="74614" cy="85550"/>
            </a:xfrm>
            <a:custGeom>
              <a:avLst/>
              <a:gdLst>
                <a:gd name="T0" fmla="*/ 2147483647 w 116"/>
                <a:gd name="T1" fmla="*/ 2147483647 h 134"/>
                <a:gd name="T2" fmla="*/ 2147483647 w 116"/>
                <a:gd name="T3" fmla="*/ 2147483647 h 134"/>
                <a:gd name="T4" fmla="*/ 2147483647 w 116"/>
                <a:gd name="T5" fmla="*/ 2147483647 h 134"/>
                <a:gd name="T6" fmla="*/ 2147483647 w 116"/>
                <a:gd name="T7" fmla="*/ 2147483647 h 134"/>
                <a:gd name="T8" fmla="*/ 2147483647 w 116"/>
                <a:gd name="T9" fmla="*/ 2147483647 h 134"/>
                <a:gd name="T10" fmla="*/ 2147483647 w 116"/>
                <a:gd name="T11" fmla="*/ 2147483647 h 134"/>
                <a:gd name="T12" fmla="*/ 2147483647 w 116"/>
                <a:gd name="T13" fmla="*/ 2147483647 h 134"/>
                <a:gd name="T14" fmla="*/ 2147483647 w 116"/>
                <a:gd name="T15" fmla="*/ 2147483647 h 134"/>
                <a:gd name="T16" fmla="*/ 2147483647 w 116"/>
                <a:gd name="T17" fmla="*/ 2147483647 h 134"/>
                <a:gd name="T18" fmla="*/ 2147483647 w 116"/>
                <a:gd name="T19" fmla="*/ 2147483647 h 134"/>
                <a:gd name="T20" fmla="*/ 2147483647 w 116"/>
                <a:gd name="T21" fmla="*/ 2147483647 h 134"/>
                <a:gd name="T22" fmla="*/ 2147483647 w 116"/>
                <a:gd name="T23" fmla="*/ 2147483647 h 134"/>
                <a:gd name="T24" fmla="*/ 0 w 116"/>
                <a:gd name="T25" fmla="*/ 0 h 134"/>
                <a:gd name="T26" fmla="*/ 2147483647 w 116"/>
                <a:gd name="T27" fmla="*/ 0 h 134"/>
                <a:gd name="T28" fmla="*/ 2147483647 w 116"/>
                <a:gd name="T29" fmla="*/ 2147483647 h 134"/>
                <a:gd name="T30" fmla="*/ 2147483647 w 116"/>
                <a:gd name="T31" fmla="*/ 2147483647 h 134"/>
                <a:gd name="T32" fmla="*/ 2147483647 w 116"/>
                <a:gd name="T33" fmla="*/ 2147483647 h 134"/>
                <a:gd name="T34" fmla="*/ 2147483647 w 116"/>
                <a:gd name="T35" fmla="*/ 2147483647 h 134"/>
                <a:gd name="T36" fmla="*/ 2147483647 w 116"/>
                <a:gd name="T37" fmla="*/ 2147483647 h 134"/>
                <a:gd name="T38" fmla="*/ 2147483647 w 116"/>
                <a:gd name="T39" fmla="*/ 2147483647 h 134"/>
                <a:gd name="T40" fmla="*/ 2147483647 w 116"/>
                <a:gd name="T41" fmla="*/ 2147483647 h 134"/>
                <a:gd name="T42" fmla="*/ 2147483647 w 116"/>
                <a:gd name="T43" fmla="*/ 2147483647 h 134"/>
                <a:gd name="T44" fmla="*/ 2147483647 w 116"/>
                <a:gd name="T45" fmla="*/ 2147483647 h 134"/>
                <a:gd name="T46" fmla="*/ 2147483647 w 116"/>
                <a:gd name="T47" fmla="*/ 2147483647 h 134"/>
                <a:gd name="T48" fmla="*/ 2147483647 w 116"/>
                <a:gd name="T49" fmla="*/ 2147483647 h 134"/>
                <a:gd name="T50" fmla="*/ 2147483647 w 116"/>
                <a:gd name="T51" fmla="*/ 2147483647 h 134"/>
                <a:gd name="T52" fmla="*/ 2147483647 w 116"/>
                <a:gd name="T53" fmla="*/ 2147483647 h 134"/>
                <a:gd name="T54" fmla="*/ 2147483647 w 116"/>
                <a:gd name="T55" fmla="*/ 2147483647 h 134"/>
                <a:gd name="T56" fmla="*/ 2147483647 w 116"/>
                <a:gd name="T57" fmla="*/ 2147483647 h 134"/>
                <a:gd name="T58" fmla="*/ 2147483647 w 116"/>
                <a:gd name="T59" fmla="*/ 2147483647 h 134"/>
                <a:gd name="T60" fmla="*/ 0 w 116"/>
                <a:gd name="T61" fmla="*/ 2147483647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Freeform 9"/>
            <p:cNvSpPr>
              <a:spLocks/>
            </p:cNvSpPr>
            <p:nvPr userDrawn="1"/>
          </p:nvSpPr>
          <p:spPr bwMode="auto">
            <a:xfrm>
              <a:off x="1061314" y="6372941"/>
              <a:ext cx="61915" cy="85550"/>
            </a:xfrm>
            <a:custGeom>
              <a:avLst/>
              <a:gdLst>
                <a:gd name="T0" fmla="*/ 0 w 96"/>
                <a:gd name="T1" fmla="*/ 0 h 134"/>
                <a:gd name="T2" fmla="*/ 2147483647 w 96"/>
                <a:gd name="T3" fmla="*/ 0 h 134"/>
                <a:gd name="T4" fmla="*/ 2147483647 w 96"/>
                <a:gd name="T5" fmla="*/ 2147483647 h 134"/>
                <a:gd name="T6" fmla="*/ 2147483647 w 96"/>
                <a:gd name="T7" fmla="*/ 2147483647 h 134"/>
                <a:gd name="T8" fmla="*/ 2147483647 w 96"/>
                <a:gd name="T9" fmla="*/ 2147483647 h 134"/>
                <a:gd name="T10" fmla="*/ 0 w 96"/>
                <a:gd name="T11" fmla="*/ 2147483647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" name="Freeform 10"/>
            <p:cNvSpPr>
              <a:spLocks noEditPoints="1"/>
            </p:cNvSpPr>
            <p:nvPr userDrawn="1"/>
          </p:nvSpPr>
          <p:spPr bwMode="auto">
            <a:xfrm>
              <a:off x="1135929" y="6372941"/>
              <a:ext cx="79377" cy="85550"/>
            </a:xfrm>
            <a:custGeom>
              <a:avLst/>
              <a:gdLst>
                <a:gd name="T0" fmla="*/ 2147483647 w 123"/>
                <a:gd name="T1" fmla="*/ 2147483647 h 134"/>
                <a:gd name="T2" fmla="*/ 2147483647 w 123"/>
                <a:gd name="T3" fmla="*/ 2147483647 h 134"/>
                <a:gd name="T4" fmla="*/ 2147483647 w 123"/>
                <a:gd name="T5" fmla="*/ 2147483647 h 134"/>
                <a:gd name="T6" fmla="*/ 2147483647 w 123"/>
                <a:gd name="T7" fmla="*/ 2147483647 h 134"/>
                <a:gd name="T8" fmla="*/ 2147483647 w 123"/>
                <a:gd name="T9" fmla="*/ 2147483647 h 134"/>
                <a:gd name="T10" fmla="*/ 2147483647 w 123"/>
                <a:gd name="T11" fmla="*/ 2147483647 h 134"/>
                <a:gd name="T12" fmla="*/ 2147483647 w 123"/>
                <a:gd name="T13" fmla="*/ 2147483647 h 134"/>
                <a:gd name="T14" fmla="*/ 2147483647 w 123"/>
                <a:gd name="T15" fmla="*/ 2147483647 h 134"/>
                <a:gd name="T16" fmla="*/ 2147483647 w 123"/>
                <a:gd name="T17" fmla="*/ 2147483647 h 134"/>
                <a:gd name="T18" fmla="*/ 2147483647 w 123"/>
                <a:gd name="T19" fmla="*/ 2147483647 h 134"/>
                <a:gd name="T20" fmla="*/ 2147483647 w 123"/>
                <a:gd name="T21" fmla="*/ 2147483647 h 134"/>
                <a:gd name="T22" fmla="*/ 2147483647 w 123"/>
                <a:gd name="T23" fmla="*/ 2147483647 h 134"/>
                <a:gd name="T24" fmla="*/ 2147483647 w 123"/>
                <a:gd name="T25" fmla="*/ 2147483647 h 134"/>
                <a:gd name="T26" fmla="*/ 0 w 123"/>
                <a:gd name="T27" fmla="*/ 0 h 134"/>
                <a:gd name="T28" fmla="*/ 2147483647 w 123"/>
                <a:gd name="T29" fmla="*/ 0 h 134"/>
                <a:gd name="T30" fmla="*/ 2147483647 w 123"/>
                <a:gd name="T31" fmla="*/ 2147483647 h 134"/>
                <a:gd name="T32" fmla="*/ 2147483647 w 123"/>
                <a:gd name="T33" fmla="*/ 2147483647 h 134"/>
                <a:gd name="T34" fmla="*/ 2147483647 w 123"/>
                <a:gd name="T35" fmla="*/ 2147483647 h 134"/>
                <a:gd name="T36" fmla="*/ 2147483647 w 123"/>
                <a:gd name="T37" fmla="*/ 2147483647 h 134"/>
                <a:gd name="T38" fmla="*/ 2147483647 w 123"/>
                <a:gd name="T39" fmla="*/ 2147483647 h 134"/>
                <a:gd name="T40" fmla="*/ 2147483647 w 123"/>
                <a:gd name="T41" fmla="*/ 2147483647 h 134"/>
                <a:gd name="T42" fmla="*/ 2147483647 w 123"/>
                <a:gd name="T43" fmla="*/ 2147483647 h 134"/>
                <a:gd name="T44" fmla="*/ 2147483647 w 123"/>
                <a:gd name="T45" fmla="*/ 2147483647 h 134"/>
                <a:gd name="T46" fmla="*/ 2147483647 w 123"/>
                <a:gd name="T47" fmla="*/ 2147483647 h 134"/>
                <a:gd name="T48" fmla="*/ 2147483647 w 123"/>
                <a:gd name="T49" fmla="*/ 2147483647 h 134"/>
                <a:gd name="T50" fmla="*/ 2147483647 w 123"/>
                <a:gd name="T51" fmla="*/ 2147483647 h 134"/>
                <a:gd name="T52" fmla="*/ 2147483647 w 123"/>
                <a:gd name="T53" fmla="*/ 2147483647 h 134"/>
                <a:gd name="T54" fmla="*/ 2147483647 w 123"/>
                <a:gd name="T55" fmla="*/ 2147483647 h 134"/>
                <a:gd name="T56" fmla="*/ 0 w 123"/>
                <a:gd name="T57" fmla="*/ 2147483647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" name="Freeform 11"/>
            <p:cNvSpPr>
              <a:spLocks/>
            </p:cNvSpPr>
            <p:nvPr userDrawn="1"/>
          </p:nvSpPr>
          <p:spPr bwMode="auto">
            <a:xfrm>
              <a:off x="1218481" y="6372941"/>
              <a:ext cx="130179" cy="87133"/>
            </a:xfrm>
            <a:custGeom>
              <a:avLst/>
              <a:gdLst>
                <a:gd name="T0" fmla="*/ 2147483647 w 205"/>
                <a:gd name="T1" fmla="*/ 0 h 136"/>
                <a:gd name="T2" fmla="*/ 2147483647 w 205"/>
                <a:gd name="T3" fmla="*/ 0 h 136"/>
                <a:gd name="T4" fmla="*/ 2147483647 w 205"/>
                <a:gd name="T5" fmla="*/ 2147483647 h 136"/>
                <a:gd name="T6" fmla="*/ 2147483647 w 205"/>
                <a:gd name="T7" fmla="*/ 0 h 136"/>
                <a:gd name="T8" fmla="*/ 2147483647 w 205"/>
                <a:gd name="T9" fmla="*/ 0 h 136"/>
                <a:gd name="T10" fmla="*/ 2147483647 w 205"/>
                <a:gd name="T11" fmla="*/ 2147483647 h 136"/>
                <a:gd name="T12" fmla="*/ 2147483647 w 205"/>
                <a:gd name="T13" fmla="*/ 2147483647 h 136"/>
                <a:gd name="T14" fmla="*/ 2147483647 w 205"/>
                <a:gd name="T15" fmla="*/ 2147483647 h 136"/>
                <a:gd name="T16" fmla="*/ 2147483647 w 205"/>
                <a:gd name="T17" fmla="*/ 2147483647 h 136"/>
                <a:gd name="T18" fmla="*/ 2147483647 w 205"/>
                <a:gd name="T19" fmla="*/ 2147483647 h 136"/>
                <a:gd name="T20" fmla="*/ 0 w 205"/>
                <a:gd name="T21" fmla="*/ 0 h 136"/>
                <a:gd name="T22" fmla="*/ 2147483647 w 205"/>
                <a:gd name="T23" fmla="*/ 0 h 136"/>
                <a:gd name="T24" fmla="*/ 2147483647 w 205"/>
                <a:gd name="T25" fmla="*/ 2147483647 h 136"/>
                <a:gd name="T26" fmla="*/ 2147483647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2"/>
            <p:cNvSpPr>
              <a:spLocks noChangeArrowheads="1"/>
            </p:cNvSpPr>
            <p:nvPr userDrawn="1"/>
          </p:nvSpPr>
          <p:spPr bwMode="auto">
            <a:xfrm>
              <a:off x="1362947" y="6372941"/>
              <a:ext cx="17463" cy="85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13"/>
            <p:cNvSpPr>
              <a:spLocks noEditPoints="1"/>
            </p:cNvSpPr>
            <p:nvPr userDrawn="1"/>
          </p:nvSpPr>
          <p:spPr bwMode="auto">
            <a:xfrm>
              <a:off x="1401048" y="6372941"/>
              <a:ext cx="79377" cy="85550"/>
            </a:xfrm>
            <a:custGeom>
              <a:avLst/>
              <a:gdLst>
                <a:gd name="T0" fmla="*/ 2147483647 w 124"/>
                <a:gd name="T1" fmla="*/ 2147483647 h 134"/>
                <a:gd name="T2" fmla="*/ 2147483647 w 124"/>
                <a:gd name="T3" fmla="*/ 2147483647 h 134"/>
                <a:gd name="T4" fmla="*/ 2147483647 w 124"/>
                <a:gd name="T5" fmla="*/ 2147483647 h 134"/>
                <a:gd name="T6" fmla="*/ 2147483647 w 124"/>
                <a:gd name="T7" fmla="*/ 2147483647 h 134"/>
                <a:gd name="T8" fmla="*/ 2147483647 w 124"/>
                <a:gd name="T9" fmla="*/ 2147483647 h 134"/>
                <a:gd name="T10" fmla="*/ 2147483647 w 124"/>
                <a:gd name="T11" fmla="*/ 2147483647 h 134"/>
                <a:gd name="T12" fmla="*/ 2147483647 w 124"/>
                <a:gd name="T13" fmla="*/ 2147483647 h 134"/>
                <a:gd name="T14" fmla="*/ 2147483647 w 124"/>
                <a:gd name="T15" fmla="*/ 2147483647 h 134"/>
                <a:gd name="T16" fmla="*/ 2147483647 w 124"/>
                <a:gd name="T17" fmla="*/ 2147483647 h 134"/>
                <a:gd name="T18" fmla="*/ 2147483647 w 124"/>
                <a:gd name="T19" fmla="*/ 2147483647 h 134"/>
                <a:gd name="T20" fmla="*/ 2147483647 w 124"/>
                <a:gd name="T21" fmla="*/ 2147483647 h 134"/>
                <a:gd name="T22" fmla="*/ 2147483647 w 124"/>
                <a:gd name="T23" fmla="*/ 2147483647 h 134"/>
                <a:gd name="T24" fmla="*/ 2147483647 w 124"/>
                <a:gd name="T25" fmla="*/ 2147483647 h 134"/>
                <a:gd name="T26" fmla="*/ 0 w 124"/>
                <a:gd name="T27" fmla="*/ 0 h 134"/>
                <a:gd name="T28" fmla="*/ 2147483647 w 124"/>
                <a:gd name="T29" fmla="*/ 0 h 134"/>
                <a:gd name="T30" fmla="*/ 2147483647 w 124"/>
                <a:gd name="T31" fmla="*/ 2147483647 h 134"/>
                <a:gd name="T32" fmla="*/ 2147483647 w 124"/>
                <a:gd name="T33" fmla="*/ 2147483647 h 134"/>
                <a:gd name="T34" fmla="*/ 2147483647 w 124"/>
                <a:gd name="T35" fmla="*/ 2147483647 h 134"/>
                <a:gd name="T36" fmla="*/ 2147483647 w 124"/>
                <a:gd name="T37" fmla="*/ 2147483647 h 134"/>
                <a:gd name="T38" fmla="*/ 2147483647 w 124"/>
                <a:gd name="T39" fmla="*/ 2147483647 h 134"/>
                <a:gd name="T40" fmla="*/ 2147483647 w 124"/>
                <a:gd name="T41" fmla="*/ 2147483647 h 134"/>
                <a:gd name="T42" fmla="*/ 2147483647 w 124"/>
                <a:gd name="T43" fmla="*/ 2147483647 h 134"/>
                <a:gd name="T44" fmla="*/ 2147483647 w 124"/>
                <a:gd name="T45" fmla="*/ 2147483647 h 134"/>
                <a:gd name="T46" fmla="*/ 2147483647 w 124"/>
                <a:gd name="T47" fmla="*/ 2147483647 h 134"/>
                <a:gd name="T48" fmla="*/ 2147483647 w 124"/>
                <a:gd name="T49" fmla="*/ 2147483647 h 134"/>
                <a:gd name="T50" fmla="*/ 2147483647 w 124"/>
                <a:gd name="T51" fmla="*/ 2147483647 h 134"/>
                <a:gd name="T52" fmla="*/ 2147483647 w 124"/>
                <a:gd name="T53" fmla="*/ 2147483647 h 134"/>
                <a:gd name="T54" fmla="*/ 2147483647 w 124"/>
                <a:gd name="T55" fmla="*/ 2147483647 h 134"/>
                <a:gd name="T56" fmla="*/ 0 w 124"/>
                <a:gd name="T57" fmla="*/ 2147483647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9" name="Freeform 14"/>
            <p:cNvSpPr>
              <a:spLocks/>
            </p:cNvSpPr>
            <p:nvPr userDrawn="1"/>
          </p:nvSpPr>
          <p:spPr bwMode="auto">
            <a:xfrm>
              <a:off x="1496301" y="6372941"/>
              <a:ext cx="65090" cy="85550"/>
            </a:xfrm>
            <a:custGeom>
              <a:avLst/>
              <a:gdLst>
                <a:gd name="T0" fmla="*/ 0 w 102"/>
                <a:gd name="T1" fmla="*/ 0 h 134"/>
                <a:gd name="T2" fmla="*/ 2147483647 w 102"/>
                <a:gd name="T3" fmla="*/ 0 h 134"/>
                <a:gd name="T4" fmla="*/ 2147483647 w 102"/>
                <a:gd name="T5" fmla="*/ 2147483647 h 134"/>
                <a:gd name="T6" fmla="*/ 2147483647 w 102"/>
                <a:gd name="T7" fmla="*/ 2147483647 h 134"/>
                <a:gd name="T8" fmla="*/ 2147483647 w 102"/>
                <a:gd name="T9" fmla="*/ 2147483647 h 134"/>
                <a:gd name="T10" fmla="*/ 2147483647 w 102"/>
                <a:gd name="T11" fmla="*/ 2147483647 h 134"/>
                <a:gd name="T12" fmla="*/ 2147483647 w 102"/>
                <a:gd name="T13" fmla="*/ 2147483647 h 134"/>
                <a:gd name="T14" fmla="*/ 2147483647 w 102"/>
                <a:gd name="T15" fmla="*/ 2147483647 h 134"/>
                <a:gd name="T16" fmla="*/ 2147483647 w 102"/>
                <a:gd name="T17" fmla="*/ 2147483647 h 134"/>
                <a:gd name="T18" fmla="*/ 2147483647 w 102"/>
                <a:gd name="T19" fmla="*/ 2147483647 h 134"/>
                <a:gd name="T20" fmla="*/ 2147483647 w 102"/>
                <a:gd name="T21" fmla="*/ 2147483647 h 134"/>
                <a:gd name="T22" fmla="*/ 0 w 102"/>
                <a:gd name="T23" fmla="*/ 2147483647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Freeform 15"/>
            <p:cNvSpPr>
              <a:spLocks noEditPoints="1"/>
            </p:cNvSpPr>
            <p:nvPr userDrawn="1"/>
          </p:nvSpPr>
          <p:spPr bwMode="auto">
            <a:xfrm>
              <a:off x="1613779" y="6372941"/>
              <a:ext cx="73027" cy="85550"/>
            </a:xfrm>
            <a:custGeom>
              <a:avLst/>
              <a:gdLst>
                <a:gd name="T0" fmla="*/ 2147483647 w 116"/>
                <a:gd name="T1" fmla="*/ 2147483647 h 134"/>
                <a:gd name="T2" fmla="*/ 2147483647 w 116"/>
                <a:gd name="T3" fmla="*/ 2147483647 h 134"/>
                <a:gd name="T4" fmla="*/ 2147483647 w 116"/>
                <a:gd name="T5" fmla="*/ 2147483647 h 134"/>
                <a:gd name="T6" fmla="*/ 2147483647 w 116"/>
                <a:gd name="T7" fmla="*/ 2147483647 h 134"/>
                <a:gd name="T8" fmla="*/ 2147483647 w 116"/>
                <a:gd name="T9" fmla="*/ 2147483647 h 134"/>
                <a:gd name="T10" fmla="*/ 2147483647 w 116"/>
                <a:gd name="T11" fmla="*/ 2147483647 h 134"/>
                <a:gd name="T12" fmla="*/ 2147483647 w 116"/>
                <a:gd name="T13" fmla="*/ 2147483647 h 134"/>
                <a:gd name="T14" fmla="*/ 2147483647 w 116"/>
                <a:gd name="T15" fmla="*/ 2147483647 h 134"/>
                <a:gd name="T16" fmla="*/ 2147483647 w 116"/>
                <a:gd name="T17" fmla="*/ 2147483647 h 134"/>
                <a:gd name="T18" fmla="*/ 2147483647 w 116"/>
                <a:gd name="T19" fmla="*/ 2147483647 h 134"/>
                <a:gd name="T20" fmla="*/ 2147483647 w 116"/>
                <a:gd name="T21" fmla="*/ 2147483647 h 134"/>
                <a:gd name="T22" fmla="*/ 2147483647 w 116"/>
                <a:gd name="T23" fmla="*/ 2147483647 h 134"/>
                <a:gd name="T24" fmla="*/ 0 w 116"/>
                <a:gd name="T25" fmla="*/ 0 h 134"/>
                <a:gd name="T26" fmla="*/ 2147483647 w 116"/>
                <a:gd name="T27" fmla="*/ 0 h 134"/>
                <a:gd name="T28" fmla="*/ 2147483647 w 116"/>
                <a:gd name="T29" fmla="*/ 2147483647 h 134"/>
                <a:gd name="T30" fmla="*/ 2147483647 w 116"/>
                <a:gd name="T31" fmla="*/ 2147483647 h 134"/>
                <a:gd name="T32" fmla="*/ 2147483647 w 116"/>
                <a:gd name="T33" fmla="*/ 2147483647 h 134"/>
                <a:gd name="T34" fmla="*/ 2147483647 w 116"/>
                <a:gd name="T35" fmla="*/ 2147483647 h 134"/>
                <a:gd name="T36" fmla="*/ 2147483647 w 116"/>
                <a:gd name="T37" fmla="*/ 2147483647 h 134"/>
                <a:gd name="T38" fmla="*/ 2147483647 w 116"/>
                <a:gd name="T39" fmla="*/ 2147483647 h 134"/>
                <a:gd name="T40" fmla="*/ 2147483647 w 116"/>
                <a:gd name="T41" fmla="*/ 2147483647 h 134"/>
                <a:gd name="T42" fmla="*/ 2147483647 w 116"/>
                <a:gd name="T43" fmla="*/ 2147483647 h 134"/>
                <a:gd name="T44" fmla="*/ 2147483647 w 116"/>
                <a:gd name="T45" fmla="*/ 2147483647 h 134"/>
                <a:gd name="T46" fmla="*/ 2147483647 w 116"/>
                <a:gd name="T47" fmla="*/ 2147483647 h 134"/>
                <a:gd name="T48" fmla="*/ 2147483647 w 116"/>
                <a:gd name="T49" fmla="*/ 2147483647 h 134"/>
                <a:gd name="T50" fmla="*/ 2147483647 w 116"/>
                <a:gd name="T51" fmla="*/ 2147483647 h 134"/>
                <a:gd name="T52" fmla="*/ 2147483647 w 116"/>
                <a:gd name="T53" fmla="*/ 2147483647 h 134"/>
                <a:gd name="T54" fmla="*/ 2147483647 w 116"/>
                <a:gd name="T55" fmla="*/ 2147483647 h 134"/>
                <a:gd name="T56" fmla="*/ 2147483647 w 116"/>
                <a:gd name="T57" fmla="*/ 2147483647 h 134"/>
                <a:gd name="T58" fmla="*/ 2147483647 w 116"/>
                <a:gd name="T59" fmla="*/ 2147483647 h 134"/>
                <a:gd name="T60" fmla="*/ 0 w 116"/>
                <a:gd name="T61" fmla="*/ 2147483647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Freeform 16"/>
            <p:cNvSpPr>
              <a:spLocks/>
            </p:cNvSpPr>
            <p:nvPr userDrawn="1"/>
          </p:nvSpPr>
          <p:spPr bwMode="auto">
            <a:xfrm>
              <a:off x="1701095" y="6372941"/>
              <a:ext cx="65089" cy="85550"/>
            </a:xfrm>
            <a:custGeom>
              <a:avLst/>
              <a:gdLst>
                <a:gd name="T0" fmla="*/ 0 w 103"/>
                <a:gd name="T1" fmla="*/ 0 h 134"/>
                <a:gd name="T2" fmla="*/ 2147483647 w 103"/>
                <a:gd name="T3" fmla="*/ 0 h 134"/>
                <a:gd name="T4" fmla="*/ 2147483647 w 103"/>
                <a:gd name="T5" fmla="*/ 2147483647 h 134"/>
                <a:gd name="T6" fmla="*/ 2147483647 w 103"/>
                <a:gd name="T7" fmla="*/ 2147483647 h 134"/>
                <a:gd name="T8" fmla="*/ 2147483647 w 103"/>
                <a:gd name="T9" fmla="*/ 2147483647 h 134"/>
                <a:gd name="T10" fmla="*/ 2147483647 w 103"/>
                <a:gd name="T11" fmla="*/ 2147483647 h 134"/>
                <a:gd name="T12" fmla="*/ 2147483647 w 103"/>
                <a:gd name="T13" fmla="*/ 2147483647 h 134"/>
                <a:gd name="T14" fmla="*/ 2147483647 w 103"/>
                <a:gd name="T15" fmla="*/ 2147483647 h 134"/>
                <a:gd name="T16" fmla="*/ 2147483647 w 103"/>
                <a:gd name="T17" fmla="*/ 2147483647 h 134"/>
                <a:gd name="T18" fmla="*/ 2147483647 w 103"/>
                <a:gd name="T19" fmla="*/ 2147483647 h 134"/>
                <a:gd name="T20" fmla="*/ 2147483647 w 103"/>
                <a:gd name="T21" fmla="*/ 2147483647 h 134"/>
                <a:gd name="T22" fmla="*/ 0 w 103"/>
                <a:gd name="T23" fmla="*/ 2147483647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Freeform 17"/>
            <p:cNvSpPr>
              <a:spLocks noEditPoints="1"/>
            </p:cNvSpPr>
            <p:nvPr userDrawn="1"/>
          </p:nvSpPr>
          <p:spPr bwMode="auto">
            <a:xfrm>
              <a:off x="1774122" y="6371356"/>
              <a:ext cx="90489" cy="87134"/>
            </a:xfrm>
            <a:custGeom>
              <a:avLst/>
              <a:gdLst>
                <a:gd name="T0" fmla="*/ 2147483647 w 143"/>
                <a:gd name="T1" fmla="*/ 2147483647 h 135"/>
                <a:gd name="T2" fmla="*/ 2147483647 w 143"/>
                <a:gd name="T3" fmla="*/ 2147483647 h 135"/>
                <a:gd name="T4" fmla="*/ 2147483647 w 143"/>
                <a:gd name="T5" fmla="*/ 2147483647 h 135"/>
                <a:gd name="T6" fmla="*/ 2147483647 w 143"/>
                <a:gd name="T7" fmla="*/ 2147483647 h 135"/>
                <a:gd name="T8" fmla="*/ 2147483647 w 143"/>
                <a:gd name="T9" fmla="*/ 0 h 135"/>
                <a:gd name="T10" fmla="*/ 2147483647 w 143"/>
                <a:gd name="T11" fmla="*/ 0 h 135"/>
                <a:gd name="T12" fmla="*/ 2147483647 w 143"/>
                <a:gd name="T13" fmla="*/ 2147483647 h 135"/>
                <a:gd name="T14" fmla="*/ 2147483647 w 143"/>
                <a:gd name="T15" fmla="*/ 2147483647 h 135"/>
                <a:gd name="T16" fmla="*/ 2147483647 w 143"/>
                <a:gd name="T17" fmla="*/ 2147483647 h 135"/>
                <a:gd name="T18" fmla="*/ 2147483647 w 143"/>
                <a:gd name="T19" fmla="*/ 2147483647 h 135"/>
                <a:gd name="T20" fmla="*/ 2147483647 w 143"/>
                <a:gd name="T21" fmla="*/ 2147483647 h 135"/>
                <a:gd name="T22" fmla="*/ 0 w 143"/>
                <a:gd name="T23" fmla="*/ 2147483647 h 135"/>
                <a:gd name="T24" fmla="*/ 2147483647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3" name="Freeform 18"/>
            <p:cNvSpPr>
              <a:spLocks/>
            </p:cNvSpPr>
            <p:nvPr userDrawn="1"/>
          </p:nvSpPr>
          <p:spPr bwMode="auto">
            <a:xfrm>
              <a:off x="1867786" y="6371356"/>
              <a:ext cx="79377" cy="88718"/>
            </a:xfrm>
            <a:custGeom>
              <a:avLst/>
              <a:gdLst>
                <a:gd name="T0" fmla="*/ 2147483647 w 123"/>
                <a:gd name="T1" fmla="*/ 0 h 139"/>
                <a:gd name="T2" fmla="*/ 2147483647 w 123"/>
                <a:gd name="T3" fmla="*/ 2147483647 h 139"/>
                <a:gd name="T4" fmla="*/ 2147483647 w 123"/>
                <a:gd name="T5" fmla="*/ 2147483647 h 139"/>
                <a:gd name="T6" fmla="*/ 2147483647 w 123"/>
                <a:gd name="T7" fmla="*/ 2147483647 h 139"/>
                <a:gd name="T8" fmla="*/ 2147483647 w 123"/>
                <a:gd name="T9" fmla="*/ 2147483647 h 139"/>
                <a:gd name="T10" fmla="*/ 2147483647 w 123"/>
                <a:gd name="T11" fmla="*/ 2147483647 h 139"/>
                <a:gd name="T12" fmla="*/ 2147483647 w 123"/>
                <a:gd name="T13" fmla="*/ 2147483647 h 139"/>
                <a:gd name="T14" fmla="*/ 2147483647 w 123"/>
                <a:gd name="T15" fmla="*/ 2147483647 h 139"/>
                <a:gd name="T16" fmla="*/ 2147483647 w 123"/>
                <a:gd name="T17" fmla="*/ 2147483647 h 139"/>
                <a:gd name="T18" fmla="*/ 2147483647 w 123"/>
                <a:gd name="T19" fmla="*/ 2147483647 h 139"/>
                <a:gd name="T20" fmla="*/ 2147483647 w 123"/>
                <a:gd name="T21" fmla="*/ 2147483647 h 139"/>
                <a:gd name="T22" fmla="*/ 2147483647 w 123"/>
                <a:gd name="T23" fmla="*/ 2147483647 h 139"/>
                <a:gd name="T24" fmla="*/ 2147483647 w 123"/>
                <a:gd name="T25" fmla="*/ 2147483647 h 139"/>
                <a:gd name="T26" fmla="*/ 2147483647 w 123"/>
                <a:gd name="T27" fmla="*/ 2147483647 h 139"/>
                <a:gd name="T28" fmla="*/ 2147483647 w 123"/>
                <a:gd name="T29" fmla="*/ 2147483647 h 139"/>
                <a:gd name="T30" fmla="*/ 2147483647 w 123"/>
                <a:gd name="T31" fmla="*/ 2147483647 h 139"/>
                <a:gd name="T32" fmla="*/ 2147483647 w 123"/>
                <a:gd name="T33" fmla="*/ 2147483647 h 139"/>
                <a:gd name="T34" fmla="*/ 2147483647 w 123"/>
                <a:gd name="T35" fmla="*/ 2147483647 h 139"/>
                <a:gd name="T36" fmla="*/ 2147483647 w 123"/>
                <a:gd name="T37" fmla="*/ 2147483647 h 139"/>
                <a:gd name="T38" fmla="*/ 2147483647 w 123"/>
                <a:gd name="T39" fmla="*/ 2147483647 h 139"/>
                <a:gd name="T40" fmla="*/ 2147483647 w 123"/>
                <a:gd name="T41" fmla="*/ 2147483647 h 139"/>
                <a:gd name="T42" fmla="*/ 2147483647 w 123"/>
                <a:gd name="T43" fmla="*/ 2147483647 h 139"/>
                <a:gd name="T44" fmla="*/ 2147483647 w 123"/>
                <a:gd name="T45" fmla="*/ 2147483647 h 139"/>
                <a:gd name="T46" fmla="*/ 2147483647 w 123"/>
                <a:gd name="T47" fmla="*/ 2147483647 h 139"/>
                <a:gd name="T48" fmla="*/ 2147483647 w 123"/>
                <a:gd name="T49" fmla="*/ 2147483647 h 139"/>
                <a:gd name="T50" fmla="*/ 2147483647 w 123"/>
                <a:gd name="T51" fmla="*/ 2147483647 h 139"/>
                <a:gd name="T52" fmla="*/ 2147483647 w 123"/>
                <a:gd name="T53" fmla="*/ 2147483647 h 139"/>
                <a:gd name="T54" fmla="*/ 2147483647 w 123"/>
                <a:gd name="T55" fmla="*/ 2147483647 h 139"/>
                <a:gd name="T56" fmla="*/ 2147483647 w 123"/>
                <a:gd name="T57" fmla="*/ 2147483647 h 139"/>
                <a:gd name="T58" fmla="*/ 2147483647 w 123"/>
                <a:gd name="T59" fmla="*/ 2147483647 h 139"/>
                <a:gd name="T60" fmla="*/ 2147483647 w 123"/>
                <a:gd name="T61" fmla="*/ 2147483647 h 139"/>
                <a:gd name="T62" fmla="*/ 2147483647 w 123"/>
                <a:gd name="T63" fmla="*/ 2147483647 h 139"/>
                <a:gd name="T64" fmla="*/ 0 w 123"/>
                <a:gd name="T65" fmla="*/ 2147483647 h 139"/>
                <a:gd name="T66" fmla="*/ 0 w 123"/>
                <a:gd name="T67" fmla="*/ 2147483647 h 139"/>
                <a:gd name="T68" fmla="*/ 2147483647 w 123"/>
                <a:gd name="T69" fmla="*/ 2147483647 h 139"/>
                <a:gd name="T70" fmla="*/ 2147483647 w 123"/>
                <a:gd name="T71" fmla="*/ 2147483647 h 139"/>
                <a:gd name="T72" fmla="*/ 2147483647 w 123"/>
                <a:gd name="T73" fmla="*/ 2147483647 h 139"/>
                <a:gd name="T74" fmla="*/ 2147483647 w 123"/>
                <a:gd name="T75" fmla="*/ 2147483647 h 139"/>
                <a:gd name="T76" fmla="*/ 2147483647 w 123"/>
                <a:gd name="T77" fmla="*/ 2147483647 h 139"/>
                <a:gd name="T78" fmla="*/ 214748364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4" name="Freeform 19"/>
            <p:cNvSpPr>
              <a:spLocks/>
            </p:cNvSpPr>
            <p:nvPr userDrawn="1"/>
          </p:nvSpPr>
          <p:spPr bwMode="auto">
            <a:xfrm>
              <a:off x="1961452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7 w 113"/>
                <a:gd name="T3" fmla="*/ 0 h 134"/>
                <a:gd name="T4" fmla="*/ 2147483647 w 113"/>
                <a:gd name="T5" fmla="*/ 2147483647 h 134"/>
                <a:gd name="T6" fmla="*/ 2147483647 w 113"/>
                <a:gd name="T7" fmla="*/ 2147483647 h 134"/>
                <a:gd name="T8" fmla="*/ 2147483647 w 113"/>
                <a:gd name="T9" fmla="*/ 0 h 134"/>
                <a:gd name="T10" fmla="*/ 2147483647 w 113"/>
                <a:gd name="T11" fmla="*/ 0 h 134"/>
                <a:gd name="T12" fmla="*/ 2147483647 w 113"/>
                <a:gd name="T13" fmla="*/ 2147483647 h 134"/>
                <a:gd name="T14" fmla="*/ 2147483647 w 113"/>
                <a:gd name="T15" fmla="*/ 2147483647 h 134"/>
                <a:gd name="T16" fmla="*/ 2147483647 w 113"/>
                <a:gd name="T17" fmla="*/ 2147483647 h 134"/>
                <a:gd name="T18" fmla="*/ 2147483647 w 113"/>
                <a:gd name="T19" fmla="*/ 2147483647 h 134"/>
                <a:gd name="T20" fmla="*/ 2147483647 w 113"/>
                <a:gd name="T21" fmla="*/ 2147483647 h 134"/>
                <a:gd name="T22" fmla="*/ 0 w 113"/>
                <a:gd name="T23" fmla="*/ 2147483647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5" name="Rectangle 20"/>
            <p:cNvSpPr>
              <a:spLocks noChangeArrowheads="1"/>
            </p:cNvSpPr>
            <p:nvPr userDrawn="1"/>
          </p:nvSpPr>
          <p:spPr bwMode="auto">
            <a:xfrm>
              <a:off x="2050354" y="6439479"/>
              <a:ext cx="19051" cy="190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21"/>
            <p:cNvSpPr>
              <a:spLocks/>
            </p:cNvSpPr>
            <p:nvPr userDrawn="1"/>
          </p:nvSpPr>
          <p:spPr bwMode="auto">
            <a:xfrm>
              <a:off x="2121793" y="6372941"/>
              <a:ext cx="73027" cy="85550"/>
            </a:xfrm>
            <a:custGeom>
              <a:avLst/>
              <a:gdLst>
                <a:gd name="T0" fmla="*/ 0 w 114"/>
                <a:gd name="T1" fmla="*/ 0 h 134"/>
                <a:gd name="T2" fmla="*/ 2147483647 w 114"/>
                <a:gd name="T3" fmla="*/ 0 h 134"/>
                <a:gd name="T4" fmla="*/ 2147483647 w 114"/>
                <a:gd name="T5" fmla="*/ 2147483647 h 134"/>
                <a:gd name="T6" fmla="*/ 2147483647 w 114"/>
                <a:gd name="T7" fmla="*/ 2147483647 h 134"/>
                <a:gd name="T8" fmla="*/ 2147483647 w 114"/>
                <a:gd name="T9" fmla="*/ 0 h 134"/>
                <a:gd name="T10" fmla="*/ 2147483647 w 114"/>
                <a:gd name="T11" fmla="*/ 0 h 134"/>
                <a:gd name="T12" fmla="*/ 2147483647 w 114"/>
                <a:gd name="T13" fmla="*/ 2147483647 h 134"/>
                <a:gd name="T14" fmla="*/ 2147483647 w 114"/>
                <a:gd name="T15" fmla="*/ 2147483647 h 134"/>
                <a:gd name="T16" fmla="*/ 2147483647 w 114"/>
                <a:gd name="T17" fmla="*/ 2147483647 h 134"/>
                <a:gd name="T18" fmla="*/ 2147483647 w 114"/>
                <a:gd name="T19" fmla="*/ 2147483647 h 134"/>
                <a:gd name="T20" fmla="*/ 2147483647 w 114"/>
                <a:gd name="T21" fmla="*/ 2147483647 h 134"/>
                <a:gd name="T22" fmla="*/ 0 w 114"/>
                <a:gd name="T23" fmla="*/ 2147483647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Freeform 22"/>
            <p:cNvSpPr>
              <a:spLocks/>
            </p:cNvSpPr>
            <p:nvPr userDrawn="1"/>
          </p:nvSpPr>
          <p:spPr bwMode="auto">
            <a:xfrm>
              <a:off x="2212284" y="6372941"/>
              <a:ext cx="74614" cy="87133"/>
            </a:xfrm>
            <a:custGeom>
              <a:avLst/>
              <a:gdLst>
                <a:gd name="T0" fmla="*/ 0 w 117"/>
                <a:gd name="T1" fmla="*/ 0 h 137"/>
                <a:gd name="T2" fmla="*/ 2147483647 w 117"/>
                <a:gd name="T3" fmla="*/ 0 h 137"/>
                <a:gd name="T4" fmla="*/ 2147483647 w 117"/>
                <a:gd name="T5" fmla="*/ 2147483647 h 137"/>
                <a:gd name="T6" fmla="*/ 2147483647 w 117"/>
                <a:gd name="T7" fmla="*/ 2147483647 h 137"/>
                <a:gd name="T8" fmla="*/ 2147483647 w 117"/>
                <a:gd name="T9" fmla="*/ 2147483647 h 137"/>
                <a:gd name="T10" fmla="*/ 2147483647 w 117"/>
                <a:gd name="T11" fmla="*/ 2147483647 h 137"/>
                <a:gd name="T12" fmla="*/ 2147483647 w 117"/>
                <a:gd name="T13" fmla="*/ 2147483647 h 137"/>
                <a:gd name="T14" fmla="*/ 2147483647 w 117"/>
                <a:gd name="T15" fmla="*/ 2147483647 h 137"/>
                <a:gd name="T16" fmla="*/ 2147483647 w 117"/>
                <a:gd name="T17" fmla="*/ 2147483647 h 137"/>
                <a:gd name="T18" fmla="*/ 2147483647 w 117"/>
                <a:gd name="T19" fmla="*/ 2147483647 h 137"/>
                <a:gd name="T20" fmla="*/ 2147483647 w 117"/>
                <a:gd name="T21" fmla="*/ 2147483647 h 137"/>
                <a:gd name="T22" fmla="*/ 2147483647 w 117"/>
                <a:gd name="T23" fmla="*/ 0 h 137"/>
                <a:gd name="T24" fmla="*/ 2147483647 w 117"/>
                <a:gd name="T25" fmla="*/ 0 h 137"/>
                <a:gd name="T26" fmla="*/ 2147483647 w 117"/>
                <a:gd name="T27" fmla="*/ 2147483647 h 137"/>
                <a:gd name="T28" fmla="*/ 2147483647 w 117"/>
                <a:gd name="T29" fmla="*/ 2147483647 h 137"/>
                <a:gd name="T30" fmla="*/ 2147483647 w 117"/>
                <a:gd name="T31" fmla="*/ 2147483647 h 137"/>
                <a:gd name="T32" fmla="*/ 2147483647 w 117"/>
                <a:gd name="T33" fmla="*/ 2147483647 h 137"/>
                <a:gd name="T34" fmla="*/ 2147483647 w 117"/>
                <a:gd name="T35" fmla="*/ 2147483647 h 137"/>
                <a:gd name="T36" fmla="*/ 2147483647 w 117"/>
                <a:gd name="T37" fmla="*/ 2147483647 h 137"/>
                <a:gd name="T38" fmla="*/ 2147483647 w 117"/>
                <a:gd name="T39" fmla="*/ 2147483647 h 137"/>
                <a:gd name="T40" fmla="*/ 2147483647 w 117"/>
                <a:gd name="T41" fmla="*/ 2147483647 h 137"/>
                <a:gd name="T42" fmla="*/ 2147483647 w 117"/>
                <a:gd name="T43" fmla="*/ 2147483647 h 137"/>
                <a:gd name="T44" fmla="*/ 2147483647 w 117"/>
                <a:gd name="T45" fmla="*/ 2147483647 h 137"/>
                <a:gd name="T46" fmla="*/ 2147483647 w 117"/>
                <a:gd name="T47" fmla="*/ 2147483647 h 137"/>
                <a:gd name="T48" fmla="*/ 2147483647 w 117"/>
                <a:gd name="T49" fmla="*/ 2147483647 h 137"/>
                <a:gd name="T50" fmla="*/ 0 w 117"/>
                <a:gd name="T51" fmla="*/ 2147483647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23"/>
            <p:cNvSpPr>
              <a:spLocks/>
            </p:cNvSpPr>
            <p:nvPr userDrawn="1"/>
          </p:nvSpPr>
          <p:spPr bwMode="auto">
            <a:xfrm>
              <a:off x="2305948" y="6372941"/>
              <a:ext cx="85727" cy="85550"/>
            </a:xfrm>
            <a:custGeom>
              <a:avLst/>
              <a:gdLst>
                <a:gd name="T0" fmla="*/ 0 w 135"/>
                <a:gd name="T1" fmla="*/ 0 h 134"/>
                <a:gd name="T2" fmla="*/ 2147483647 w 135"/>
                <a:gd name="T3" fmla="*/ 0 h 134"/>
                <a:gd name="T4" fmla="*/ 2147483647 w 135"/>
                <a:gd name="T5" fmla="*/ 2147483647 h 134"/>
                <a:gd name="T6" fmla="*/ 2147483647 w 135"/>
                <a:gd name="T7" fmla="*/ 0 h 134"/>
                <a:gd name="T8" fmla="*/ 2147483647 w 135"/>
                <a:gd name="T9" fmla="*/ 0 h 134"/>
                <a:gd name="T10" fmla="*/ 2147483647 w 135"/>
                <a:gd name="T11" fmla="*/ 2147483647 h 134"/>
                <a:gd name="T12" fmla="*/ 2147483647 w 135"/>
                <a:gd name="T13" fmla="*/ 2147483647 h 134"/>
                <a:gd name="T14" fmla="*/ 2147483647 w 135"/>
                <a:gd name="T15" fmla="*/ 2147483647 h 134"/>
                <a:gd name="T16" fmla="*/ 2147483647 w 135"/>
                <a:gd name="T17" fmla="*/ 2147483647 h 134"/>
                <a:gd name="T18" fmla="*/ 2147483647 w 135"/>
                <a:gd name="T19" fmla="*/ 2147483647 h 134"/>
                <a:gd name="T20" fmla="*/ 2147483647 w 135"/>
                <a:gd name="T21" fmla="*/ 2147483647 h 134"/>
                <a:gd name="T22" fmla="*/ 2147483647 w 135"/>
                <a:gd name="T23" fmla="*/ 2147483647 h 134"/>
                <a:gd name="T24" fmla="*/ 0 w 135"/>
                <a:gd name="T25" fmla="*/ 2147483647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Freeform 24"/>
            <p:cNvSpPr>
              <a:spLocks noEditPoints="1"/>
            </p:cNvSpPr>
            <p:nvPr userDrawn="1"/>
          </p:nvSpPr>
          <p:spPr bwMode="auto">
            <a:xfrm>
              <a:off x="2402789" y="6371356"/>
              <a:ext cx="92078" cy="87134"/>
            </a:xfrm>
            <a:custGeom>
              <a:avLst/>
              <a:gdLst>
                <a:gd name="T0" fmla="*/ 2147483647 w 143"/>
                <a:gd name="T1" fmla="*/ 2147483647 h 135"/>
                <a:gd name="T2" fmla="*/ 2147483647 w 143"/>
                <a:gd name="T3" fmla="*/ 2147483647 h 135"/>
                <a:gd name="T4" fmla="*/ 2147483647 w 143"/>
                <a:gd name="T5" fmla="*/ 2147483647 h 135"/>
                <a:gd name="T6" fmla="*/ 2147483647 w 143"/>
                <a:gd name="T7" fmla="*/ 2147483647 h 135"/>
                <a:gd name="T8" fmla="*/ 2147483647 w 143"/>
                <a:gd name="T9" fmla="*/ 0 h 135"/>
                <a:gd name="T10" fmla="*/ 2147483647 w 143"/>
                <a:gd name="T11" fmla="*/ 0 h 135"/>
                <a:gd name="T12" fmla="*/ 2147483647 w 143"/>
                <a:gd name="T13" fmla="*/ 2147483647 h 135"/>
                <a:gd name="T14" fmla="*/ 2147483647 w 143"/>
                <a:gd name="T15" fmla="*/ 2147483647 h 135"/>
                <a:gd name="T16" fmla="*/ 2147483647 w 143"/>
                <a:gd name="T17" fmla="*/ 2147483647 h 135"/>
                <a:gd name="T18" fmla="*/ 2147483647 w 143"/>
                <a:gd name="T19" fmla="*/ 2147483647 h 135"/>
                <a:gd name="T20" fmla="*/ 2147483647 w 143"/>
                <a:gd name="T21" fmla="*/ 2147483647 h 135"/>
                <a:gd name="T22" fmla="*/ 0 w 143"/>
                <a:gd name="T23" fmla="*/ 2147483647 h 135"/>
                <a:gd name="T24" fmla="*/ 2147483647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Freeform 25"/>
            <p:cNvSpPr>
              <a:spLocks/>
            </p:cNvSpPr>
            <p:nvPr userDrawn="1"/>
          </p:nvSpPr>
          <p:spPr bwMode="auto">
            <a:xfrm>
              <a:off x="2505979" y="6372941"/>
              <a:ext cx="77790" cy="85550"/>
            </a:xfrm>
            <a:custGeom>
              <a:avLst/>
              <a:gdLst>
                <a:gd name="T0" fmla="*/ 0 w 120"/>
                <a:gd name="T1" fmla="*/ 0 h 134"/>
                <a:gd name="T2" fmla="*/ 2147483647 w 120"/>
                <a:gd name="T3" fmla="*/ 0 h 134"/>
                <a:gd name="T4" fmla="*/ 2147483647 w 120"/>
                <a:gd name="T5" fmla="*/ 2147483647 h 134"/>
                <a:gd name="T6" fmla="*/ 2147483647 w 120"/>
                <a:gd name="T7" fmla="*/ 0 h 134"/>
                <a:gd name="T8" fmla="*/ 2147483647 w 120"/>
                <a:gd name="T9" fmla="*/ 0 h 134"/>
                <a:gd name="T10" fmla="*/ 2147483647 w 120"/>
                <a:gd name="T11" fmla="*/ 2147483647 h 134"/>
                <a:gd name="T12" fmla="*/ 2147483647 w 120"/>
                <a:gd name="T13" fmla="*/ 2147483647 h 134"/>
                <a:gd name="T14" fmla="*/ 2147483647 w 120"/>
                <a:gd name="T15" fmla="*/ 2147483647 h 134"/>
                <a:gd name="T16" fmla="*/ 2147483647 w 120"/>
                <a:gd name="T17" fmla="*/ 2147483647 h 134"/>
                <a:gd name="T18" fmla="*/ 0 w 120"/>
                <a:gd name="T19" fmla="*/ 2147483647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Freeform 26"/>
            <p:cNvSpPr>
              <a:spLocks/>
            </p:cNvSpPr>
            <p:nvPr userDrawn="1"/>
          </p:nvSpPr>
          <p:spPr bwMode="auto">
            <a:xfrm>
              <a:off x="2631395" y="6372941"/>
              <a:ext cx="71439" cy="85550"/>
            </a:xfrm>
            <a:custGeom>
              <a:avLst/>
              <a:gdLst>
                <a:gd name="T0" fmla="*/ 0 w 113"/>
                <a:gd name="T1" fmla="*/ 0 h 134"/>
                <a:gd name="T2" fmla="*/ 2147483647 w 113"/>
                <a:gd name="T3" fmla="*/ 0 h 134"/>
                <a:gd name="T4" fmla="*/ 2147483647 w 113"/>
                <a:gd name="T5" fmla="*/ 2147483647 h 134"/>
                <a:gd name="T6" fmla="*/ 2147483647 w 113"/>
                <a:gd name="T7" fmla="*/ 2147483647 h 134"/>
                <a:gd name="T8" fmla="*/ 2147483647 w 113"/>
                <a:gd name="T9" fmla="*/ 2147483647 h 134"/>
                <a:gd name="T10" fmla="*/ 2147483647 w 113"/>
                <a:gd name="T11" fmla="*/ 2147483647 h 134"/>
                <a:gd name="T12" fmla="*/ 2147483647 w 113"/>
                <a:gd name="T13" fmla="*/ 2147483647 h 134"/>
                <a:gd name="T14" fmla="*/ 0 w 113"/>
                <a:gd name="T15" fmla="*/ 2147483647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2" name="Freeform 27"/>
            <p:cNvSpPr>
              <a:spLocks noEditPoints="1"/>
            </p:cNvSpPr>
            <p:nvPr userDrawn="1"/>
          </p:nvSpPr>
          <p:spPr bwMode="auto">
            <a:xfrm>
              <a:off x="2707597" y="6371356"/>
              <a:ext cx="92078" cy="88718"/>
            </a:xfrm>
            <a:custGeom>
              <a:avLst/>
              <a:gdLst>
                <a:gd name="T0" fmla="*/ 2147483647 w 143"/>
                <a:gd name="T1" fmla="*/ 2147483647 h 139"/>
                <a:gd name="T2" fmla="*/ 2147483647 w 143"/>
                <a:gd name="T3" fmla="*/ 2147483647 h 139"/>
                <a:gd name="T4" fmla="*/ 2147483647 w 143"/>
                <a:gd name="T5" fmla="*/ 2147483647 h 139"/>
                <a:gd name="T6" fmla="*/ 2147483647 w 143"/>
                <a:gd name="T7" fmla="*/ 2147483647 h 139"/>
                <a:gd name="T8" fmla="*/ 2147483647 w 143"/>
                <a:gd name="T9" fmla="*/ 2147483647 h 139"/>
                <a:gd name="T10" fmla="*/ 2147483647 w 143"/>
                <a:gd name="T11" fmla="*/ 2147483647 h 139"/>
                <a:gd name="T12" fmla="*/ 2147483647 w 143"/>
                <a:gd name="T13" fmla="*/ 2147483647 h 139"/>
                <a:gd name="T14" fmla="*/ 2147483647 w 143"/>
                <a:gd name="T15" fmla="*/ 2147483647 h 139"/>
                <a:gd name="T16" fmla="*/ 2147483647 w 143"/>
                <a:gd name="T17" fmla="*/ 2147483647 h 139"/>
                <a:gd name="T18" fmla="*/ 2147483647 w 143"/>
                <a:gd name="T19" fmla="*/ 2147483647 h 139"/>
                <a:gd name="T20" fmla="*/ 2147483647 w 143"/>
                <a:gd name="T21" fmla="*/ 2147483647 h 139"/>
                <a:gd name="T22" fmla="*/ 2147483647 w 143"/>
                <a:gd name="T23" fmla="*/ 2147483647 h 139"/>
                <a:gd name="T24" fmla="*/ 2147483647 w 143"/>
                <a:gd name="T25" fmla="*/ 2147483647 h 139"/>
                <a:gd name="T26" fmla="*/ 2147483647 w 143"/>
                <a:gd name="T27" fmla="*/ 2147483647 h 139"/>
                <a:gd name="T28" fmla="*/ 2147483647 w 143"/>
                <a:gd name="T29" fmla="*/ 2147483647 h 139"/>
                <a:gd name="T30" fmla="*/ 2147483647 w 143"/>
                <a:gd name="T31" fmla="*/ 2147483647 h 139"/>
                <a:gd name="T32" fmla="*/ 2147483647 w 143"/>
                <a:gd name="T33" fmla="*/ 2147483647 h 139"/>
                <a:gd name="T34" fmla="*/ 2147483647 w 143"/>
                <a:gd name="T35" fmla="*/ 2147483647 h 139"/>
                <a:gd name="T36" fmla="*/ 2147483647 w 143"/>
                <a:gd name="T37" fmla="*/ 2147483647 h 139"/>
                <a:gd name="T38" fmla="*/ 2147483647 w 143"/>
                <a:gd name="T39" fmla="*/ 2147483647 h 139"/>
                <a:gd name="T40" fmla="*/ 2147483647 w 143"/>
                <a:gd name="T41" fmla="*/ 2147483647 h 139"/>
                <a:gd name="T42" fmla="*/ 2147483647 w 143"/>
                <a:gd name="T43" fmla="*/ 2147483647 h 139"/>
                <a:gd name="T44" fmla="*/ 2147483647 w 143"/>
                <a:gd name="T45" fmla="*/ 2147483647 h 139"/>
                <a:gd name="T46" fmla="*/ 2147483647 w 143"/>
                <a:gd name="T47" fmla="*/ 0 h 139"/>
                <a:gd name="T48" fmla="*/ 2147483647 w 143"/>
                <a:gd name="T49" fmla="*/ 2147483647 h 139"/>
                <a:gd name="T50" fmla="*/ 2147483647 w 143"/>
                <a:gd name="T51" fmla="*/ 2147483647 h 139"/>
                <a:gd name="T52" fmla="*/ 2147483647 w 143"/>
                <a:gd name="T53" fmla="*/ 2147483647 h 139"/>
                <a:gd name="T54" fmla="*/ 2147483647 w 143"/>
                <a:gd name="T55" fmla="*/ 2147483647 h 139"/>
                <a:gd name="T56" fmla="*/ 2147483647 w 143"/>
                <a:gd name="T57" fmla="*/ 2147483647 h 139"/>
                <a:gd name="T58" fmla="*/ 2147483647 w 143"/>
                <a:gd name="T59" fmla="*/ 2147483647 h 139"/>
                <a:gd name="T60" fmla="*/ 2147483647 w 143"/>
                <a:gd name="T61" fmla="*/ 2147483647 h 139"/>
                <a:gd name="T62" fmla="*/ 2147483647 w 143"/>
                <a:gd name="T63" fmla="*/ 2147483647 h 139"/>
                <a:gd name="T64" fmla="*/ 2147483647 w 143"/>
                <a:gd name="T65" fmla="*/ 2147483647 h 139"/>
                <a:gd name="T66" fmla="*/ 2147483647 w 143"/>
                <a:gd name="T67" fmla="*/ 2147483647 h 139"/>
                <a:gd name="T68" fmla="*/ 2147483647 w 143"/>
                <a:gd name="T69" fmla="*/ 2147483647 h 139"/>
                <a:gd name="T70" fmla="*/ 2147483647 w 143"/>
                <a:gd name="T71" fmla="*/ 2147483647 h 139"/>
                <a:gd name="T72" fmla="*/ 2147483647 w 143"/>
                <a:gd name="T73" fmla="*/ 2147483647 h 139"/>
                <a:gd name="T74" fmla="*/ 2147483647 w 143"/>
                <a:gd name="T75" fmla="*/ 2147483647 h 139"/>
                <a:gd name="T76" fmla="*/ 2147483647 w 143"/>
                <a:gd name="T77" fmla="*/ 2147483647 h 139"/>
                <a:gd name="T78" fmla="*/ 2147483647 w 143"/>
                <a:gd name="T79" fmla="*/ 2147483647 h 139"/>
                <a:gd name="T80" fmla="*/ 2147483647 w 143"/>
                <a:gd name="T81" fmla="*/ 2147483647 h 139"/>
                <a:gd name="T82" fmla="*/ 2147483647 w 143"/>
                <a:gd name="T83" fmla="*/ 2147483647 h 139"/>
                <a:gd name="T84" fmla="*/ 0 w 143"/>
                <a:gd name="T85" fmla="*/ 2147483647 h 139"/>
                <a:gd name="T86" fmla="*/ 0 w 143"/>
                <a:gd name="T87" fmla="*/ 2147483647 h 139"/>
                <a:gd name="T88" fmla="*/ 2147483647 w 143"/>
                <a:gd name="T89" fmla="*/ 2147483647 h 139"/>
                <a:gd name="T90" fmla="*/ 2147483647 w 143"/>
                <a:gd name="T91" fmla="*/ 2147483647 h 139"/>
                <a:gd name="T92" fmla="*/ 2147483647 w 143"/>
                <a:gd name="T93" fmla="*/ 2147483647 h 139"/>
                <a:gd name="T94" fmla="*/ 2147483647 w 143"/>
                <a:gd name="T95" fmla="*/ 2147483647 h 139"/>
                <a:gd name="T96" fmla="*/ 2147483647 w 143"/>
                <a:gd name="T97" fmla="*/ 2147483647 h 139"/>
                <a:gd name="T98" fmla="*/ 2147483647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3" name="Freeform 28"/>
            <p:cNvSpPr>
              <a:spLocks/>
            </p:cNvSpPr>
            <p:nvPr userDrawn="1"/>
          </p:nvSpPr>
          <p:spPr bwMode="auto">
            <a:xfrm>
              <a:off x="2813962" y="6372941"/>
              <a:ext cx="74615" cy="87133"/>
            </a:xfrm>
            <a:custGeom>
              <a:avLst/>
              <a:gdLst>
                <a:gd name="T0" fmla="*/ 0 w 118"/>
                <a:gd name="T1" fmla="*/ 0 h 137"/>
                <a:gd name="T2" fmla="*/ 2147483647 w 118"/>
                <a:gd name="T3" fmla="*/ 0 h 137"/>
                <a:gd name="T4" fmla="*/ 2147483647 w 118"/>
                <a:gd name="T5" fmla="*/ 2147483647 h 137"/>
                <a:gd name="T6" fmla="*/ 2147483647 w 118"/>
                <a:gd name="T7" fmla="*/ 2147483647 h 137"/>
                <a:gd name="T8" fmla="*/ 2147483647 w 118"/>
                <a:gd name="T9" fmla="*/ 2147483647 h 137"/>
                <a:gd name="T10" fmla="*/ 2147483647 w 118"/>
                <a:gd name="T11" fmla="*/ 2147483647 h 137"/>
                <a:gd name="T12" fmla="*/ 2147483647 w 118"/>
                <a:gd name="T13" fmla="*/ 2147483647 h 137"/>
                <a:gd name="T14" fmla="*/ 2147483647 w 118"/>
                <a:gd name="T15" fmla="*/ 2147483647 h 137"/>
                <a:gd name="T16" fmla="*/ 2147483647 w 118"/>
                <a:gd name="T17" fmla="*/ 2147483647 h 137"/>
                <a:gd name="T18" fmla="*/ 2147483647 w 118"/>
                <a:gd name="T19" fmla="*/ 2147483647 h 137"/>
                <a:gd name="T20" fmla="*/ 2147483647 w 118"/>
                <a:gd name="T21" fmla="*/ 2147483647 h 137"/>
                <a:gd name="T22" fmla="*/ 2147483647 w 118"/>
                <a:gd name="T23" fmla="*/ 0 h 137"/>
                <a:gd name="T24" fmla="*/ 2147483647 w 118"/>
                <a:gd name="T25" fmla="*/ 0 h 137"/>
                <a:gd name="T26" fmla="*/ 2147483647 w 118"/>
                <a:gd name="T27" fmla="*/ 2147483647 h 137"/>
                <a:gd name="T28" fmla="*/ 2147483647 w 118"/>
                <a:gd name="T29" fmla="*/ 2147483647 h 137"/>
                <a:gd name="T30" fmla="*/ 2147483647 w 118"/>
                <a:gd name="T31" fmla="*/ 2147483647 h 137"/>
                <a:gd name="T32" fmla="*/ 2147483647 w 118"/>
                <a:gd name="T33" fmla="*/ 2147483647 h 137"/>
                <a:gd name="T34" fmla="*/ 2147483647 w 118"/>
                <a:gd name="T35" fmla="*/ 2147483647 h 137"/>
                <a:gd name="T36" fmla="*/ 2147483647 w 118"/>
                <a:gd name="T37" fmla="*/ 2147483647 h 137"/>
                <a:gd name="T38" fmla="*/ 2147483647 w 118"/>
                <a:gd name="T39" fmla="*/ 2147483647 h 137"/>
                <a:gd name="T40" fmla="*/ 2147483647 w 118"/>
                <a:gd name="T41" fmla="*/ 2147483647 h 137"/>
                <a:gd name="T42" fmla="*/ 2147483647 w 118"/>
                <a:gd name="T43" fmla="*/ 2147483647 h 137"/>
                <a:gd name="T44" fmla="*/ 2147483647 w 118"/>
                <a:gd name="T45" fmla="*/ 2147483647 h 137"/>
                <a:gd name="T46" fmla="*/ 2147483647 w 118"/>
                <a:gd name="T47" fmla="*/ 2147483647 h 137"/>
                <a:gd name="T48" fmla="*/ 2147483647 w 118"/>
                <a:gd name="T49" fmla="*/ 2147483647 h 137"/>
                <a:gd name="T50" fmla="*/ 0 w 118"/>
                <a:gd name="T51" fmla="*/ 2147483647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4" name="Freeform 29"/>
            <p:cNvSpPr>
              <a:spLocks/>
            </p:cNvSpPr>
            <p:nvPr userDrawn="1"/>
          </p:nvSpPr>
          <p:spPr bwMode="auto">
            <a:xfrm>
              <a:off x="2902864" y="6371356"/>
              <a:ext cx="77790" cy="88718"/>
            </a:xfrm>
            <a:custGeom>
              <a:avLst/>
              <a:gdLst>
                <a:gd name="T0" fmla="*/ 2147483647 w 123"/>
                <a:gd name="T1" fmla="*/ 0 h 139"/>
                <a:gd name="T2" fmla="*/ 2147483647 w 123"/>
                <a:gd name="T3" fmla="*/ 2147483647 h 139"/>
                <a:gd name="T4" fmla="*/ 2147483647 w 123"/>
                <a:gd name="T5" fmla="*/ 2147483647 h 139"/>
                <a:gd name="T6" fmla="*/ 2147483647 w 123"/>
                <a:gd name="T7" fmla="*/ 2147483647 h 139"/>
                <a:gd name="T8" fmla="*/ 2147483647 w 123"/>
                <a:gd name="T9" fmla="*/ 2147483647 h 139"/>
                <a:gd name="T10" fmla="*/ 2147483647 w 123"/>
                <a:gd name="T11" fmla="*/ 2147483647 h 139"/>
                <a:gd name="T12" fmla="*/ 2147483647 w 123"/>
                <a:gd name="T13" fmla="*/ 2147483647 h 139"/>
                <a:gd name="T14" fmla="*/ 2147483647 w 123"/>
                <a:gd name="T15" fmla="*/ 2147483647 h 139"/>
                <a:gd name="T16" fmla="*/ 2147483647 w 123"/>
                <a:gd name="T17" fmla="*/ 2147483647 h 139"/>
                <a:gd name="T18" fmla="*/ 2147483647 w 123"/>
                <a:gd name="T19" fmla="*/ 2147483647 h 139"/>
                <a:gd name="T20" fmla="*/ 2147483647 w 123"/>
                <a:gd name="T21" fmla="*/ 2147483647 h 139"/>
                <a:gd name="T22" fmla="*/ 2147483647 w 123"/>
                <a:gd name="T23" fmla="*/ 2147483647 h 139"/>
                <a:gd name="T24" fmla="*/ 2147483647 w 123"/>
                <a:gd name="T25" fmla="*/ 2147483647 h 139"/>
                <a:gd name="T26" fmla="*/ 2147483647 w 123"/>
                <a:gd name="T27" fmla="*/ 2147483647 h 139"/>
                <a:gd name="T28" fmla="*/ 2147483647 w 123"/>
                <a:gd name="T29" fmla="*/ 2147483647 h 139"/>
                <a:gd name="T30" fmla="*/ 2147483647 w 123"/>
                <a:gd name="T31" fmla="*/ 2147483647 h 139"/>
                <a:gd name="T32" fmla="*/ 2147483647 w 123"/>
                <a:gd name="T33" fmla="*/ 2147483647 h 139"/>
                <a:gd name="T34" fmla="*/ 2147483647 w 123"/>
                <a:gd name="T35" fmla="*/ 2147483647 h 139"/>
                <a:gd name="T36" fmla="*/ 2147483647 w 123"/>
                <a:gd name="T37" fmla="*/ 2147483647 h 139"/>
                <a:gd name="T38" fmla="*/ 2147483647 w 123"/>
                <a:gd name="T39" fmla="*/ 2147483647 h 139"/>
                <a:gd name="T40" fmla="*/ 2147483647 w 123"/>
                <a:gd name="T41" fmla="*/ 2147483647 h 139"/>
                <a:gd name="T42" fmla="*/ 2147483647 w 123"/>
                <a:gd name="T43" fmla="*/ 2147483647 h 139"/>
                <a:gd name="T44" fmla="*/ 2147483647 w 123"/>
                <a:gd name="T45" fmla="*/ 2147483647 h 139"/>
                <a:gd name="T46" fmla="*/ 2147483647 w 123"/>
                <a:gd name="T47" fmla="*/ 2147483647 h 139"/>
                <a:gd name="T48" fmla="*/ 2147483647 w 123"/>
                <a:gd name="T49" fmla="*/ 2147483647 h 139"/>
                <a:gd name="T50" fmla="*/ 2147483647 w 123"/>
                <a:gd name="T51" fmla="*/ 2147483647 h 139"/>
                <a:gd name="T52" fmla="*/ 2147483647 w 123"/>
                <a:gd name="T53" fmla="*/ 2147483647 h 139"/>
                <a:gd name="T54" fmla="*/ 2147483647 w 123"/>
                <a:gd name="T55" fmla="*/ 2147483647 h 139"/>
                <a:gd name="T56" fmla="*/ 2147483647 w 123"/>
                <a:gd name="T57" fmla="*/ 2147483647 h 139"/>
                <a:gd name="T58" fmla="*/ 2147483647 w 123"/>
                <a:gd name="T59" fmla="*/ 2147483647 h 139"/>
                <a:gd name="T60" fmla="*/ 2147483647 w 123"/>
                <a:gd name="T61" fmla="*/ 2147483647 h 139"/>
                <a:gd name="T62" fmla="*/ 2147483647 w 123"/>
                <a:gd name="T63" fmla="*/ 2147483647 h 139"/>
                <a:gd name="T64" fmla="*/ 0 w 123"/>
                <a:gd name="T65" fmla="*/ 2147483647 h 139"/>
                <a:gd name="T66" fmla="*/ 0 w 123"/>
                <a:gd name="T67" fmla="*/ 2147483647 h 139"/>
                <a:gd name="T68" fmla="*/ 2147483647 w 123"/>
                <a:gd name="T69" fmla="*/ 2147483647 h 139"/>
                <a:gd name="T70" fmla="*/ 2147483647 w 123"/>
                <a:gd name="T71" fmla="*/ 2147483647 h 139"/>
                <a:gd name="T72" fmla="*/ 2147483647 w 123"/>
                <a:gd name="T73" fmla="*/ 2147483647 h 139"/>
                <a:gd name="T74" fmla="*/ 2147483647 w 123"/>
                <a:gd name="T75" fmla="*/ 2147483647 h 139"/>
                <a:gd name="T76" fmla="*/ 2147483647 w 123"/>
                <a:gd name="T77" fmla="*/ 2147483647 h 139"/>
                <a:gd name="T78" fmla="*/ 214748364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" name="Freeform 30"/>
            <p:cNvSpPr>
              <a:spLocks/>
            </p:cNvSpPr>
            <p:nvPr userDrawn="1"/>
          </p:nvSpPr>
          <p:spPr bwMode="auto">
            <a:xfrm>
              <a:off x="2994942" y="6372941"/>
              <a:ext cx="73027" cy="85550"/>
            </a:xfrm>
            <a:custGeom>
              <a:avLst/>
              <a:gdLst>
                <a:gd name="T0" fmla="*/ 0 w 115"/>
                <a:gd name="T1" fmla="*/ 0 h 134"/>
                <a:gd name="T2" fmla="*/ 2147483647 w 115"/>
                <a:gd name="T3" fmla="*/ 0 h 134"/>
                <a:gd name="T4" fmla="*/ 2147483647 w 115"/>
                <a:gd name="T5" fmla="*/ 2147483647 h 134"/>
                <a:gd name="T6" fmla="*/ 2147483647 w 115"/>
                <a:gd name="T7" fmla="*/ 2147483647 h 134"/>
                <a:gd name="T8" fmla="*/ 2147483647 w 115"/>
                <a:gd name="T9" fmla="*/ 0 h 134"/>
                <a:gd name="T10" fmla="*/ 2147483647 w 115"/>
                <a:gd name="T11" fmla="*/ 0 h 134"/>
                <a:gd name="T12" fmla="*/ 2147483647 w 115"/>
                <a:gd name="T13" fmla="*/ 2147483647 h 134"/>
                <a:gd name="T14" fmla="*/ 2147483647 w 115"/>
                <a:gd name="T15" fmla="*/ 2147483647 h 134"/>
                <a:gd name="T16" fmla="*/ 2147483647 w 115"/>
                <a:gd name="T17" fmla="*/ 2147483647 h 134"/>
                <a:gd name="T18" fmla="*/ 2147483647 w 115"/>
                <a:gd name="T19" fmla="*/ 2147483647 h 134"/>
                <a:gd name="T20" fmla="*/ 2147483647 w 115"/>
                <a:gd name="T21" fmla="*/ 2147483647 h 134"/>
                <a:gd name="T22" fmla="*/ 0 w 115"/>
                <a:gd name="T23" fmla="*/ 2147483647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6" name="Rectangle 31"/>
            <p:cNvSpPr>
              <a:spLocks noChangeArrowheads="1"/>
            </p:cNvSpPr>
            <p:nvPr userDrawn="1"/>
          </p:nvSpPr>
          <p:spPr bwMode="auto">
            <a:xfrm>
              <a:off x="3085432" y="6439479"/>
              <a:ext cx="19051" cy="19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Group 632"/>
          <p:cNvGrpSpPr>
            <a:grpSpLocks/>
          </p:cNvGrpSpPr>
          <p:nvPr/>
        </p:nvGrpSpPr>
        <p:grpSpPr bwMode="auto">
          <a:xfrm>
            <a:off x="0" y="0"/>
            <a:ext cx="365125" cy="6858000"/>
            <a:chOff x="0" y="0"/>
            <a:chExt cx="365499" cy="6858000"/>
          </a:xfrm>
        </p:grpSpPr>
        <p:sp>
          <p:nvSpPr>
            <p:cNvPr id="89" name="Rectangle 88"/>
            <p:cNvSpPr/>
            <p:nvPr userDrawn="1"/>
          </p:nvSpPr>
          <p:spPr>
            <a:xfrm>
              <a:off x="0" y="0"/>
              <a:ext cx="365499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31"/>
            <p:cNvSpPr>
              <a:spLocks/>
            </p:cNvSpPr>
            <p:nvPr userDrawn="1"/>
          </p:nvSpPr>
          <p:spPr bwMode="auto">
            <a:xfrm>
              <a:off x="0" y="5353050"/>
              <a:ext cx="286043" cy="1041400"/>
            </a:xfrm>
            <a:custGeom>
              <a:avLst/>
              <a:gdLst>
                <a:gd name="T0" fmla="*/ 41764 w 285550"/>
                <a:gd name="T1" fmla="*/ 353010 h 1041430"/>
                <a:gd name="T2" fmla="*/ 77816 w 285550"/>
                <a:gd name="T3" fmla="*/ 389429 h 1041430"/>
                <a:gd name="T4" fmla="*/ 110264 w 285550"/>
                <a:gd name="T5" fmla="*/ 428832 h 1041430"/>
                <a:gd name="T6" fmla="*/ 135502 w 285550"/>
                <a:gd name="T7" fmla="*/ 470023 h 1041430"/>
                <a:gd name="T8" fmla="*/ 156532 w 285550"/>
                <a:gd name="T9" fmla="*/ 513607 h 1041430"/>
                <a:gd name="T10" fmla="*/ 172757 w 285550"/>
                <a:gd name="T11" fmla="*/ 559578 h 1041430"/>
                <a:gd name="T12" fmla="*/ 181770 w 285550"/>
                <a:gd name="T13" fmla="*/ 605550 h 1041430"/>
                <a:gd name="T14" fmla="*/ 186577 w 285550"/>
                <a:gd name="T15" fmla="*/ 653906 h 1041430"/>
                <a:gd name="T16" fmla="*/ 186577 w 285550"/>
                <a:gd name="T17" fmla="*/ 701669 h 1041430"/>
                <a:gd name="T18" fmla="*/ 180568 w 285550"/>
                <a:gd name="T19" fmla="*/ 750025 h 1041430"/>
                <a:gd name="T20" fmla="*/ 169152 w 285550"/>
                <a:gd name="T21" fmla="*/ 798385 h 1041430"/>
                <a:gd name="T22" fmla="*/ 151726 w 285550"/>
                <a:gd name="T23" fmla="*/ 846745 h 1041430"/>
                <a:gd name="T24" fmla="*/ 129492 w 285550"/>
                <a:gd name="T25" fmla="*/ 893310 h 1041430"/>
                <a:gd name="T26" fmla="*/ 104255 w 285550"/>
                <a:gd name="T27" fmla="*/ 932714 h 1041430"/>
                <a:gd name="T28" fmla="*/ 73009 w 285550"/>
                <a:gd name="T29" fmla="*/ 972715 h 1041430"/>
                <a:gd name="T30" fmla="*/ 33951 w 285550"/>
                <a:gd name="T31" fmla="*/ 1011521 h 1041430"/>
                <a:gd name="T32" fmla="*/ 0 w 285550"/>
                <a:gd name="T33" fmla="*/ 1041310 h 1041430"/>
                <a:gd name="T34" fmla="*/ 0 w 285550"/>
                <a:gd name="T35" fmla="*/ 759531 h 1041430"/>
                <a:gd name="T36" fmla="*/ 10516 w 285550"/>
                <a:gd name="T37" fmla="*/ 739879 h 1041430"/>
                <a:gd name="T38" fmla="*/ 30345 w 285550"/>
                <a:gd name="T39" fmla="*/ 691519 h 1041430"/>
                <a:gd name="T40" fmla="*/ 46570 w 285550"/>
                <a:gd name="T41" fmla="*/ 639580 h 1041430"/>
                <a:gd name="T42" fmla="*/ 56785 w 285550"/>
                <a:gd name="T43" fmla="*/ 587040 h 1041430"/>
                <a:gd name="T44" fmla="*/ 61593 w 285550"/>
                <a:gd name="T45" fmla="*/ 532116 h 1041430"/>
                <a:gd name="T46" fmla="*/ 61593 w 285550"/>
                <a:gd name="T47" fmla="*/ 474800 h 1041430"/>
                <a:gd name="T48" fmla="*/ 54381 w 285550"/>
                <a:gd name="T49" fmla="*/ 415099 h 1041430"/>
                <a:gd name="T50" fmla="*/ 0 w 285550"/>
                <a:gd name="T51" fmla="*/ 0 h 1041430"/>
                <a:gd name="T52" fmla="*/ 24939 w 285550"/>
                <a:gd name="T53" fmla="*/ 20457 h 1041430"/>
                <a:gd name="T54" fmla="*/ 78418 w 285550"/>
                <a:gd name="T55" fmla="*/ 71154 h 1041430"/>
                <a:gd name="T56" fmla="*/ 125888 w 285550"/>
                <a:gd name="T57" fmla="*/ 123636 h 1041430"/>
                <a:gd name="T58" fmla="*/ 168552 w 285550"/>
                <a:gd name="T59" fmla="*/ 179105 h 1041430"/>
                <a:gd name="T60" fmla="*/ 204605 w 285550"/>
                <a:gd name="T61" fmla="*/ 236359 h 1041430"/>
                <a:gd name="T62" fmla="*/ 234648 w 285550"/>
                <a:gd name="T63" fmla="*/ 295999 h 1041430"/>
                <a:gd name="T64" fmla="*/ 257482 w 285550"/>
                <a:gd name="T65" fmla="*/ 356837 h 1041430"/>
                <a:gd name="T66" fmla="*/ 274908 w 285550"/>
                <a:gd name="T67" fmla="*/ 419459 h 1041430"/>
                <a:gd name="T68" fmla="*/ 283923 w 285550"/>
                <a:gd name="T69" fmla="*/ 485064 h 1041430"/>
                <a:gd name="T70" fmla="*/ 287528 w 285550"/>
                <a:gd name="T71" fmla="*/ 551265 h 1041430"/>
                <a:gd name="T72" fmla="*/ 286326 w 285550"/>
                <a:gd name="T73" fmla="*/ 599576 h 1041430"/>
                <a:gd name="T74" fmla="*/ 280917 w 285550"/>
                <a:gd name="T75" fmla="*/ 647883 h 1041430"/>
                <a:gd name="T76" fmla="*/ 272505 w 285550"/>
                <a:gd name="T77" fmla="*/ 693808 h 1041430"/>
                <a:gd name="T78" fmla="*/ 261088 w 285550"/>
                <a:gd name="T79" fmla="*/ 737347 h 1041430"/>
                <a:gd name="T80" fmla="*/ 244864 w 285550"/>
                <a:gd name="T81" fmla="*/ 778500 h 1041430"/>
                <a:gd name="T82" fmla="*/ 226237 w 285550"/>
                <a:gd name="T83" fmla="*/ 816667 h 1041430"/>
                <a:gd name="T84" fmla="*/ 203403 w 285550"/>
                <a:gd name="T85" fmla="*/ 851855 h 1041430"/>
                <a:gd name="T86" fmla="*/ 176362 w 285550"/>
                <a:gd name="T87" fmla="*/ 885254 h 1041430"/>
                <a:gd name="T88" fmla="*/ 184775 w 285550"/>
                <a:gd name="T89" fmla="*/ 872732 h 1041430"/>
                <a:gd name="T90" fmla="*/ 190183 w 285550"/>
                <a:gd name="T91" fmla="*/ 861399 h 1041430"/>
                <a:gd name="T92" fmla="*/ 210012 w 285550"/>
                <a:gd name="T93" fmla="*/ 799373 h 1041430"/>
                <a:gd name="T94" fmla="*/ 221430 w 285550"/>
                <a:gd name="T95" fmla="*/ 740926 h 1041430"/>
                <a:gd name="T96" fmla="*/ 228640 w 285550"/>
                <a:gd name="T97" fmla="*/ 683668 h 1041430"/>
                <a:gd name="T98" fmla="*/ 228640 w 285550"/>
                <a:gd name="T99" fmla="*/ 629396 h 1041430"/>
                <a:gd name="T100" fmla="*/ 223833 w 285550"/>
                <a:gd name="T101" fmla="*/ 576910 h 1041430"/>
                <a:gd name="T102" fmla="*/ 213618 w 285550"/>
                <a:gd name="T103" fmla="*/ 526217 h 1041430"/>
                <a:gd name="T104" fmla="*/ 197394 w 285550"/>
                <a:gd name="T105" fmla="*/ 477906 h 1041430"/>
                <a:gd name="T106" fmla="*/ 177565 w 285550"/>
                <a:gd name="T107" fmla="*/ 431985 h 1041430"/>
                <a:gd name="T108" fmla="*/ 152328 w 285550"/>
                <a:gd name="T109" fmla="*/ 387850 h 1041430"/>
                <a:gd name="T110" fmla="*/ 123484 w 285550"/>
                <a:gd name="T111" fmla="*/ 344907 h 1041430"/>
                <a:gd name="T112" fmla="*/ 89835 w 285550"/>
                <a:gd name="T113" fmla="*/ 304946 h 1041430"/>
                <a:gd name="T114" fmla="*/ 53180 w 285550"/>
                <a:gd name="T115" fmla="*/ 267372 h 1041430"/>
                <a:gd name="T116" fmla="*/ 12319 w 285550"/>
                <a:gd name="T117" fmla="*/ 230394 h 1041430"/>
                <a:gd name="T118" fmla="*/ 0 w 285550"/>
                <a:gd name="T119" fmla="*/ 220408 h 10414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5550" h="1041430">
                  <a:moveTo>
                    <a:pt x="41476" y="353050"/>
                  </a:moveTo>
                  <a:lnTo>
                    <a:pt x="77281" y="389473"/>
                  </a:lnTo>
                  <a:lnTo>
                    <a:pt x="109506" y="428880"/>
                  </a:lnTo>
                  <a:lnTo>
                    <a:pt x="134570" y="470079"/>
                  </a:lnTo>
                  <a:lnTo>
                    <a:pt x="155456" y="513667"/>
                  </a:lnTo>
                  <a:lnTo>
                    <a:pt x="171569" y="559642"/>
                  </a:lnTo>
                  <a:lnTo>
                    <a:pt x="180520" y="605618"/>
                  </a:lnTo>
                  <a:lnTo>
                    <a:pt x="185294" y="653982"/>
                  </a:lnTo>
                  <a:lnTo>
                    <a:pt x="185294" y="701749"/>
                  </a:lnTo>
                  <a:lnTo>
                    <a:pt x="179326" y="750113"/>
                  </a:lnTo>
                  <a:lnTo>
                    <a:pt x="167988" y="798477"/>
                  </a:lnTo>
                  <a:lnTo>
                    <a:pt x="150682" y="846841"/>
                  </a:lnTo>
                  <a:lnTo>
                    <a:pt x="128602" y="893414"/>
                  </a:lnTo>
                  <a:lnTo>
                    <a:pt x="103538" y="932822"/>
                  </a:lnTo>
                  <a:lnTo>
                    <a:pt x="72507" y="972827"/>
                  </a:lnTo>
                  <a:lnTo>
                    <a:pt x="33718" y="1011637"/>
                  </a:lnTo>
                  <a:lnTo>
                    <a:pt x="0" y="1041430"/>
                  </a:lnTo>
                  <a:lnTo>
                    <a:pt x="0" y="759619"/>
                  </a:lnTo>
                  <a:lnTo>
                    <a:pt x="10444" y="739963"/>
                  </a:lnTo>
                  <a:lnTo>
                    <a:pt x="30137" y="691599"/>
                  </a:lnTo>
                  <a:lnTo>
                    <a:pt x="46250" y="639652"/>
                  </a:lnTo>
                  <a:lnTo>
                    <a:pt x="56394" y="587108"/>
                  </a:lnTo>
                  <a:lnTo>
                    <a:pt x="61169" y="532176"/>
                  </a:lnTo>
                  <a:lnTo>
                    <a:pt x="61169" y="474856"/>
                  </a:lnTo>
                  <a:lnTo>
                    <a:pt x="54007" y="415147"/>
                  </a:lnTo>
                  <a:lnTo>
                    <a:pt x="41476" y="353050"/>
                  </a:lnTo>
                  <a:close/>
                  <a:moveTo>
                    <a:pt x="0" y="0"/>
                  </a:moveTo>
                  <a:lnTo>
                    <a:pt x="24767" y="20461"/>
                  </a:lnTo>
                  <a:lnTo>
                    <a:pt x="77879" y="71162"/>
                  </a:lnTo>
                  <a:lnTo>
                    <a:pt x="125022" y="123652"/>
                  </a:lnTo>
                  <a:lnTo>
                    <a:pt x="167392" y="179125"/>
                  </a:lnTo>
                  <a:lnTo>
                    <a:pt x="203198" y="236387"/>
                  </a:lnTo>
                  <a:lnTo>
                    <a:pt x="233035" y="296035"/>
                  </a:lnTo>
                  <a:lnTo>
                    <a:pt x="255712" y="356877"/>
                  </a:lnTo>
                  <a:lnTo>
                    <a:pt x="273018" y="419507"/>
                  </a:lnTo>
                  <a:lnTo>
                    <a:pt x="281970" y="485120"/>
                  </a:lnTo>
                  <a:lnTo>
                    <a:pt x="285550" y="551329"/>
                  </a:lnTo>
                  <a:lnTo>
                    <a:pt x="284357" y="599644"/>
                  </a:lnTo>
                  <a:lnTo>
                    <a:pt x="278986" y="647959"/>
                  </a:lnTo>
                  <a:lnTo>
                    <a:pt x="270631" y="693888"/>
                  </a:lnTo>
                  <a:lnTo>
                    <a:pt x="259293" y="737431"/>
                  </a:lnTo>
                  <a:lnTo>
                    <a:pt x="243180" y="778588"/>
                  </a:lnTo>
                  <a:lnTo>
                    <a:pt x="224681" y="816763"/>
                  </a:lnTo>
                  <a:lnTo>
                    <a:pt x="202004" y="851955"/>
                  </a:lnTo>
                  <a:lnTo>
                    <a:pt x="175150" y="885358"/>
                  </a:lnTo>
                  <a:lnTo>
                    <a:pt x="183505" y="872832"/>
                  </a:lnTo>
                  <a:lnTo>
                    <a:pt x="188875" y="861499"/>
                  </a:lnTo>
                  <a:lnTo>
                    <a:pt x="208568" y="799465"/>
                  </a:lnTo>
                  <a:lnTo>
                    <a:pt x="219907" y="741010"/>
                  </a:lnTo>
                  <a:lnTo>
                    <a:pt x="227068" y="683748"/>
                  </a:lnTo>
                  <a:lnTo>
                    <a:pt x="227068" y="629468"/>
                  </a:lnTo>
                  <a:lnTo>
                    <a:pt x="222294" y="576978"/>
                  </a:lnTo>
                  <a:lnTo>
                    <a:pt x="212149" y="526277"/>
                  </a:lnTo>
                  <a:lnTo>
                    <a:pt x="196037" y="477962"/>
                  </a:lnTo>
                  <a:lnTo>
                    <a:pt x="176344" y="432033"/>
                  </a:lnTo>
                  <a:lnTo>
                    <a:pt x="151280" y="387894"/>
                  </a:lnTo>
                  <a:lnTo>
                    <a:pt x="122635" y="344947"/>
                  </a:lnTo>
                  <a:lnTo>
                    <a:pt x="89217" y="304982"/>
                  </a:lnTo>
                  <a:lnTo>
                    <a:pt x="52815" y="267404"/>
                  </a:lnTo>
                  <a:lnTo>
                    <a:pt x="12235" y="230422"/>
                  </a:lnTo>
                  <a:lnTo>
                    <a:pt x="0" y="22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16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73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45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1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51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hyperlink" Target="Pr&#233;sentation%20Travel%20managers/Case_study_video_Maldives_e.wm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r&#233;sentation%20Travel%20managers/Case_study_video_Maldives_e.wmv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2" Type="http://schemas.openxmlformats.org/officeDocument/2006/relationships/hyperlink" Target="../../Videos/Membership%20Overview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76238" y="1676400"/>
            <a:ext cx="877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2F4696"/>
                </a:solidFill>
              </a:rPr>
              <a:t>24/7 Security &amp; Medical Assistance while traveling internationally 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355155" y="5477470"/>
            <a:ext cx="731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232762"/>
                </a:solidFill>
              </a:rPr>
              <a:t>Robin Wyatt, </a:t>
            </a:r>
            <a:r>
              <a:rPr lang="en-US" altLang="en-US" i="1" dirty="0" smtClean="0">
                <a:solidFill>
                  <a:srgbClr val="232762"/>
                </a:solidFill>
              </a:rPr>
              <a:t>Senior Account Manager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232762"/>
                </a:solidFill>
              </a:rPr>
              <a:t>	</a:t>
            </a:r>
            <a:r>
              <a:rPr lang="en-US" altLang="en-US" i="1" dirty="0" smtClean="0">
                <a:solidFill>
                  <a:srgbClr val="232762"/>
                </a:solidFill>
              </a:rPr>
              <a:t>	&amp; Medical Service Project Manager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232762"/>
              </a:solidFill>
            </a:endParaRPr>
          </a:p>
        </p:txBody>
      </p:sp>
      <p:pic>
        <p:nvPicPr>
          <p:cNvPr id="9" name="Picture 8" descr="title_pic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9440" y="2133600"/>
            <a:ext cx="2222164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pi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1590" y="2133600"/>
            <a:ext cx="2191616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nternational_SOS_mHub_Lagos_Nigeria_Evac_13_Evacuation_Repatriation_A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665" y="2133600"/>
            <a:ext cx="2191616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title_pic3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515" y="2133600"/>
            <a:ext cx="2191616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155" y="3581400"/>
            <a:ext cx="2206435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32299" y="3581400"/>
            <a:ext cx="2220907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sl_Front_1.png" descr="sl_Front_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9440" y="3581400"/>
            <a:ext cx="2222164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>
            <a:hlinkClick r:id="rId10" action="ppaction://hlinkfile"/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205" y="3638636"/>
            <a:ext cx="2193925" cy="140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5" y="228600"/>
            <a:ext cx="446227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10"/>
          <p:cNvSpPr>
            <a:spLocks/>
          </p:cNvSpPr>
          <p:nvPr/>
        </p:nvSpPr>
        <p:spPr bwMode="auto">
          <a:xfrm>
            <a:off x="457200" y="812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4000" b="1" dirty="0">
                <a:solidFill>
                  <a:srgbClr val="0D2B88"/>
                </a:solidFill>
                <a:cs typeface="Arial" pitchFamily="34" charset="0"/>
              </a:rPr>
              <a:t/>
            </a:r>
            <a:br>
              <a:rPr lang="en-AU" sz="4000" b="1" dirty="0">
                <a:solidFill>
                  <a:srgbClr val="0D2B88"/>
                </a:solidFill>
                <a:cs typeface="Arial" pitchFamily="34" charset="0"/>
              </a:rPr>
            </a:br>
            <a:endParaRPr lang="en-AU" sz="4000" b="1" dirty="0">
              <a:solidFill>
                <a:srgbClr val="0D2B88"/>
              </a:solidFill>
              <a:cs typeface="Arial" pitchFamily="34" charset="0"/>
            </a:endParaRPr>
          </a:p>
        </p:txBody>
      </p:sp>
      <p:grpSp>
        <p:nvGrpSpPr>
          <p:cNvPr id="5" name="Group 93"/>
          <p:cNvGrpSpPr/>
          <p:nvPr/>
        </p:nvGrpSpPr>
        <p:grpSpPr>
          <a:xfrm>
            <a:off x="3792501" y="4853702"/>
            <a:ext cx="1489148" cy="1489144"/>
            <a:chOff x="3792501" y="4853702"/>
            <a:chExt cx="1489148" cy="1489144"/>
          </a:xfrm>
        </p:grpSpPr>
        <p:sp>
          <p:nvSpPr>
            <p:cNvPr id="40" name="Oval 39"/>
            <p:cNvSpPr/>
            <p:nvPr/>
          </p:nvSpPr>
          <p:spPr bwMode="auto">
            <a:xfrm>
              <a:off x="3792501" y="4853702"/>
              <a:ext cx="1489148" cy="1489144"/>
            </a:xfrm>
            <a:prstGeom prst="ellipse">
              <a:avLst/>
            </a:prstGeom>
            <a:gradFill flip="none" rotWithShape="1">
              <a:gsLst>
                <a:gs pos="0">
                  <a:srgbClr val="77AD1C">
                    <a:shade val="30000"/>
                    <a:satMod val="115000"/>
                  </a:srgbClr>
                </a:gs>
                <a:gs pos="50000">
                  <a:srgbClr val="77AD1C">
                    <a:shade val="67500"/>
                    <a:satMod val="115000"/>
                  </a:srgbClr>
                </a:gs>
                <a:gs pos="100000">
                  <a:srgbClr val="77AD1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44740" rIns="0" bIns="4474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400" b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863668" y="5352918"/>
              <a:ext cx="1357812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Disease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outbreaks</a:t>
              </a:r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1408226" y="1145138"/>
            <a:ext cx="1489148" cy="1489144"/>
            <a:chOff x="1408226" y="1145138"/>
            <a:chExt cx="1489148" cy="1489144"/>
          </a:xfrm>
        </p:grpSpPr>
        <p:sp>
          <p:nvSpPr>
            <p:cNvPr id="61" name="Oval 60"/>
            <p:cNvSpPr/>
            <p:nvPr/>
          </p:nvSpPr>
          <p:spPr bwMode="auto">
            <a:xfrm>
              <a:off x="1408226" y="1145138"/>
              <a:ext cx="1489148" cy="1489144"/>
            </a:xfrm>
            <a:prstGeom prst="ellipse">
              <a:avLst/>
            </a:prstGeom>
            <a:gradFill flip="none" rotWithShape="1">
              <a:gsLst>
                <a:gs pos="0">
                  <a:srgbClr val="77AD1C">
                    <a:shade val="30000"/>
                    <a:satMod val="115000"/>
                  </a:srgbClr>
                </a:gs>
                <a:gs pos="50000">
                  <a:srgbClr val="77AD1C">
                    <a:shade val="67500"/>
                    <a:satMod val="115000"/>
                  </a:srgbClr>
                </a:gs>
                <a:gs pos="100000">
                  <a:srgbClr val="77AD1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44740" rIns="0" bIns="4474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400" b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09898" y="1661446"/>
              <a:ext cx="1296802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Extreme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weather </a:t>
              </a:r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1168938" y="2800652"/>
            <a:ext cx="1498062" cy="1489144"/>
            <a:chOff x="1168938" y="2800652"/>
            <a:chExt cx="1498062" cy="1489144"/>
          </a:xfrm>
        </p:grpSpPr>
        <p:sp>
          <p:nvSpPr>
            <p:cNvPr id="65" name="Oval 64"/>
            <p:cNvSpPr/>
            <p:nvPr/>
          </p:nvSpPr>
          <p:spPr bwMode="auto">
            <a:xfrm>
              <a:off x="1168938" y="2800652"/>
              <a:ext cx="1489148" cy="1489144"/>
            </a:xfrm>
            <a:prstGeom prst="ellipse">
              <a:avLst/>
            </a:prstGeom>
            <a:gradFill flip="none" rotWithShape="1">
              <a:gsLst>
                <a:gs pos="0">
                  <a:srgbClr val="77AD1C">
                    <a:shade val="30000"/>
                    <a:satMod val="115000"/>
                  </a:srgbClr>
                </a:gs>
                <a:gs pos="50000">
                  <a:srgbClr val="77AD1C">
                    <a:shade val="67500"/>
                    <a:satMod val="115000"/>
                  </a:srgbClr>
                </a:gs>
                <a:gs pos="100000">
                  <a:srgbClr val="77AD1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44740" rIns="0" bIns="4474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400" b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71022" y="3210254"/>
              <a:ext cx="1495978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Road and rail infrastructure problems</a:t>
              </a: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1961893" y="4304902"/>
            <a:ext cx="1489148" cy="1489144"/>
            <a:chOff x="1961893" y="4304902"/>
            <a:chExt cx="1489148" cy="1489144"/>
          </a:xfrm>
        </p:grpSpPr>
        <p:sp>
          <p:nvSpPr>
            <p:cNvPr id="74" name="Oval 73"/>
            <p:cNvSpPr/>
            <p:nvPr/>
          </p:nvSpPr>
          <p:spPr bwMode="auto">
            <a:xfrm>
              <a:off x="1961893" y="4304902"/>
              <a:ext cx="1489148" cy="1489144"/>
            </a:xfrm>
            <a:prstGeom prst="ellipse">
              <a:avLst/>
            </a:prstGeom>
            <a:gradFill flip="none" rotWithShape="1">
              <a:gsLst>
                <a:gs pos="0">
                  <a:srgbClr val="77AD1C">
                    <a:shade val="30000"/>
                    <a:satMod val="115000"/>
                  </a:srgbClr>
                </a:gs>
                <a:gs pos="50000">
                  <a:srgbClr val="77AD1C">
                    <a:shade val="67500"/>
                    <a:satMod val="115000"/>
                  </a:srgbClr>
                </a:gs>
                <a:gs pos="100000">
                  <a:srgbClr val="77AD1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44740" rIns="0" bIns="4474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400" b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94932" y="4712600"/>
              <a:ext cx="1434068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Airlines strikes and other industrial action</a:t>
              </a:r>
            </a:p>
          </p:txBody>
        </p:sp>
      </p:grpSp>
      <p:grpSp>
        <p:nvGrpSpPr>
          <p:cNvPr id="9" name="Group 96"/>
          <p:cNvGrpSpPr/>
          <p:nvPr/>
        </p:nvGrpSpPr>
        <p:grpSpPr>
          <a:xfrm>
            <a:off x="6239642" y="1145138"/>
            <a:ext cx="1489148" cy="1489144"/>
            <a:chOff x="6239642" y="1145138"/>
            <a:chExt cx="1489148" cy="1489144"/>
          </a:xfrm>
        </p:grpSpPr>
        <p:sp>
          <p:nvSpPr>
            <p:cNvPr id="79" name="Oval 78"/>
            <p:cNvSpPr/>
            <p:nvPr/>
          </p:nvSpPr>
          <p:spPr bwMode="auto">
            <a:xfrm>
              <a:off x="6239642" y="1145138"/>
              <a:ext cx="1489148" cy="1489144"/>
            </a:xfrm>
            <a:prstGeom prst="ellipse">
              <a:avLst/>
            </a:prstGeom>
            <a:gradFill flip="none" rotWithShape="1">
              <a:gsLst>
                <a:gs pos="0">
                  <a:srgbClr val="77AD1C">
                    <a:shade val="30000"/>
                    <a:satMod val="115000"/>
                  </a:srgbClr>
                </a:gs>
                <a:gs pos="50000">
                  <a:srgbClr val="77AD1C">
                    <a:shade val="67500"/>
                    <a:satMod val="115000"/>
                  </a:srgbClr>
                </a:gs>
                <a:gs pos="100000">
                  <a:srgbClr val="77AD1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44740" rIns="0" bIns="4474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400" b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332434" y="1545956"/>
              <a:ext cx="1314562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Heightened security at check points</a:t>
              </a:r>
            </a:p>
          </p:txBody>
        </p:sp>
      </p:grpSp>
      <p:grpSp>
        <p:nvGrpSpPr>
          <p:cNvPr id="10" name="Group 95"/>
          <p:cNvGrpSpPr/>
          <p:nvPr/>
        </p:nvGrpSpPr>
        <p:grpSpPr>
          <a:xfrm>
            <a:off x="6457999" y="2800652"/>
            <a:ext cx="1489148" cy="1489144"/>
            <a:chOff x="6457999" y="2800652"/>
            <a:chExt cx="1489148" cy="1489144"/>
          </a:xfrm>
        </p:grpSpPr>
        <p:sp>
          <p:nvSpPr>
            <p:cNvPr id="83" name="Oval 82"/>
            <p:cNvSpPr/>
            <p:nvPr/>
          </p:nvSpPr>
          <p:spPr bwMode="auto">
            <a:xfrm>
              <a:off x="6457999" y="2800652"/>
              <a:ext cx="1489148" cy="1489144"/>
            </a:xfrm>
            <a:prstGeom prst="ellipse">
              <a:avLst/>
            </a:prstGeom>
            <a:gradFill flip="none" rotWithShape="1">
              <a:gsLst>
                <a:gs pos="0">
                  <a:srgbClr val="77AD1C">
                    <a:shade val="30000"/>
                    <a:satMod val="115000"/>
                  </a:srgbClr>
                </a:gs>
                <a:gs pos="50000">
                  <a:srgbClr val="77AD1C">
                    <a:shade val="67500"/>
                    <a:satMod val="115000"/>
                  </a:srgbClr>
                </a:gs>
                <a:gs pos="100000">
                  <a:srgbClr val="77AD1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44740" rIns="0" bIns="4474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400" b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503524" y="3295952"/>
              <a:ext cx="1409096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Terrorism threats</a:t>
              </a:r>
            </a:p>
          </p:txBody>
        </p:sp>
      </p:grpSp>
      <p:grpSp>
        <p:nvGrpSpPr>
          <p:cNvPr id="11" name="Group 94"/>
          <p:cNvGrpSpPr/>
          <p:nvPr/>
        </p:nvGrpSpPr>
        <p:grpSpPr>
          <a:xfrm>
            <a:off x="5597840" y="4304902"/>
            <a:ext cx="1526860" cy="1489144"/>
            <a:chOff x="5597840" y="4304902"/>
            <a:chExt cx="1526860" cy="1489144"/>
          </a:xfrm>
        </p:grpSpPr>
        <p:sp>
          <p:nvSpPr>
            <p:cNvPr id="87" name="Oval 86"/>
            <p:cNvSpPr/>
            <p:nvPr/>
          </p:nvSpPr>
          <p:spPr bwMode="auto">
            <a:xfrm>
              <a:off x="5611197" y="4304902"/>
              <a:ext cx="1489148" cy="1489144"/>
            </a:xfrm>
            <a:prstGeom prst="ellipse">
              <a:avLst/>
            </a:prstGeom>
            <a:gradFill flip="none" rotWithShape="1">
              <a:gsLst>
                <a:gs pos="0">
                  <a:srgbClr val="77AD1C">
                    <a:shade val="30000"/>
                    <a:satMod val="115000"/>
                  </a:srgbClr>
                </a:gs>
                <a:gs pos="50000">
                  <a:srgbClr val="77AD1C">
                    <a:shade val="67500"/>
                    <a:satMod val="115000"/>
                  </a:srgbClr>
                </a:gs>
                <a:gs pos="100000">
                  <a:srgbClr val="77AD1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44740" rIns="0" bIns="4474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400" b="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7840" y="4624414"/>
              <a:ext cx="152686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Problems or limitations of medical infrastructure</a:t>
              </a: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96880"/>
            <a:ext cx="3555621" cy="179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0447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D2B88"/>
                </a:solidFill>
              </a:rPr>
              <a:t>24/7 Medical &amp; Security Assistance </a:t>
            </a:r>
            <a:endParaRPr lang="en-US" sz="2000" b="1" dirty="0">
              <a:solidFill>
                <a:srgbClr val="0D2B88"/>
              </a:solidFill>
            </a:endParaRPr>
          </a:p>
        </p:txBody>
      </p:sp>
      <p:sp>
        <p:nvSpPr>
          <p:cNvPr id="33" name="Title 14"/>
          <p:cNvSpPr>
            <a:spLocks noGrp="1"/>
          </p:cNvSpPr>
          <p:nvPr>
            <p:ph type="title" idx="4294967295"/>
          </p:nvPr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2800" kern="0" dirty="0" smtClean="0">
                <a:solidFill>
                  <a:srgbClr val="0D2B88"/>
                </a:solidFill>
              </a:rPr>
              <a:t>Prior to Travel</a:t>
            </a:r>
            <a:endParaRPr lang="en-US" sz="2800" kern="0" dirty="0">
              <a:solidFill>
                <a:srgbClr val="0D2B88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903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4457700"/>
            <a:ext cx="9144000" cy="9413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GB" sz="2000" b="0" dirty="0" smtClean="0">
              <a:solidFill>
                <a:schemeClr val="accent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54966"/>
            <a:ext cx="7391400" cy="515676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itle 14"/>
          <p:cNvSpPr>
            <a:spLocks noGrp="1"/>
          </p:cNvSpPr>
          <p:nvPr>
            <p:ph type="title" idx="4294967295"/>
          </p:nvPr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2800" kern="0" dirty="0" smtClean="0">
                <a:solidFill>
                  <a:srgbClr val="0D2B88"/>
                </a:solidFill>
              </a:rPr>
              <a:t>Prior to Travel</a:t>
            </a:r>
            <a:endParaRPr lang="en-US" sz="2800" kern="0" dirty="0">
              <a:solidFill>
                <a:srgbClr val="0D2B8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645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391815" y="24848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Risk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Management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 l="10686" r="11456" b="-3234"/>
          <a:stretch>
            <a:fillRect/>
          </a:stretch>
        </p:blipFill>
        <p:spPr bwMode="auto">
          <a:xfrm>
            <a:off x="4119489" y="1031517"/>
            <a:ext cx="2217519" cy="145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81000" y="2133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looking for?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 bwMode="auto">
          <a:xfrm>
            <a:off x="793750" y="2514600"/>
            <a:ext cx="8350250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</a:rPr>
              <a:t>Location –</a:t>
            </a:r>
            <a:r>
              <a:rPr lang="en-GB" altLang="en-US" sz="1600" b="0" dirty="0" smtClean="0">
                <a:solidFill>
                  <a:schemeClr val="bg1">
                    <a:lumMod val="50000"/>
                  </a:schemeClr>
                </a:solidFill>
              </a:rPr>
              <a:t> Be specific and include side </a:t>
            </a:r>
            <a:r>
              <a:rPr lang="en-GB" altLang="en-US" sz="1600" b="0" dirty="0">
                <a:solidFill>
                  <a:schemeClr val="bg1">
                    <a:lumMod val="50000"/>
                  </a:schemeClr>
                </a:solidFill>
              </a:rPr>
              <a:t>trips and </a:t>
            </a:r>
            <a:r>
              <a:rPr lang="en-GB" altLang="en-US" sz="1600" b="0" dirty="0" smtClean="0">
                <a:solidFill>
                  <a:schemeClr val="bg1">
                    <a:lumMod val="50000"/>
                  </a:schemeClr>
                </a:solidFill>
              </a:rPr>
              <a:t>excursions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Dates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What is happening while you are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there?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Activity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What are you doing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there?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Traveler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Profile –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Level of travel experience, Language capability, student or faculty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Lodging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student housing, private house, hotel – safety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standards?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Transportation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taxi, public transportation, local national,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self-drive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Local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support –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Who can help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you?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Communication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 With each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other;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</a:rPr>
              <a:t>your host/faculty leader, with Intl.SOS</a:t>
            </a:r>
            <a:endParaRPr lang="en-US" sz="1600" b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Exposure –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</a:rPr>
              <a:t>1 week, 1 month, 1 semester; More time = more risk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751" y="621268"/>
            <a:ext cx="789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Call Intl.SOS at +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1.215.942.8226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email securitysupport@intlsos-cr.com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rgbClr val="0D2B88"/>
                </a:solidFill>
              </a:rPr>
              <a:t>Prior to Travel: </a:t>
            </a:r>
            <a:r>
              <a:rPr lang="en-US" sz="2000" i="1" kern="0" dirty="0" smtClean="0">
                <a:solidFill>
                  <a:srgbClr val="0D2B88"/>
                </a:solidFill>
              </a:rPr>
              <a:t>One-on-One Tailored Pre-Travel Briefing</a:t>
            </a:r>
            <a:endParaRPr lang="en-US" sz="2000" i="1" kern="0" dirty="0">
              <a:solidFill>
                <a:srgbClr val="0D2B8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5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362450" y="1103643"/>
            <a:ext cx="38798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AU" sz="2400" dirty="0" smtClean="0">
                <a:solidFill>
                  <a:schemeClr val="accent4"/>
                </a:solidFill>
                <a:latin typeface="+mj-lt"/>
              </a:rPr>
              <a:t>WHILE TRAVELING</a:t>
            </a:r>
            <a:endParaRPr lang="en-AU" sz="2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11826" y="3348876"/>
            <a:ext cx="3091212" cy="448423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r>
              <a:rPr lang="en-GB" sz="1800" b="0" dirty="0" smtClean="0">
                <a:solidFill>
                  <a:schemeClr val="bg1"/>
                </a:solidFill>
              </a:rPr>
              <a:t>MEMBERSHIP</a:t>
            </a:r>
          </a:p>
        </p:txBody>
      </p:sp>
      <p:pic>
        <p:nvPicPr>
          <p:cNvPr id="13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685918" cy="144016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69" y="1865957"/>
            <a:ext cx="3005011" cy="199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091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76" y="1072559"/>
            <a:ext cx="1773407" cy="37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786001"/>
            <a:ext cx="2386938" cy="3662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6450" y="860219"/>
            <a:ext cx="196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Assistance APP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90" y="5477208"/>
            <a:ext cx="263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Call 24/7 for Security &amp; Medical Assistance</a:t>
            </a:r>
            <a:endParaRPr lang="en-US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7" y="4797152"/>
            <a:ext cx="3327464" cy="1678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4"/>
          <p:cNvSpPr txBox="1">
            <a:spLocks/>
          </p:cNvSpPr>
          <p:nvPr/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rgbClr val="0D2B88"/>
                </a:solidFill>
              </a:rPr>
              <a:t>While Traveling</a:t>
            </a:r>
            <a:endParaRPr lang="en-US" sz="2800" kern="0" dirty="0">
              <a:solidFill>
                <a:srgbClr val="0D2B88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15518" r="15182" b="14870"/>
          <a:stretch>
            <a:fillRect/>
          </a:stretch>
        </p:blipFill>
        <p:spPr bwMode="auto">
          <a:xfrm>
            <a:off x="4634981" y="1307123"/>
            <a:ext cx="4413141" cy="29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4435183" y="3506399"/>
            <a:ext cx="1008112" cy="38195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US" sz="2000" b="0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0644" y="1036396"/>
            <a:ext cx="852356" cy="60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524918" y="1079007"/>
            <a:ext cx="2633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Automatic Email Alerts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0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362450" y="1103643"/>
            <a:ext cx="38798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AU" sz="2400" dirty="0" smtClean="0">
                <a:solidFill>
                  <a:srgbClr val="FF0000"/>
                </a:solidFill>
                <a:latin typeface="+mj-lt"/>
              </a:rPr>
              <a:t>During an Emergency</a:t>
            </a:r>
            <a:endParaRPr lang="en-AU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11826" y="3348876"/>
            <a:ext cx="3091212" cy="448423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r>
              <a:rPr lang="en-GB" sz="1800" b="0" dirty="0" smtClean="0">
                <a:solidFill>
                  <a:schemeClr val="bg1"/>
                </a:solidFill>
              </a:rPr>
              <a:t>MEMBERSHIP</a:t>
            </a:r>
          </a:p>
        </p:txBody>
      </p:sp>
      <p:pic>
        <p:nvPicPr>
          <p:cNvPr id="13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685918" cy="144016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76" y="3054554"/>
            <a:ext cx="1623180" cy="118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2" y="1872366"/>
            <a:ext cx="1597674" cy="11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56" y="1882598"/>
            <a:ext cx="1563393" cy="117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76" y="1882597"/>
            <a:ext cx="1623180" cy="117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2" y="3054553"/>
            <a:ext cx="1597674" cy="118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99" y="3054554"/>
            <a:ext cx="1577349" cy="118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60222" y="5887825"/>
            <a:ext cx="1723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/>
              <a:t>Car accident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95158" y="5099428"/>
            <a:ext cx="2002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66573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Fall or injury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29894" y="1099078"/>
            <a:ext cx="15921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/>
              <a:t>Taxi left </a:t>
            </a:r>
            <a:r>
              <a:rPr lang="en-US" sz="2000" kern="0" dirty="0" smtClean="0"/>
              <a:t>me</a:t>
            </a:r>
            <a:endParaRPr lang="en-US" sz="2000" kern="0" dirty="0"/>
          </a:p>
        </p:txBody>
      </p:sp>
      <p:sp>
        <p:nvSpPr>
          <p:cNvPr id="24" name="TextBox 23"/>
          <p:cNvSpPr txBox="1"/>
          <p:nvPr/>
        </p:nvSpPr>
        <p:spPr>
          <a:xfrm>
            <a:off x="1414980" y="703533"/>
            <a:ext cx="21499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Lost medication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91936" y="212042"/>
            <a:ext cx="15536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/>
              <a:t>Tooth ache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2543" y="228600"/>
            <a:ext cx="3752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Lost or stolen wallet or purse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9894" y="5487715"/>
            <a:ext cx="2601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Extreme weather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02524" y="5487715"/>
            <a:ext cx="29883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Civil unrest or protests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37196" y="1119091"/>
            <a:ext cx="26068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2000" kern="0" dirty="0"/>
              <a:t>Breathing problems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9531" y="4963651"/>
            <a:ext cx="39453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Language and cultural barriers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3673" y="5887825"/>
            <a:ext cx="21804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Food poisoning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8818" y="1103643"/>
            <a:ext cx="303320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Lost or stolen passport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34842" y="707258"/>
            <a:ext cx="2560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2800" b="1"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/>
              <a:t>Sick while traveling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237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/>
        </p:nvSpPr>
        <p:spPr bwMode="gray">
          <a:xfrm>
            <a:off x="5756091" y="4988994"/>
            <a:ext cx="2527300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Aviation Resources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49" y="4079014"/>
            <a:ext cx="1872208" cy="1248699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2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659" y="4079014"/>
            <a:ext cx="1872208" cy="1248699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71" y="4088992"/>
            <a:ext cx="1872208" cy="123872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9779" y="4088992"/>
            <a:ext cx="1619672" cy="123872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7112" y="4079014"/>
            <a:ext cx="1870459" cy="126284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4051" y="3429000"/>
            <a:ext cx="149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Security Support -  Phone &amp; On the Ground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60842" y="34290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Medical Support -  Phone &amp; On the Ground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5363" y="36576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Aviation Resources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47571" y="34290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Remote Facilities &amp; Clinics &amp; Vetted Network of Providers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9779" y="3581400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Medical Supply Chain</a:t>
            </a:r>
            <a:endParaRPr lang="en-US" sz="1200" b="1" dirty="0"/>
          </a:p>
        </p:txBody>
      </p:sp>
      <p:sp>
        <p:nvSpPr>
          <p:cNvPr id="17" name="Rounded Rectangle 16"/>
          <p:cNvSpPr/>
          <p:nvPr/>
        </p:nvSpPr>
        <p:spPr bwMode="gray">
          <a:xfrm>
            <a:off x="3429000" y="2057401"/>
            <a:ext cx="2674961" cy="1208293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89481" tIns="44740" rIns="89481" bIns="44740" anchor="ctr"/>
          <a:lstStyle/>
          <a:p>
            <a:pPr marL="334963" indent="-334963" defTabSz="893763">
              <a:spcBef>
                <a:spcPct val="20000"/>
              </a:spcBef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9229" y="2057400"/>
            <a:ext cx="2438556" cy="12082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01896" y="1388681"/>
            <a:ext cx="681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Simple Process = Call International SOS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itle 14"/>
          <p:cNvSpPr txBox="1">
            <a:spLocks/>
          </p:cNvSpPr>
          <p:nvPr/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rgbClr val="0D2B88"/>
                </a:solidFill>
              </a:rPr>
              <a:t>During an Emergency</a:t>
            </a:r>
            <a:endParaRPr lang="en-US" sz="2800" kern="0" dirty="0">
              <a:solidFill>
                <a:srgbClr val="0D2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700" y="2209800"/>
            <a:ext cx="5812768" cy="399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1574799"/>
            <a:ext cx="80648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Over 11,000 Employee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Speaking over 99 languages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O</a:t>
            </a:r>
            <a:r>
              <a:rPr lang="en-US" sz="1600" dirty="0" smtClean="0"/>
              <a:t>ver half being Medical Professionals &amp; Security Experts.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Presence in 92 countries inclusive of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27 Assistance Centers,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56 Clinics,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850 remote sites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8 Air Ambulances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Over 11,000 calls for help per day 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Evacuation every 20 minutes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27" y="855663"/>
            <a:ext cx="676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00" y="860425"/>
            <a:ext cx="695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77" y="917575"/>
            <a:ext cx="628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25" y="898524"/>
            <a:ext cx="619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27" y="927098"/>
            <a:ext cx="619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52" y="898523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02" y="917572"/>
            <a:ext cx="657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4"/>
          <p:cNvSpPr txBox="1">
            <a:spLocks/>
          </p:cNvSpPr>
          <p:nvPr/>
        </p:nvSpPr>
        <p:spPr>
          <a:xfrm>
            <a:off x="334963" y="163513"/>
            <a:ext cx="8580437" cy="9175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D2B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D2B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D2B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D2B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D2B88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D2B88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D2B88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D2B88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D2B8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International SOS at a Glance</a:t>
            </a:r>
            <a:br>
              <a:rPr lang="en-US" kern="0" dirty="0" smtClean="0"/>
            </a:br>
            <a:endParaRPr lang="en-US" kern="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7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rgbClr val="0D2B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Tips</a:t>
            </a:r>
            <a:endParaRPr lang="en-GB" sz="2000" b="1" dirty="0">
              <a:solidFill>
                <a:srgbClr val="0D2B8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37700"/>
            <a:ext cx="1935540" cy="959052"/>
          </a:xfrm>
          <a:prstGeom prst="rect">
            <a:avLst/>
          </a:prstGeom>
          <a:noFill/>
        </p:spPr>
      </p:pic>
      <p:sp>
        <p:nvSpPr>
          <p:cNvPr id="40" name="Text Placeholder 3"/>
          <p:cNvSpPr txBox="1">
            <a:spLocks/>
          </p:cNvSpPr>
          <p:nvPr/>
        </p:nvSpPr>
        <p:spPr>
          <a:xfrm>
            <a:off x="597600" y="1328166"/>
            <a:ext cx="8165400" cy="49202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download the Intl.SOS app for the latest alerts, access to information and phone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numbers</a:t>
            </a: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DON’T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know what to do? – Call Intl.SOS at +1.215.942.8478 or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email securitysupport@intlsos-cr.com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DO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create your MyTrips profile and enter in your travel itinerary or use the “Forward My Trip” functionality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if booking outside your travel agency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2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667000"/>
            <a:ext cx="2667000" cy="395133"/>
          </a:xfrm>
          <a:prstGeom prst="rect">
            <a:avLst/>
          </a:prstGeom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/>
            <a:r>
              <a:rPr lang="en-GB" sz="2000" b="1" dirty="0" smtClean="0">
                <a:solidFill>
                  <a:srgbClr val="0D2B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lang="en-US" sz="2000" dirty="0">
              <a:solidFill>
                <a:srgbClr val="0D2B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file"/>
          </p:cNvPr>
          <p:cNvSpPr/>
          <p:nvPr/>
        </p:nvSpPr>
        <p:spPr bwMode="auto">
          <a:xfrm>
            <a:off x="683568" y="59302"/>
            <a:ext cx="7704856" cy="14401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US" sz="2000" b="0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6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2295580" cy="1137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948765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Agenda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your University has partner with International SOS?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does it mean to be a member?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Prior to Travel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While Traveling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an Emergency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Questions &amp; Answers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808"/>
            <a:ext cx="3693477" cy="100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667000"/>
            <a:ext cx="2667000" cy="395133"/>
          </a:xfrm>
          <a:prstGeom prst="rect">
            <a:avLst/>
          </a:prstGeom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/>
            <a:r>
              <a:rPr lang="en-GB" sz="2000" b="1" dirty="0" smtClean="0">
                <a:solidFill>
                  <a:srgbClr val="0D2B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lang="en-US" sz="2000" dirty="0">
              <a:solidFill>
                <a:srgbClr val="0D2B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381000" y="76200"/>
            <a:ext cx="7928964" cy="395133"/>
          </a:xfrm>
          <a:prstGeom prst="rect">
            <a:avLst/>
          </a:prstGeom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0" fontAlgn="base" hangingPunct="0"/>
            <a:r>
              <a:rPr lang="en-GB" sz="2000" b="1" dirty="0" smtClean="0">
                <a:solidFill>
                  <a:srgbClr val="0D2B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Risk Mitigation</a:t>
            </a:r>
            <a:endParaRPr lang="en-US" sz="2000" dirty="0">
              <a:solidFill>
                <a:srgbClr val="0D2B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37896" y="4035394"/>
            <a:ext cx="819806" cy="765666"/>
          </a:xfrm>
          <a:prstGeom prst="ellipse">
            <a:avLst/>
          </a:prstGeom>
          <a:noFill/>
          <a:ln w="38100" cap="flat" cmpd="sng" algn="ctr">
            <a:solidFill>
              <a:srgbClr val="2C55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US" sz="2000" b="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545608" y="4035394"/>
            <a:ext cx="819806" cy="765666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US" sz="2000" b="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258" y="4218172"/>
            <a:ext cx="132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/>
                </a:solidFill>
              </a:rPr>
              <a:t>Insurance </a:t>
            </a:r>
          </a:p>
          <a:p>
            <a:pPr algn="ctr"/>
            <a:r>
              <a:rPr lang="en-US" sz="1000" b="1" dirty="0" smtClean="0">
                <a:solidFill>
                  <a:schemeClr val="accent5"/>
                </a:solidFill>
              </a:rPr>
              <a:t>Provider</a:t>
            </a:r>
            <a:endParaRPr lang="en-US" sz="1000" b="1" dirty="0">
              <a:solidFill>
                <a:schemeClr val="accent5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 bwMode="auto">
          <a:xfrm>
            <a:off x="7695161" y="2481615"/>
            <a:ext cx="852638" cy="1553779"/>
          </a:xfrm>
          <a:prstGeom prst="line">
            <a:avLst/>
          </a:prstGeom>
          <a:solidFill>
            <a:srgbClr val="FCB823"/>
          </a:solidFill>
          <a:ln w="38100" cap="flat" cmpd="sng" algn="ctr">
            <a:solidFill>
              <a:srgbClr val="2C55B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7" idx="2"/>
          </p:cNvCxnSpPr>
          <p:nvPr/>
        </p:nvCxnSpPr>
        <p:spPr bwMode="auto">
          <a:xfrm flipH="1">
            <a:off x="6365414" y="4418227"/>
            <a:ext cx="1772482" cy="6824"/>
          </a:xfrm>
          <a:prstGeom prst="line">
            <a:avLst/>
          </a:prstGeom>
          <a:solidFill>
            <a:srgbClr val="FCB823"/>
          </a:solidFill>
          <a:ln w="38100" cap="flat" cmpd="sng" algn="ctr">
            <a:solidFill>
              <a:srgbClr val="2C55B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endCxn id="8" idx="0"/>
          </p:cNvCxnSpPr>
          <p:nvPr/>
        </p:nvCxnSpPr>
        <p:spPr bwMode="auto">
          <a:xfrm flipH="1">
            <a:off x="5955511" y="2481615"/>
            <a:ext cx="858843" cy="1553779"/>
          </a:xfrm>
          <a:prstGeom prst="line">
            <a:avLst/>
          </a:prstGeom>
          <a:solidFill>
            <a:srgbClr val="FCB823"/>
          </a:solidFill>
          <a:ln w="38100" cap="flat" cmpd="sng" algn="ctr">
            <a:solidFill>
              <a:srgbClr val="2C55B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25"/>
          <p:cNvGrpSpPr/>
          <p:nvPr/>
        </p:nvGrpSpPr>
        <p:grpSpPr>
          <a:xfrm>
            <a:off x="6293406" y="2640820"/>
            <a:ext cx="1922178" cy="1776708"/>
            <a:chOff x="3018570" y="2484919"/>
            <a:chExt cx="2732607" cy="2595624"/>
          </a:xfrm>
        </p:grpSpPr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3199613" y="2534405"/>
              <a:ext cx="1215433" cy="1826167"/>
            </a:xfrm>
            <a:custGeom>
              <a:avLst/>
              <a:gdLst/>
              <a:ahLst/>
              <a:cxnLst>
                <a:cxn ang="0">
                  <a:pos x="1602" y="1604"/>
                </a:cxn>
                <a:cxn ang="0">
                  <a:pos x="214" y="2406"/>
                </a:cxn>
                <a:cxn ang="0">
                  <a:pos x="214" y="2406"/>
                </a:cxn>
                <a:cxn ang="0">
                  <a:pos x="176" y="2332"/>
                </a:cxn>
                <a:cxn ang="0">
                  <a:pos x="140" y="2260"/>
                </a:cxn>
                <a:cxn ang="0">
                  <a:pos x="108" y="2184"/>
                </a:cxn>
                <a:cxn ang="0">
                  <a:pos x="82" y="2110"/>
                </a:cxn>
                <a:cxn ang="0">
                  <a:pos x="58" y="2034"/>
                </a:cxn>
                <a:cxn ang="0">
                  <a:pos x="38" y="1956"/>
                </a:cxn>
                <a:cxn ang="0">
                  <a:pos x="24" y="1880"/>
                </a:cxn>
                <a:cxn ang="0">
                  <a:pos x="12" y="1802"/>
                </a:cxn>
                <a:cxn ang="0">
                  <a:pos x="4" y="1724"/>
                </a:cxn>
                <a:cxn ang="0">
                  <a:pos x="0" y="1646"/>
                </a:cxn>
                <a:cxn ang="0">
                  <a:pos x="0" y="1570"/>
                </a:cxn>
                <a:cxn ang="0">
                  <a:pos x="4" y="1492"/>
                </a:cxn>
                <a:cxn ang="0">
                  <a:pos x="10" y="1416"/>
                </a:cxn>
                <a:cxn ang="0">
                  <a:pos x="22" y="1340"/>
                </a:cxn>
                <a:cxn ang="0">
                  <a:pos x="36" y="1264"/>
                </a:cxn>
                <a:cxn ang="0">
                  <a:pos x="54" y="1188"/>
                </a:cxn>
                <a:cxn ang="0">
                  <a:pos x="76" y="1116"/>
                </a:cxn>
                <a:cxn ang="0">
                  <a:pos x="102" y="1042"/>
                </a:cxn>
                <a:cxn ang="0">
                  <a:pos x="130" y="970"/>
                </a:cxn>
                <a:cxn ang="0">
                  <a:pos x="162" y="900"/>
                </a:cxn>
                <a:cxn ang="0">
                  <a:pos x="198" y="832"/>
                </a:cxn>
                <a:cxn ang="0">
                  <a:pos x="236" y="766"/>
                </a:cxn>
                <a:cxn ang="0">
                  <a:pos x="278" y="700"/>
                </a:cxn>
                <a:cxn ang="0">
                  <a:pos x="324" y="636"/>
                </a:cxn>
                <a:cxn ang="0">
                  <a:pos x="372" y="576"/>
                </a:cxn>
                <a:cxn ang="0">
                  <a:pos x="424" y="516"/>
                </a:cxn>
                <a:cxn ang="0">
                  <a:pos x="480" y="460"/>
                </a:cxn>
                <a:cxn ang="0">
                  <a:pos x="538" y="406"/>
                </a:cxn>
                <a:cxn ang="0">
                  <a:pos x="600" y="354"/>
                </a:cxn>
                <a:cxn ang="0">
                  <a:pos x="664" y="304"/>
                </a:cxn>
                <a:cxn ang="0">
                  <a:pos x="730" y="258"/>
                </a:cxn>
                <a:cxn ang="0">
                  <a:pos x="802" y="216"/>
                </a:cxn>
                <a:cxn ang="0">
                  <a:pos x="802" y="216"/>
                </a:cxn>
                <a:cxn ang="0">
                  <a:pos x="850" y="188"/>
                </a:cxn>
                <a:cxn ang="0">
                  <a:pos x="896" y="164"/>
                </a:cxn>
                <a:cxn ang="0">
                  <a:pos x="944" y="140"/>
                </a:cxn>
                <a:cxn ang="0">
                  <a:pos x="992" y="120"/>
                </a:cxn>
                <a:cxn ang="0">
                  <a:pos x="1040" y="100"/>
                </a:cxn>
                <a:cxn ang="0">
                  <a:pos x="1090" y="82"/>
                </a:cxn>
                <a:cxn ang="0">
                  <a:pos x="1138" y="66"/>
                </a:cxn>
                <a:cxn ang="0">
                  <a:pos x="1188" y="52"/>
                </a:cxn>
                <a:cxn ang="0">
                  <a:pos x="1236" y="40"/>
                </a:cxn>
                <a:cxn ang="0">
                  <a:pos x="1286" y="30"/>
                </a:cxn>
                <a:cxn ang="0">
                  <a:pos x="1338" y="20"/>
                </a:cxn>
                <a:cxn ang="0">
                  <a:pos x="1390" y="14"/>
                </a:cxn>
                <a:cxn ang="0">
                  <a:pos x="1442" y="8"/>
                </a:cxn>
                <a:cxn ang="0">
                  <a:pos x="1494" y="4"/>
                </a:cxn>
                <a:cxn ang="0">
                  <a:pos x="1548" y="2"/>
                </a:cxn>
                <a:cxn ang="0">
                  <a:pos x="1602" y="0"/>
                </a:cxn>
                <a:cxn ang="0">
                  <a:pos x="1602" y="1604"/>
                </a:cxn>
              </a:cxnLst>
              <a:rect l="0" t="0" r="r" b="b"/>
              <a:pathLst>
                <a:path w="1602" h="2406">
                  <a:moveTo>
                    <a:pt x="1602" y="1604"/>
                  </a:moveTo>
                  <a:lnTo>
                    <a:pt x="214" y="2406"/>
                  </a:lnTo>
                  <a:lnTo>
                    <a:pt x="214" y="2406"/>
                  </a:lnTo>
                  <a:lnTo>
                    <a:pt x="176" y="2332"/>
                  </a:lnTo>
                  <a:lnTo>
                    <a:pt x="140" y="2260"/>
                  </a:lnTo>
                  <a:lnTo>
                    <a:pt x="108" y="2184"/>
                  </a:lnTo>
                  <a:lnTo>
                    <a:pt x="82" y="2110"/>
                  </a:lnTo>
                  <a:lnTo>
                    <a:pt x="58" y="2034"/>
                  </a:lnTo>
                  <a:lnTo>
                    <a:pt x="38" y="1956"/>
                  </a:lnTo>
                  <a:lnTo>
                    <a:pt x="24" y="1880"/>
                  </a:lnTo>
                  <a:lnTo>
                    <a:pt x="12" y="1802"/>
                  </a:lnTo>
                  <a:lnTo>
                    <a:pt x="4" y="1724"/>
                  </a:lnTo>
                  <a:lnTo>
                    <a:pt x="0" y="1646"/>
                  </a:lnTo>
                  <a:lnTo>
                    <a:pt x="0" y="1570"/>
                  </a:lnTo>
                  <a:lnTo>
                    <a:pt x="4" y="1492"/>
                  </a:lnTo>
                  <a:lnTo>
                    <a:pt x="10" y="1416"/>
                  </a:lnTo>
                  <a:lnTo>
                    <a:pt x="22" y="1340"/>
                  </a:lnTo>
                  <a:lnTo>
                    <a:pt x="36" y="1264"/>
                  </a:lnTo>
                  <a:lnTo>
                    <a:pt x="54" y="1188"/>
                  </a:lnTo>
                  <a:lnTo>
                    <a:pt x="76" y="1116"/>
                  </a:lnTo>
                  <a:lnTo>
                    <a:pt x="102" y="1042"/>
                  </a:lnTo>
                  <a:lnTo>
                    <a:pt x="130" y="970"/>
                  </a:lnTo>
                  <a:lnTo>
                    <a:pt x="162" y="900"/>
                  </a:lnTo>
                  <a:lnTo>
                    <a:pt x="198" y="832"/>
                  </a:lnTo>
                  <a:lnTo>
                    <a:pt x="236" y="766"/>
                  </a:lnTo>
                  <a:lnTo>
                    <a:pt x="278" y="700"/>
                  </a:lnTo>
                  <a:lnTo>
                    <a:pt x="324" y="636"/>
                  </a:lnTo>
                  <a:lnTo>
                    <a:pt x="372" y="576"/>
                  </a:lnTo>
                  <a:lnTo>
                    <a:pt x="424" y="516"/>
                  </a:lnTo>
                  <a:lnTo>
                    <a:pt x="480" y="460"/>
                  </a:lnTo>
                  <a:lnTo>
                    <a:pt x="538" y="406"/>
                  </a:lnTo>
                  <a:lnTo>
                    <a:pt x="600" y="354"/>
                  </a:lnTo>
                  <a:lnTo>
                    <a:pt x="664" y="304"/>
                  </a:lnTo>
                  <a:lnTo>
                    <a:pt x="730" y="258"/>
                  </a:lnTo>
                  <a:lnTo>
                    <a:pt x="802" y="216"/>
                  </a:lnTo>
                  <a:lnTo>
                    <a:pt x="802" y="216"/>
                  </a:lnTo>
                  <a:lnTo>
                    <a:pt x="850" y="188"/>
                  </a:lnTo>
                  <a:lnTo>
                    <a:pt x="896" y="164"/>
                  </a:lnTo>
                  <a:lnTo>
                    <a:pt x="944" y="140"/>
                  </a:lnTo>
                  <a:lnTo>
                    <a:pt x="992" y="120"/>
                  </a:lnTo>
                  <a:lnTo>
                    <a:pt x="1040" y="100"/>
                  </a:lnTo>
                  <a:lnTo>
                    <a:pt x="1090" y="82"/>
                  </a:lnTo>
                  <a:lnTo>
                    <a:pt x="1138" y="66"/>
                  </a:lnTo>
                  <a:lnTo>
                    <a:pt x="1188" y="52"/>
                  </a:lnTo>
                  <a:lnTo>
                    <a:pt x="1236" y="40"/>
                  </a:lnTo>
                  <a:lnTo>
                    <a:pt x="1286" y="30"/>
                  </a:lnTo>
                  <a:lnTo>
                    <a:pt x="1338" y="20"/>
                  </a:lnTo>
                  <a:lnTo>
                    <a:pt x="1390" y="14"/>
                  </a:lnTo>
                  <a:lnTo>
                    <a:pt x="1442" y="8"/>
                  </a:lnTo>
                  <a:lnTo>
                    <a:pt x="1494" y="4"/>
                  </a:lnTo>
                  <a:lnTo>
                    <a:pt x="1548" y="2"/>
                  </a:lnTo>
                  <a:lnTo>
                    <a:pt x="1602" y="0"/>
                  </a:lnTo>
                  <a:lnTo>
                    <a:pt x="1602" y="1604"/>
                  </a:lnTo>
                  <a:close/>
                </a:path>
              </a:pathLst>
            </a:custGeom>
            <a:solidFill>
              <a:srgbClr val="00549E">
                <a:alpha val="68000"/>
              </a:srgb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en-GB" b="1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gray">
            <a:xfrm rot="18000000">
              <a:off x="3383557" y="2653172"/>
              <a:ext cx="2351234" cy="238400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077157"/>
                </a:avLst>
              </a:prstTxWarp>
              <a:sp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rgbClr val="FFFFFF"/>
                  </a:solidFill>
                  <a:cs typeface="Arial" charset="0"/>
                </a:defRPr>
              </a:lvl1pPr>
            </a:lstStyle>
            <a:p>
              <a:pPr>
                <a:buFontTx/>
                <a:buNone/>
                <a:defRPr/>
              </a:pPr>
              <a:r>
                <a:rPr lang="en-GB" sz="1400" b="1" dirty="0" smtClean="0">
                  <a:latin typeface="Arial" charset="0"/>
                  <a:ea typeface="MS PGothic" pitchFamily="34" charset="-128"/>
                </a:rPr>
                <a:t>In an Emergency</a:t>
              </a:r>
              <a:endParaRPr lang="en-GB" sz="1400" b="1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gray">
            <a:xfrm>
              <a:off x="3361349" y="3752252"/>
              <a:ext cx="2108601" cy="1215432"/>
            </a:xfrm>
            <a:custGeom>
              <a:avLst/>
              <a:gdLst>
                <a:gd name="T0" fmla="*/ 2147483647 w 2778"/>
                <a:gd name="T1" fmla="*/ 0 h 1602"/>
                <a:gd name="T2" fmla="*/ 2147483647 w 2778"/>
                <a:gd name="T3" fmla="*/ 2147483647 h 1602"/>
                <a:gd name="T4" fmla="*/ 2147483647 w 2778"/>
                <a:gd name="T5" fmla="*/ 2147483647 h 1602"/>
                <a:gd name="T6" fmla="*/ 2147483647 w 2778"/>
                <a:gd name="T7" fmla="*/ 2147483647 h 1602"/>
                <a:gd name="T8" fmla="*/ 2147483647 w 2778"/>
                <a:gd name="T9" fmla="*/ 2147483647 h 1602"/>
                <a:gd name="T10" fmla="*/ 2147483647 w 2778"/>
                <a:gd name="T11" fmla="*/ 2147483647 h 1602"/>
                <a:gd name="T12" fmla="*/ 2147483647 w 2778"/>
                <a:gd name="T13" fmla="*/ 2147483647 h 1602"/>
                <a:gd name="T14" fmla="*/ 2147483647 w 2778"/>
                <a:gd name="T15" fmla="*/ 2147483647 h 1602"/>
                <a:gd name="T16" fmla="*/ 2147483647 w 2778"/>
                <a:gd name="T17" fmla="*/ 2147483647 h 1602"/>
                <a:gd name="T18" fmla="*/ 2147483647 w 2778"/>
                <a:gd name="T19" fmla="*/ 2147483647 h 1602"/>
                <a:gd name="T20" fmla="*/ 2147483647 w 2778"/>
                <a:gd name="T21" fmla="*/ 2147483647 h 1602"/>
                <a:gd name="T22" fmla="*/ 2147483647 w 2778"/>
                <a:gd name="T23" fmla="*/ 2147483647 h 1602"/>
                <a:gd name="T24" fmla="*/ 2147483647 w 2778"/>
                <a:gd name="T25" fmla="*/ 2147483647 h 1602"/>
                <a:gd name="T26" fmla="*/ 2147483647 w 2778"/>
                <a:gd name="T27" fmla="*/ 2147483647 h 1602"/>
                <a:gd name="T28" fmla="*/ 2147483647 w 2778"/>
                <a:gd name="T29" fmla="*/ 2147483647 h 1602"/>
                <a:gd name="T30" fmla="*/ 2147483647 w 2778"/>
                <a:gd name="T31" fmla="*/ 2147483647 h 1602"/>
                <a:gd name="T32" fmla="*/ 2147483647 w 2778"/>
                <a:gd name="T33" fmla="*/ 2147483647 h 1602"/>
                <a:gd name="T34" fmla="*/ 2147483647 w 2778"/>
                <a:gd name="T35" fmla="*/ 2147483647 h 1602"/>
                <a:gd name="T36" fmla="*/ 2147483647 w 2778"/>
                <a:gd name="T37" fmla="*/ 2147483647 h 1602"/>
                <a:gd name="T38" fmla="*/ 2147483647 w 2778"/>
                <a:gd name="T39" fmla="*/ 2147483647 h 1602"/>
                <a:gd name="T40" fmla="*/ 2147483647 w 2778"/>
                <a:gd name="T41" fmla="*/ 2147483647 h 1602"/>
                <a:gd name="T42" fmla="*/ 2147483647 w 2778"/>
                <a:gd name="T43" fmla="*/ 2147483647 h 1602"/>
                <a:gd name="T44" fmla="*/ 2147483647 w 2778"/>
                <a:gd name="T45" fmla="*/ 2147483647 h 1602"/>
                <a:gd name="T46" fmla="*/ 2147483647 w 2778"/>
                <a:gd name="T47" fmla="*/ 2147483647 h 1602"/>
                <a:gd name="T48" fmla="*/ 2147483647 w 2778"/>
                <a:gd name="T49" fmla="*/ 2147483647 h 1602"/>
                <a:gd name="T50" fmla="*/ 2147483647 w 2778"/>
                <a:gd name="T51" fmla="*/ 2147483647 h 1602"/>
                <a:gd name="T52" fmla="*/ 2147483647 w 2778"/>
                <a:gd name="T53" fmla="*/ 2147483647 h 1602"/>
                <a:gd name="T54" fmla="*/ 2147483647 w 2778"/>
                <a:gd name="T55" fmla="*/ 2147483647 h 1602"/>
                <a:gd name="T56" fmla="*/ 2147483647 w 2778"/>
                <a:gd name="T57" fmla="*/ 2147483647 h 1602"/>
                <a:gd name="T58" fmla="*/ 2147483647 w 2778"/>
                <a:gd name="T59" fmla="*/ 2147483647 h 1602"/>
                <a:gd name="T60" fmla="*/ 2147483647 w 2778"/>
                <a:gd name="T61" fmla="*/ 2147483647 h 1602"/>
                <a:gd name="T62" fmla="*/ 2147483647 w 2778"/>
                <a:gd name="T63" fmla="*/ 2147483647 h 1602"/>
                <a:gd name="T64" fmla="*/ 2147483647 w 2778"/>
                <a:gd name="T65" fmla="*/ 2147483647 h 1602"/>
                <a:gd name="T66" fmla="*/ 2147483647 w 2778"/>
                <a:gd name="T67" fmla="*/ 2147483647 h 1602"/>
                <a:gd name="T68" fmla="*/ 2147483647 w 2778"/>
                <a:gd name="T69" fmla="*/ 2147483647 h 1602"/>
                <a:gd name="T70" fmla="*/ 2147483647 w 2778"/>
                <a:gd name="T71" fmla="*/ 2147483647 h 1602"/>
                <a:gd name="T72" fmla="*/ 2147483647 w 2778"/>
                <a:gd name="T73" fmla="*/ 2147483647 h 1602"/>
                <a:gd name="T74" fmla="*/ 2147483647 w 2778"/>
                <a:gd name="T75" fmla="*/ 2147483647 h 1602"/>
                <a:gd name="T76" fmla="*/ 2147483647 w 2778"/>
                <a:gd name="T77" fmla="*/ 2147483647 h 1602"/>
                <a:gd name="T78" fmla="*/ 2147483647 w 2778"/>
                <a:gd name="T79" fmla="*/ 2147483647 h 1602"/>
                <a:gd name="T80" fmla="*/ 2147483647 w 2778"/>
                <a:gd name="T81" fmla="*/ 2147483647 h 1602"/>
                <a:gd name="T82" fmla="*/ 2147483647 w 2778"/>
                <a:gd name="T83" fmla="*/ 2147483647 h 1602"/>
                <a:gd name="T84" fmla="*/ 2147483647 w 2778"/>
                <a:gd name="T85" fmla="*/ 2147483647 h 1602"/>
                <a:gd name="T86" fmla="*/ 2147483647 w 2778"/>
                <a:gd name="T87" fmla="*/ 2147483647 h 1602"/>
                <a:gd name="T88" fmla="*/ 2147483647 w 2778"/>
                <a:gd name="T89" fmla="*/ 2147483647 h 1602"/>
                <a:gd name="T90" fmla="*/ 2147483647 w 2778"/>
                <a:gd name="T91" fmla="*/ 2147483647 h 1602"/>
                <a:gd name="T92" fmla="*/ 2147483647 w 2778"/>
                <a:gd name="T93" fmla="*/ 2147483647 h 1602"/>
                <a:gd name="T94" fmla="*/ 2147483647 w 2778"/>
                <a:gd name="T95" fmla="*/ 2147483647 h 1602"/>
                <a:gd name="T96" fmla="*/ 2147483647 w 2778"/>
                <a:gd name="T97" fmla="*/ 2147483647 h 1602"/>
                <a:gd name="T98" fmla="*/ 2147483647 w 2778"/>
                <a:gd name="T99" fmla="*/ 2147483647 h 1602"/>
                <a:gd name="T100" fmla="*/ 2147483647 w 2778"/>
                <a:gd name="T101" fmla="*/ 2147483647 h 1602"/>
                <a:gd name="T102" fmla="*/ 0 w 2778"/>
                <a:gd name="T103" fmla="*/ 2147483647 h 1602"/>
                <a:gd name="T104" fmla="*/ 2147483647 w 2778"/>
                <a:gd name="T105" fmla="*/ 0 h 1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78"/>
                <a:gd name="T160" fmla="*/ 0 h 1602"/>
                <a:gd name="T161" fmla="*/ 2778 w 2778"/>
                <a:gd name="T162" fmla="*/ 1602 h 1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78" h="1602">
                  <a:moveTo>
                    <a:pt x="1388" y="0"/>
                  </a:moveTo>
                  <a:lnTo>
                    <a:pt x="2778" y="802"/>
                  </a:lnTo>
                  <a:lnTo>
                    <a:pt x="2734" y="872"/>
                  </a:lnTo>
                  <a:lnTo>
                    <a:pt x="2688" y="940"/>
                  </a:lnTo>
                  <a:lnTo>
                    <a:pt x="2638" y="1004"/>
                  </a:lnTo>
                  <a:lnTo>
                    <a:pt x="2588" y="1064"/>
                  </a:lnTo>
                  <a:lnTo>
                    <a:pt x="2532" y="1122"/>
                  </a:lnTo>
                  <a:lnTo>
                    <a:pt x="2476" y="1178"/>
                  </a:lnTo>
                  <a:lnTo>
                    <a:pt x="2418" y="1230"/>
                  </a:lnTo>
                  <a:lnTo>
                    <a:pt x="2356" y="1278"/>
                  </a:lnTo>
                  <a:lnTo>
                    <a:pt x="2292" y="1324"/>
                  </a:lnTo>
                  <a:lnTo>
                    <a:pt x="2228" y="1366"/>
                  </a:lnTo>
                  <a:lnTo>
                    <a:pt x="2160" y="1406"/>
                  </a:lnTo>
                  <a:lnTo>
                    <a:pt x="2092" y="1440"/>
                  </a:lnTo>
                  <a:lnTo>
                    <a:pt x="2022" y="1472"/>
                  </a:lnTo>
                  <a:lnTo>
                    <a:pt x="1950" y="1502"/>
                  </a:lnTo>
                  <a:lnTo>
                    <a:pt x="1878" y="1526"/>
                  </a:lnTo>
                  <a:lnTo>
                    <a:pt x="1804" y="1548"/>
                  </a:lnTo>
                  <a:lnTo>
                    <a:pt x="1728" y="1566"/>
                  </a:lnTo>
                  <a:lnTo>
                    <a:pt x="1654" y="1580"/>
                  </a:lnTo>
                  <a:lnTo>
                    <a:pt x="1578" y="1592"/>
                  </a:lnTo>
                  <a:lnTo>
                    <a:pt x="1500" y="1600"/>
                  </a:lnTo>
                  <a:lnTo>
                    <a:pt x="1424" y="1602"/>
                  </a:lnTo>
                  <a:lnTo>
                    <a:pt x="1346" y="1602"/>
                  </a:lnTo>
                  <a:lnTo>
                    <a:pt x="1268" y="1598"/>
                  </a:lnTo>
                  <a:lnTo>
                    <a:pt x="1190" y="1590"/>
                  </a:lnTo>
                  <a:lnTo>
                    <a:pt x="1114" y="1580"/>
                  </a:lnTo>
                  <a:lnTo>
                    <a:pt x="1036" y="1564"/>
                  </a:lnTo>
                  <a:lnTo>
                    <a:pt x="960" y="1544"/>
                  </a:lnTo>
                  <a:lnTo>
                    <a:pt x="884" y="1522"/>
                  </a:lnTo>
                  <a:lnTo>
                    <a:pt x="808" y="1494"/>
                  </a:lnTo>
                  <a:lnTo>
                    <a:pt x="734" y="1462"/>
                  </a:lnTo>
                  <a:lnTo>
                    <a:pt x="660" y="1428"/>
                  </a:lnTo>
                  <a:lnTo>
                    <a:pt x="588" y="1388"/>
                  </a:lnTo>
                  <a:lnTo>
                    <a:pt x="540" y="1360"/>
                  </a:lnTo>
                  <a:lnTo>
                    <a:pt x="494" y="1330"/>
                  </a:lnTo>
                  <a:lnTo>
                    <a:pt x="450" y="1300"/>
                  </a:lnTo>
                  <a:lnTo>
                    <a:pt x="408" y="1270"/>
                  </a:lnTo>
                  <a:lnTo>
                    <a:pt x="368" y="1238"/>
                  </a:lnTo>
                  <a:lnTo>
                    <a:pt x="328" y="1204"/>
                  </a:lnTo>
                  <a:lnTo>
                    <a:pt x="290" y="1170"/>
                  </a:lnTo>
                  <a:lnTo>
                    <a:pt x="254" y="1136"/>
                  </a:lnTo>
                  <a:lnTo>
                    <a:pt x="218" y="1098"/>
                  </a:lnTo>
                  <a:lnTo>
                    <a:pt x="184" y="1060"/>
                  </a:lnTo>
                  <a:lnTo>
                    <a:pt x="150" y="1020"/>
                  </a:lnTo>
                  <a:lnTo>
                    <a:pt x="118" y="980"/>
                  </a:lnTo>
                  <a:lnTo>
                    <a:pt x="88" y="938"/>
                  </a:lnTo>
                  <a:lnTo>
                    <a:pt x="58" y="894"/>
                  </a:lnTo>
                  <a:lnTo>
                    <a:pt x="28" y="848"/>
                  </a:lnTo>
                  <a:lnTo>
                    <a:pt x="0" y="802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 bwMode="gray">
            <a:xfrm>
              <a:off x="3253928" y="2484919"/>
              <a:ext cx="2335513" cy="2335475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1400" b="1" dirty="0" smtClean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While </a:t>
              </a:r>
              <a:r>
                <a:rPr lang="en-GB" sz="1400" b="1" dirty="0" err="1" smtClean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Traveling</a:t>
              </a:r>
              <a:endParaRPr lang="en-GB" sz="1400" b="1" dirty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4415047" y="2534405"/>
              <a:ext cx="1217846" cy="1826166"/>
            </a:xfrm>
            <a:custGeom>
              <a:avLst/>
              <a:gdLst/>
              <a:ahLst/>
              <a:cxnLst>
                <a:cxn ang="0">
                  <a:pos x="0" y="160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4" y="2"/>
                </a:cxn>
                <a:cxn ang="0">
                  <a:pos x="164" y="10"/>
                </a:cxn>
                <a:cxn ang="0">
                  <a:pos x="244" y="20"/>
                </a:cxn>
                <a:cxn ang="0">
                  <a:pos x="324" y="34"/>
                </a:cxn>
                <a:cxn ang="0">
                  <a:pos x="402" y="52"/>
                </a:cxn>
                <a:cxn ang="0">
                  <a:pos x="478" y="72"/>
                </a:cxn>
                <a:cxn ang="0">
                  <a:pos x="552" y="98"/>
                </a:cxn>
                <a:cxn ang="0">
                  <a:pos x="624" y="126"/>
                </a:cxn>
                <a:cxn ang="0">
                  <a:pos x="696" y="158"/>
                </a:cxn>
                <a:cxn ang="0">
                  <a:pos x="764" y="194"/>
                </a:cxn>
                <a:cxn ang="0">
                  <a:pos x="832" y="232"/>
                </a:cxn>
                <a:cxn ang="0">
                  <a:pos x="898" y="274"/>
                </a:cxn>
                <a:cxn ang="0">
                  <a:pos x="960" y="320"/>
                </a:cxn>
                <a:cxn ang="0">
                  <a:pos x="1020" y="366"/>
                </a:cxn>
                <a:cxn ang="0">
                  <a:pos x="1078" y="418"/>
                </a:cxn>
                <a:cxn ang="0">
                  <a:pos x="1134" y="470"/>
                </a:cxn>
                <a:cxn ang="0">
                  <a:pos x="1188" y="526"/>
                </a:cxn>
                <a:cxn ang="0">
                  <a:pos x="1238" y="584"/>
                </a:cxn>
                <a:cxn ang="0">
                  <a:pos x="1286" y="644"/>
                </a:cxn>
                <a:cxn ang="0">
                  <a:pos x="1330" y="708"/>
                </a:cxn>
                <a:cxn ang="0">
                  <a:pos x="1372" y="772"/>
                </a:cxn>
                <a:cxn ang="0">
                  <a:pos x="1410" y="840"/>
                </a:cxn>
                <a:cxn ang="0">
                  <a:pos x="1446" y="908"/>
                </a:cxn>
                <a:cxn ang="0">
                  <a:pos x="1478" y="980"/>
                </a:cxn>
                <a:cxn ang="0">
                  <a:pos x="1506" y="1052"/>
                </a:cxn>
                <a:cxn ang="0">
                  <a:pos x="1532" y="1128"/>
                </a:cxn>
                <a:cxn ang="0">
                  <a:pos x="1554" y="1204"/>
                </a:cxn>
                <a:cxn ang="0">
                  <a:pos x="1572" y="1280"/>
                </a:cxn>
                <a:cxn ang="0">
                  <a:pos x="1586" y="1360"/>
                </a:cxn>
                <a:cxn ang="0">
                  <a:pos x="1596" y="1440"/>
                </a:cxn>
                <a:cxn ang="0">
                  <a:pos x="1602" y="1522"/>
                </a:cxn>
                <a:cxn ang="0">
                  <a:pos x="1604" y="1604"/>
                </a:cxn>
                <a:cxn ang="0">
                  <a:pos x="1604" y="1604"/>
                </a:cxn>
                <a:cxn ang="0">
                  <a:pos x="1602" y="1658"/>
                </a:cxn>
                <a:cxn ang="0">
                  <a:pos x="1600" y="1712"/>
                </a:cxn>
                <a:cxn ang="0">
                  <a:pos x="1596" y="1766"/>
                </a:cxn>
                <a:cxn ang="0">
                  <a:pos x="1590" y="1818"/>
                </a:cxn>
                <a:cxn ang="0">
                  <a:pos x="1584" y="1868"/>
                </a:cxn>
                <a:cxn ang="0">
                  <a:pos x="1574" y="1920"/>
                </a:cxn>
                <a:cxn ang="0">
                  <a:pos x="1564" y="1970"/>
                </a:cxn>
                <a:cxn ang="0">
                  <a:pos x="1552" y="2020"/>
                </a:cxn>
                <a:cxn ang="0">
                  <a:pos x="1538" y="2068"/>
                </a:cxn>
                <a:cxn ang="0">
                  <a:pos x="1522" y="2118"/>
                </a:cxn>
                <a:cxn ang="0">
                  <a:pos x="1504" y="2166"/>
                </a:cxn>
                <a:cxn ang="0">
                  <a:pos x="1484" y="2214"/>
                </a:cxn>
                <a:cxn ang="0">
                  <a:pos x="1464" y="2262"/>
                </a:cxn>
                <a:cxn ang="0">
                  <a:pos x="1440" y="2310"/>
                </a:cxn>
                <a:cxn ang="0">
                  <a:pos x="1416" y="2358"/>
                </a:cxn>
                <a:cxn ang="0">
                  <a:pos x="1390" y="2406"/>
                </a:cxn>
                <a:cxn ang="0">
                  <a:pos x="0" y="1604"/>
                </a:cxn>
              </a:cxnLst>
              <a:rect l="0" t="0" r="r" b="b"/>
              <a:pathLst>
                <a:path w="1604" h="2406">
                  <a:moveTo>
                    <a:pt x="0" y="16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4" y="2"/>
                  </a:lnTo>
                  <a:lnTo>
                    <a:pt x="164" y="10"/>
                  </a:lnTo>
                  <a:lnTo>
                    <a:pt x="244" y="20"/>
                  </a:lnTo>
                  <a:lnTo>
                    <a:pt x="324" y="34"/>
                  </a:lnTo>
                  <a:lnTo>
                    <a:pt x="402" y="52"/>
                  </a:lnTo>
                  <a:lnTo>
                    <a:pt x="478" y="72"/>
                  </a:lnTo>
                  <a:lnTo>
                    <a:pt x="552" y="98"/>
                  </a:lnTo>
                  <a:lnTo>
                    <a:pt x="624" y="126"/>
                  </a:lnTo>
                  <a:lnTo>
                    <a:pt x="696" y="158"/>
                  </a:lnTo>
                  <a:lnTo>
                    <a:pt x="764" y="194"/>
                  </a:lnTo>
                  <a:lnTo>
                    <a:pt x="832" y="232"/>
                  </a:lnTo>
                  <a:lnTo>
                    <a:pt x="898" y="274"/>
                  </a:lnTo>
                  <a:lnTo>
                    <a:pt x="960" y="320"/>
                  </a:lnTo>
                  <a:lnTo>
                    <a:pt x="1020" y="366"/>
                  </a:lnTo>
                  <a:lnTo>
                    <a:pt x="1078" y="418"/>
                  </a:lnTo>
                  <a:lnTo>
                    <a:pt x="1134" y="470"/>
                  </a:lnTo>
                  <a:lnTo>
                    <a:pt x="1188" y="526"/>
                  </a:lnTo>
                  <a:lnTo>
                    <a:pt x="1238" y="584"/>
                  </a:lnTo>
                  <a:lnTo>
                    <a:pt x="1286" y="644"/>
                  </a:lnTo>
                  <a:lnTo>
                    <a:pt x="1330" y="708"/>
                  </a:lnTo>
                  <a:lnTo>
                    <a:pt x="1372" y="772"/>
                  </a:lnTo>
                  <a:lnTo>
                    <a:pt x="1410" y="840"/>
                  </a:lnTo>
                  <a:lnTo>
                    <a:pt x="1446" y="908"/>
                  </a:lnTo>
                  <a:lnTo>
                    <a:pt x="1478" y="980"/>
                  </a:lnTo>
                  <a:lnTo>
                    <a:pt x="1506" y="1052"/>
                  </a:lnTo>
                  <a:lnTo>
                    <a:pt x="1532" y="1128"/>
                  </a:lnTo>
                  <a:lnTo>
                    <a:pt x="1554" y="1204"/>
                  </a:lnTo>
                  <a:lnTo>
                    <a:pt x="1572" y="1280"/>
                  </a:lnTo>
                  <a:lnTo>
                    <a:pt x="1586" y="1360"/>
                  </a:lnTo>
                  <a:lnTo>
                    <a:pt x="1596" y="1440"/>
                  </a:lnTo>
                  <a:lnTo>
                    <a:pt x="1602" y="1522"/>
                  </a:lnTo>
                  <a:lnTo>
                    <a:pt x="1604" y="1604"/>
                  </a:lnTo>
                  <a:lnTo>
                    <a:pt x="1604" y="1604"/>
                  </a:lnTo>
                  <a:lnTo>
                    <a:pt x="1602" y="1658"/>
                  </a:lnTo>
                  <a:lnTo>
                    <a:pt x="1600" y="1712"/>
                  </a:lnTo>
                  <a:lnTo>
                    <a:pt x="1596" y="1766"/>
                  </a:lnTo>
                  <a:lnTo>
                    <a:pt x="1590" y="1818"/>
                  </a:lnTo>
                  <a:lnTo>
                    <a:pt x="1584" y="1868"/>
                  </a:lnTo>
                  <a:lnTo>
                    <a:pt x="1574" y="1920"/>
                  </a:lnTo>
                  <a:lnTo>
                    <a:pt x="1564" y="1970"/>
                  </a:lnTo>
                  <a:lnTo>
                    <a:pt x="1552" y="2020"/>
                  </a:lnTo>
                  <a:lnTo>
                    <a:pt x="1538" y="2068"/>
                  </a:lnTo>
                  <a:lnTo>
                    <a:pt x="1522" y="2118"/>
                  </a:lnTo>
                  <a:lnTo>
                    <a:pt x="1504" y="2166"/>
                  </a:lnTo>
                  <a:lnTo>
                    <a:pt x="1484" y="2214"/>
                  </a:lnTo>
                  <a:lnTo>
                    <a:pt x="1464" y="2262"/>
                  </a:lnTo>
                  <a:lnTo>
                    <a:pt x="1440" y="2310"/>
                  </a:lnTo>
                  <a:lnTo>
                    <a:pt x="1416" y="2358"/>
                  </a:lnTo>
                  <a:lnTo>
                    <a:pt x="1390" y="2406"/>
                  </a:lnTo>
                  <a:lnTo>
                    <a:pt x="0" y="1604"/>
                  </a:lnTo>
                  <a:close/>
                </a:path>
              </a:pathLst>
            </a:custGeom>
            <a:solidFill>
              <a:srgbClr val="77AD1C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en-GB" sz="2000" b="1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gray">
            <a:xfrm rot="3600000">
              <a:off x="3035436" y="2713021"/>
              <a:ext cx="2350656" cy="2384388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1400" b="1" dirty="0" smtClean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Prior to Travel</a:t>
              </a:r>
              <a:endParaRPr lang="en-GB" sz="1400" b="1" dirty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0" name="Freeform 40"/>
            <p:cNvSpPr>
              <a:spLocks noEditPoints="1"/>
            </p:cNvSpPr>
            <p:nvPr/>
          </p:nvSpPr>
          <p:spPr bwMode="gray">
            <a:xfrm>
              <a:off x="3918976" y="2940693"/>
              <a:ext cx="965587" cy="1586003"/>
            </a:xfrm>
            <a:custGeom>
              <a:avLst/>
              <a:gdLst/>
              <a:ahLst/>
              <a:cxnLst>
                <a:cxn ang="0">
                  <a:pos x="1716" y="930"/>
                </a:cxn>
                <a:cxn ang="0">
                  <a:pos x="1668" y="504"/>
                </a:cxn>
                <a:cxn ang="0">
                  <a:pos x="1420" y="340"/>
                </a:cxn>
                <a:cxn ang="0">
                  <a:pos x="1474" y="198"/>
                </a:cxn>
                <a:cxn ang="0">
                  <a:pos x="1300" y="8"/>
                </a:cxn>
                <a:cxn ang="0">
                  <a:pos x="1196" y="230"/>
                </a:cxn>
                <a:cxn ang="0">
                  <a:pos x="1268" y="404"/>
                </a:cxn>
                <a:cxn ang="0">
                  <a:pos x="1274" y="616"/>
                </a:cxn>
                <a:cxn ang="0">
                  <a:pos x="1216" y="458"/>
                </a:cxn>
                <a:cxn ang="0">
                  <a:pos x="1104" y="422"/>
                </a:cxn>
                <a:cxn ang="0">
                  <a:pos x="888" y="660"/>
                </a:cxn>
                <a:cxn ang="0">
                  <a:pos x="830" y="482"/>
                </a:cxn>
                <a:cxn ang="0">
                  <a:pos x="690" y="166"/>
                </a:cxn>
                <a:cxn ang="0">
                  <a:pos x="454" y="222"/>
                </a:cxn>
                <a:cxn ang="0">
                  <a:pos x="338" y="556"/>
                </a:cxn>
                <a:cxn ang="0">
                  <a:pos x="230" y="854"/>
                </a:cxn>
                <a:cxn ang="0">
                  <a:pos x="176" y="1472"/>
                </a:cxn>
                <a:cxn ang="0">
                  <a:pos x="180" y="1762"/>
                </a:cxn>
                <a:cxn ang="0">
                  <a:pos x="92" y="2038"/>
                </a:cxn>
                <a:cxn ang="0">
                  <a:pos x="38" y="2348"/>
                </a:cxn>
                <a:cxn ang="0">
                  <a:pos x="356" y="2304"/>
                </a:cxn>
                <a:cxn ang="0">
                  <a:pos x="402" y="2002"/>
                </a:cxn>
                <a:cxn ang="0">
                  <a:pos x="420" y="1890"/>
                </a:cxn>
                <a:cxn ang="0">
                  <a:pos x="528" y="2310"/>
                </a:cxn>
                <a:cxn ang="0">
                  <a:pos x="592" y="2558"/>
                </a:cxn>
                <a:cxn ang="0">
                  <a:pos x="542" y="2776"/>
                </a:cxn>
                <a:cxn ang="0">
                  <a:pos x="650" y="2848"/>
                </a:cxn>
                <a:cxn ang="0">
                  <a:pos x="670" y="2634"/>
                </a:cxn>
                <a:cxn ang="0">
                  <a:pos x="710" y="2558"/>
                </a:cxn>
                <a:cxn ang="0">
                  <a:pos x="724" y="2286"/>
                </a:cxn>
                <a:cxn ang="0">
                  <a:pos x="740" y="1896"/>
                </a:cxn>
                <a:cxn ang="0">
                  <a:pos x="968" y="1826"/>
                </a:cxn>
                <a:cxn ang="0">
                  <a:pos x="992" y="1600"/>
                </a:cxn>
                <a:cxn ang="0">
                  <a:pos x="978" y="1932"/>
                </a:cxn>
                <a:cxn ang="0">
                  <a:pos x="852" y="2444"/>
                </a:cxn>
                <a:cxn ang="0">
                  <a:pos x="798" y="2788"/>
                </a:cxn>
                <a:cxn ang="0">
                  <a:pos x="974" y="2778"/>
                </a:cxn>
                <a:cxn ang="0">
                  <a:pos x="1064" y="2560"/>
                </a:cxn>
                <a:cxn ang="0">
                  <a:pos x="1176" y="1886"/>
                </a:cxn>
                <a:cxn ang="0">
                  <a:pos x="1302" y="1918"/>
                </a:cxn>
                <a:cxn ang="0">
                  <a:pos x="1264" y="2442"/>
                </a:cxn>
                <a:cxn ang="0">
                  <a:pos x="1300" y="2728"/>
                </a:cxn>
                <a:cxn ang="0">
                  <a:pos x="1516" y="2794"/>
                </a:cxn>
                <a:cxn ang="0">
                  <a:pos x="1446" y="2554"/>
                </a:cxn>
                <a:cxn ang="0">
                  <a:pos x="1554" y="1696"/>
                </a:cxn>
                <a:cxn ang="0">
                  <a:pos x="1582" y="1264"/>
                </a:cxn>
                <a:cxn ang="0">
                  <a:pos x="1586" y="1166"/>
                </a:cxn>
                <a:cxn ang="0">
                  <a:pos x="1710" y="1458"/>
                </a:cxn>
                <a:cxn ang="0">
                  <a:pos x="1612" y="1582"/>
                </a:cxn>
                <a:cxn ang="0">
                  <a:pos x="1608" y="1654"/>
                </a:cxn>
                <a:cxn ang="0">
                  <a:pos x="1718" y="1478"/>
                </a:cxn>
                <a:cxn ang="0">
                  <a:pos x="214" y="1848"/>
                </a:cxn>
                <a:cxn ang="0">
                  <a:pos x="220" y="1674"/>
                </a:cxn>
                <a:cxn ang="0">
                  <a:pos x="242" y="1670"/>
                </a:cxn>
                <a:cxn ang="0">
                  <a:pos x="296" y="1732"/>
                </a:cxn>
                <a:cxn ang="0">
                  <a:pos x="296" y="1680"/>
                </a:cxn>
                <a:cxn ang="0">
                  <a:pos x="826" y="940"/>
                </a:cxn>
                <a:cxn ang="0">
                  <a:pos x="854" y="1324"/>
                </a:cxn>
                <a:cxn ang="0">
                  <a:pos x="886" y="1434"/>
                </a:cxn>
                <a:cxn ang="0">
                  <a:pos x="894" y="1478"/>
                </a:cxn>
                <a:cxn ang="0">
                  <a:pos x="1430" y="482"/>
                </a:cxn>
                <a:cxn ang="0">
                  <a:pos x="1362" y="524"/>
                </a:cxn>
                <a:cxn ang="0">
                  <a:pos x="1414" y="362"/>
                </a:cxn>
              </a:cxnLst>
              <a:rect l="0" t="0" r="r" b="b"/>
              <a:pathLst>
                <a:path w="1740" h="2858">
                  <a:moveTo>
                    <a:pt x="1736" y="1374"/>
                  </a:moveTo>
                  <a:lnTo>
                    <a:pt x="1736" y="1374"/>
                  </a:lnTo>
                  <a:lnTo>
                    <a:pt x="1736" y="1332"/>
                  </a:lnTo>
                  <a:lnTo>
                    <a:pt x="1736" y="1290"/>
                  </a:lnTo>
                  <a:lnTo>
                    <a:pt x="1736" y="1290"/>
                  </a:lnTo>
                  <a:lnTo>
                    <a:pt x="1740" y="1212"/>
                  </a:lnTo>
                  <a:lnTo>
                    <a:pt x="1740" y="1212"/>
                  </a:lnTo>
                  <a:lnTo>
                    <a:pt x="1738" y="1192"/>
                  </a:lnTo>
                  <a:lnTo>
                    <a:pt x="1736" y="1172"/>
                  </a:lnTo>
                  <a:lnTo>
                    <a:pt x="1732" y="1152"/>
                  </a:lnTo>
                  <a:lnTo>
                    <a:pt x="1728" y="1130"/>
                  </a:lnTo>
                  <a:lnTo>
                    <a:pt x="1728" y="1130"/>
                  </a:lnTo>
                  <a:lnTo>
                    <a:pt x="1728" y="1110"/>
                  </a:lnTo>
                  <a:lnTo>
                    <a:pt x="1728" y="1090"/>
                  </a:lnTo>
                  <a:lnTo>
                    <a:pt x="1730" y="1048"/>
                  </a:lnTo>
                  <a:lnTo>
                    <a:pt x="1730" y="1028"/>
                  </a:lnTo>
                  <a:lnTo>
                    <a:pt x="1730" y="1006"/>
                  </a:lnTo>
                  <a:lnTo>
                    <a:pt x="1728" y="986"/>
                  </a:lnTo>
                  <a:lnTo>
                    <a:pt x="1724" y="966"/>
                  </a:lnTo>
                  <a:lnTo>
                    <a:pt x="1724" y="966"/>
                  </a:lnTo>
                  <a:lnTo>
                    <a:pt x="1720" y="948"/>
                  </a:lnTo>
                  <a:lnTo>
                    <a:pt x="1716" y="930"/>
                  </a:lnTo>
                  <a:lnTo>
                    <a:pt x="1712" y="892"/>
                  </a:lnTo>
                  <a:lnTo>
                    <a:pt x="1708" y="854"/>
                  </a:lnTo>
                  <a:lnTo>
                    <a:pt x="1704" y="816"/>
                  </a:lnTo>
                  <a:lnTo>
                    <a:pt x="1704" y="816"/>
                  </a:lnTo>
                  <a:lnTo>
                    <a:pt x="1700" y="792"/>
                  </a:lnTo>
                  <a:lnTo>
                    <a:pt x="1700" y="770"/>
                  </a:lnTo>
                  <a:lnTo>
                    <a:pt x="1700" y="722"/>
                  </a:lnTo>
                  <a:lnTo>
                    <a:pt x="1700" y="722"/>
                  </a:lnTo>
                  <a:lnTo>
                    <a:pt x="1698" y="702"/>
                  </a:lnTo>
                  <a:lnTo>
                    <a:pt x="1696" y="682"/>
                  </a:lnTo>
                  <a:lnTo>
                    <a:pt x="1692" y="662"/>
                  </a:lnTo>
                  <a:lnTo>
                    <a:pt x="1690" y="644"/>
                  </a:lnTo>
                  <a:lnTo>
                    <a:pt x="1690" y="644"/>
                  </a:lnTo>
                  <a:lnTo>
                    <a:pt x="1686" y="604"/>
                  </a:lnTo>
                  <a:lnTo>
                    <a:pt x="1682" y="566"/>
                  </a:lnTo>
                  <a:lnTo>
                    <a:pt x="1682" y="566"/>
                  </a:lnTo>
                  <a:lnTo>
                    <a:pt x="1682" y="552"/>
                  </a:lnTo>
                  <a:lnTo>
                    <a:pt x="1680" y="534"/>
                  </a:lnTo>
                  <a:lnTo>
                    <a:pt x="1676" y="516"/>
                  </a:lnTo>
                  <a:lnTo>
                    <a:pt x="1672" y="510"/>
                  </a:lnTo>
                  <a:lnTo>
                    <a:pt x="1668" y="504"/>
                  </a:lnTo>
                  <a:lnTo>
                    <a:pt x="1668" y="504"/>
                  </a:lnTo>
                  <a:lnTo>
                    <a:pt x="1660" y="500"/>
                  </a:lnTo>
                  <a:lnTo>
                    <a:pt x="1652" y="496"/>
                  </a:lnTo>
                  <a:lnTo>
                    <a:pt x="1642" y="494"/>
                  </a:lnTo>
                  <a:lnTo>
                    <a:pt x="1634" y="488"/>
                  </a:lnTo>
                  <a:lnTo>
                    <a:pt x="1634" y="488"/>
                  </a:lnTo>
                  <a:lnTo>
                    <a:pt x="1620" y="480"/>
                  </a:lnTo>
                  <a:lnTo>
                    <a:pt x="1604" y="474"/>
                  </a:lnTo>
                  <a:lnTo>
                    <a:pt x="1604" y="474"/>
                  </a:lnTo>
                  <a:lnTo>
                    <a:pt x="1588" y="466"/>
                  </a:lnTo>
                  <a:lnTo>
                    <a:pt x="1572" y="458"/>
                  </a:lnTo>
                  <a:lnTo>
                    <a:pt x="1542" y="442"/>
                  </a:lnTo>
                  <a:lnTo>
                    <a:pt x="1542" y="442"/>
                  </a:lnTo>
                  <a:lnTo>
                    <a:pt x="1514" y="430"/>
                  </a:lnTo>
                  <a:lnTo>
                    <a:pt x="1482" y="416"/>
                  </a:lnTo>
                  <a:lnTo>
                    <a:pt x="1466" y="408"/>
                  </a:lnTo>
                  <a:lnTo>
                    <a:pt x="1452" y="400"/>
                  </a:lnTo>
                  <a:lnTo>
                    <a:pt x="1442" y="390"/>
                  </a:lnTo>
                  <a:lnTo>
                    <a:pt x="1434" y="378"/>
                  </a:lnTo>
                  <a:lnTo>
                    <a:pt x="1434" y="378"/>
                  </a:lnTo>
                  <a:lnTo>
                    <a:pt x="1424" y="360"/>
                  </a:lnTo>
                  <a:lnTo>
                    <a:pt x="1420" y="348"/>
                  </a:lnTo>
                  <a:lnTo>
                    <a:pt x="1420" y="340"/>
                  </a:lnTo>
                  <a:lnTo>
                    <a:pt x="1422" y="334"/>
                  </a:lnTo>
                  <a:lnTo>
                    <a:pt x="1428" y="314"/>
                  </a:lnTo>
                  <a:lnTo>
                    <a:pt x="1428" y="314"/>
                  </a:lnTo>
                  <a:lnTo>
                    <a:pt x="1432" y="308"/>
                  </a:lnTo>
                  <a:lnTo>
                    <a:pt x="1436" y="302"/>
                  </a:lnTo>
                  <a:lnTo>
                    <a:pt x="1442" y="296"/>
                  </a:lnTo>
                  <a:lnTo>
                    <a:pt x="1444" y="288"/>
                  </a:lnTo>
                  <a:lnTo>
                    <a:pt x="1444" y="288"/>
                  </a:lnTo>
                  <a:lnTo>
                    <a:pt x="1446" y="282"/>
                  </a:lnTo>
                  <a:lnTo>
                    <a:pt x="1448" y="276"/>
                  </a:lnTo>
                  <a:lnTo>
                    <a:pt x="1448" y="270"/>
                  </a:lnTo>
                  <a:lnTo>
                    <a:pt x="1452" y="264"/>
                  </a:lnTo>
                  <a:lnTo>
                    <a:pt x="1452" y="264"/>
                  </a:lnTo>
                  <a:lnTo>
                    <a:pt x="1460" y="258"/>
                  </a:lnTo>
                  <a:lnTo>
                    <a:pt x="1464" y="252"/>
                  </a:lnTo>
                  <a:lnTo>
                    <a:pt x="1466" y="246"/>
                  </a:lnTo>
                  <a:lnTo>
                    <a:pt x="1468" y="240"/>
                  </a:lnTo>
                  <a:lnTo>
                    <a:pt x="1470" y="228"/>
                  </a:lnTo>
                  <a:lnTo>
                    <a:pt x="1472" y="212"/>
                  </a:lnTo>
                  <a:lnTo>
                    <a:pt x="1472" y="212"/>
                  </a:lnTo>
                  <a:lnTo>
                    <a:pt x="1474" y="204"/>
                  </a:lnTo>
                  <a:lnTo>
                    <a:pt x="1474" y="198"/>
                  </a:lnTo>
                  <a:lnTo>
                    <a:pt x="1472" y="188"/>
                  </a:lnTo>
                  <a:lnTo>
                    <a:pt x="1468" y="178"/>
                  </a:lnTo>
                  <a:lnTo>
                    <a:pt x="1466" y="166"/>
                  </a:lnTo>
                  <a:lnTo>
                    <a:pt x="1466" y="166"/>
                  </a:lnTo>
                  <a:lnTo>
                    <a:pt x="1464" y="126"/>
                  </a:lnTo>
                  <a:lnTo>
                    <a:pt x="1462" y="106"/>
                  </a:lnTo>
                  <a:lnTo>
                    <a:pt x="1458" y="84"/>
                  </a:lnTo>
                  <a:lnTo>
                    <a:pt x="1452" y="66"/>
                  </a:lnTo>
                  <a:lnTo>
                    <a:pt x="1442" y="46"/>
                  </a:lnTo>
                  <a:lnTo>
                    <a:pt x="1430" y="32"/>
                  </a:lnTo>
                  <a:lnTo>
                    <a:pt x="1424" y="24"/>
                  </a:lnTo>
                  <a:lnTo>
                    <a:pt x="1416" y="18"/>
                  </a:lnTo>
                  <a:lnTo>
                    <a:pt x="1416" y="18"/>
                  </a:lnTo>
                  <a:lnTo>
                    <a:pt x="1402" y="10"/>
                  </a:lnTo>
                  <a:lnTo>
                    <a:pt x="1386" y="6"/>
                  </a:lnTo>
                  <a:lnTo>
                    <a:pt x="1372" y="2"/>
                  </a:lnTo>
                  <a:lnTo>
                    <a:pt x="1358" y="0"/>
                  </a:lnTo>
                  <a:lnTo>
                    <a:pt x="1344" y="0"/>
                  </a:lnTo>
                  <a:lnTo>
                    <a:pt x="1330" y="2"/>
                  </a:lnTo>
                  <a:lnTo>
                    <a:pt x="1314" y="4"/>
                  </a:lnTo>
                  <a:lnTo>
                    <a:pt x="1300" y="8"/>
                  </a:lnTo>
                  <a:lnTo>
                    <a:pt x="1300" y="8"/>
                  </a:lnTo>
                  <a:lnTo>
                    <a:pt x="1284" y="14"/>
                  </a:lnTo>
                  <a:lnTo>
                    <a:pt x="1268" y="24"/>
                  </a:lnTo>
                  <a:lnTo>
                    <a:pt x="1256" y="34"/>
                  </a:lnTo>
                  <a:lnTo>
                    <a:pt x="1244" y="46"/>
                  </a:lnTo>
                  <a:lnTo>
                    <a:pt x="1234" y="60"/>
                  </a:lnTo>
                  <a:lnTo>
                    <a:pt x="1226" y="74"/>
                  </a:lnTo>
                  <a:lnTo>
                    <a:pt x="1220" y="90"/>
                  </a:lnTo>
                  <a:lnTo>
                    <a:pt x="1214" y="108"/>
                  </a:lnTo>
                  <a:lnTo>
                    <a:pt x="1214" y="108"/>
                  </a:lnTo>
                  <a:lnTo>
                    <a:pt x="1212" y="124"/>
                  </a:lnTo>
                  <a:lnTo>
                    <a:pt x="1210" y="138"/>
                  </a:lnTo>
                  <a:lnTo>
                    <a:pt x="1206" y="154"/>
                  </a:lnTo>
                  <a:lnTo>
                    <a:pt x="1204" y="160"/>
                  </a:lnTo>
                  <a:lnTo>
                    <a:pt x="1198" y="168"/>
                  </a:lnTo>
                  <a:lnTo>
                    <a:pt x="1198" y="168"/>
                  </a:lnTo>
                  <a:lnTo>
                    <a:pt x="1192" y="174"/>
                  </a:lnTo>
                  <a:lnTo>
                    <a:pt x="1190" y="182"/>
                  </a:lnTo>
                  <a:lnTo>
                    <a:pt x="1188" y="190"/>
                  </a:lnTo>
                  <a:lnTo>
                    <a:pt x="1188" y="198"/>
                  </a:lnTo>
                  <a:lnTo>
                    <a:pt x="1190" y="214"/>
                  </a:lnTo>
                  <a:lnTo>
                    <a:pt x="1196" y="230"/>
                  </a:lnTo>
                  <a:lnTo>
                    <a:pt x="1196" y="230"/>
                  </a:lnTo>
                  <a:lnTo>
                    <a:pt x="1202" y="238"/>
                  </a:lnTo>
                  <a:lnTo>
                    <a:pt x="1210" y="244"/>
                  </a:lnTo>
                  <a:lnTo>
                    <a:pt x="1218" y="250"/>
                  </a:lnTo>
                  <a:lnTo>
                    <a:pt x="1226" y="254"/>
                  </a:lnTo>
                  <a:lnTo>
                    <a:pt x="1226" y="254"/>
                  </a:lnTo>
                  <a:lnTo>
                    <a:pt x="1226" y="272"/>
                  </a:lnTo>
                  <a:lnTo>
                    <a:pt x="1228" y="292"/>
                  </a:lnTo>
                  <a:lnTo>
                    <a:pt x="1228" y="292"/>
                  </a:lnTo>
                  <a:lnTo>
                    <a:pt x="1230" y="298"/>
                  </a:lnTo>
                  <a:lnTo>
                    <a:pt x="1234" y="304"/>
                  </a:lnTo>
                  <a:lnTo>
                    <a:pt x="1238" y="310"/>
                  </a:lnTo>
                  <a:lnTo>
                    <a:pt x="1240" y="316"/>
                  </a:lnTo>
                  <a:lnTo>
                    <a:pt x="1240" y="316"/>
                  </a:lnTo>
                  <a:lnTo>
                    <a:pt x="1240" y="322"/>
                  </a:lnTo>
                  <a:lnTo>
                    <a:pt x="1238" y="330"/>
                  </a:lnTo>
                  <a:lnTo>
                    <a:pt x="1238" y="346"/>
                  </a:lnTo>
                  <a:lnTo>
                    <a:pt x="1238" y="346"/>
                  </a:lnTo>
                  <a:lnTo>
                    <a:pt x="1242" y="364"/>
                  </a:lnTo>
                  <a:lnTo>
                    <a:pt x="1246" y="378"/>
                  </a:lnTo>
                  <a:lnTo>
                    <a:pt x="1254" y="390"/>
                  </a:lnTo>
                  <a:lnTo>
                    <a:pt x="1268" y="404"/>
                  </a:lnTo>
                  <a:lnTo>
                    <a:pt x="1268" y="404"/>
                  </a:lnTo>
                  <a:lnTo>
                    <a:pt x="1282" y="414"/>
                  </a:lnTo>
                  <a:lnTo>
                    <a:pt x="1296" y="424"/>
                  </a:lnTo>
                  <a:lnTo>
                    <a:pt x="1310" y="434"/>
                  </a:lnTo>
                  <a:lnTo>
                    <a:pt x="1322" y="444"/>
                  </a:lnTo>
                  <a:lnTo>
                    <a:pt x="1322" y="444"/>
                  </a:lnTo>
                  <a:lnTo>
                    <a:pt x="1310" y="450"/>
                  </a:lnTo>
                  <a:lnTo>
                    <a:pt x="1298" y="458"/>
                  </a:lnTo>
                  <a:lnTo>
                    <a:pt x="1292" y="462"/>
                  </a:lnTo>
                  <a:lnTo>
                    <a:pt x="1290" y="466"/>
                  </a:lnTo>
                  <a:lnTo>
                    <a:pt x="1288" y="472"/>
                  </a:lnTo>
                  <a:lnTo>
                    <a:pt x="1290" y="478"/>
                  </a:lnTo>
                  <a:lnTo>
                    <a:pt x="1290" y="478"/>
                  </a:lnTo>
                  <a:lnTo>
                    <a:pt x="1296" y="488"/>
                  </a:lnTo>
                  <a:lnTo>
                    <a:pt x="1298" y="500"/>
                  </a:lnTo>
                  <a:lnTo>
                    <a:pt x="1298" y="512"/>
                  </a:lnTo>
                  <a:lnTo>
                    <a:pt x="1296" y="522"/>
                  </a:lnTo>
                  <a:lnTo>
                    <a:pt x="1296" y="522"/>
                  </a:lnTo>
                  <a:lnTo>
                    <a:pt x="1288" y="554"/>
                  </a:lnTo>
                  <a:lnTo>
                    <a:pt x="1280" y="584"/>
                  </a:lnTo>
                  <a:lnTo>
                    <a:pt x="1280" y="584"/>
                  </a:lnTo>
                  <a:lnTo>
                    <a:pt x="1276" y="606"/>
                  </a:lnTo>
                  <a:lnTo>
                    <a:pt x="1274" y="616"/>
                  </a:lnTo>
                  <a:lnTo>
                    <a:pt x="1270" y="624"/>
                  </a:lnTo>
                  <a:lnTo>
                    <a:pt x="1270" y="624"/>
                  </a:lnTo>
                  <a:lnTo>
                    <a:pt x="1264" y="618"/>
                  </a:lnTo>
                  <a:lnTo>
                    <a:pt x="1258" y="608"/>
                  </a:lnTo>
                  <a:lnTo>
                    <a:pt x="1254" y="596"/>
                  </a:lnTo>
                  <a:lnTo>
                    <a:pt x="1252" y="584"/>
                  </a:lnTo>
                  <a:lnTo>
                    <a:pt x="1246" y="558"/>
                  </a:lnTo>
                  <a:lnTo>
                    <a:pt x="1240" y="538"/>
                  </a:lnTo>
                  <a:lnTo>
                    <a:pt x="1240" y="538"/>
                  </a:lnTo>
                  <a:lnTo>
                    <a:pt x="1236" y="528"/>
                  </a:lnTo>
                  <a:lnTo>
                    <a:pt x="1232" y="518"/>
                  </a:lnTo>
                  <a:lnTo>
                    <a:pt x="1232" y="518"/>
                  </a:lnTo>
                  <a:lnTo>
                    <a:pt x="1226" y="518"/>
                  </a:lnTo>
                  <a:lnTo>
                    <a:pt x="1220" y="518"/>
                  </a:lnTo>
                  <a:lnTo>
                    <a:pt x="1220" y="518"/>
                  </a:lnTo>
                  <a:lnTo>
                    <a:pt x="1220" y="510"/>
                  </a:lnTo>
                  <a:lnTo>
                    <a:pt x="1222" y="504"/>
                  </a:lnTo>
                  <a:lnTo>
                    <a:pt x="1224" y="498"/>
                  </a:lnTo>
                  <a:lnTo>
                    <a:pt x="1224" y="490"/>
                  </a:lnTo>
                  <a:lnTo>
                    <a:pt x="1224" y="490"/>
                  </a:lnTo>
                  <a:lnTo>
                    <a:pt x="1222" y="476"/>
                  </a:lnTo>
                  <a:lnTo>
                    <a:pt x="1216" y="458"/>
                  </a:lnTo>
                  <a:lnTo>
                    <a:pt x="1210" y="438"/>
                  </a:lnTo>
                  <a:lnTo>
                    <a:pt x="1206" y="416"/>
                  </a:lnTo>
                  <a:lnTo>
                    <a:pt x="1202" y="396"/>
                  </a:lnTo>
                  <a:lnTo>
                    <a:pt x="1202" y="388"/>
                  </a:lnTo>
                  <a:lnTo>
                    <a:pt x="1204" y="378"/>
                  </a:lnTo>
                  <a:lnTo>
                    <a:pt x="1206" y="370"/>
                  </a:lnTo>
                  <a:lnTo>
                    <a:pt x="1210" y="364"/>
                  </a:lnTo>
                  <a:lnTo>
                    <a:pt x="1216" y="358"/>
                  </a:lnTo>
                  <a:lnTo>
                    <a:pt x="1224" y="354"/>
                  </a:lnTo>
                  <a:lnTo>
                    <a:pt x="1224" y="354"/>
                  </a:lnTo>
                  <a:lnTo>
                    <a:pt x="1216" y="354"/>
                  </a:lnTo>
                  <a:lnTo>
                    <a:pt x="1210" y="358"/>
                  </a:lnTo>
                  <a:lnTo>
                    <a:pt x="1196" y="366"/>
                  </a:lnTo>
                  <a:lnTo>
                    <a:pt x="1186" y="378"/>
                  </a:lnTo>
                  <a:lnTo>
                    <a:pt x="1176" y="388"/>
                  </a:lnTo>
                  <a:lnTo>
                    <a:pt x="1176" y="388"/>
                  </a:lnTo>
                  <a:lnTo>
                    <a:pt x="1170" y="396"/>
                  </a:lnTo>
                  <a:lnTo>
                    <a:pt x="1162" y="402"/>
                  </a:lnTo>
                  <a:lnTo>
                    <a:pt x="1152" y="406"/>
                  </a:lnTo>
                  <a:lnTo>
                    <a:pt x="1142" y="410"/>
                  </a:lnTo>
                  <a:lnTo>
                    <a:pt x="1122" y="418"/>
                  </a:lnTo>
                  <a:lnTo>
                    <a:pt x="1104" y="422"/>
                  </a:lnTo>
                  <a:lnTo>
                    <a:pt x="1104" y="422"/>
                  </a:lnTo>
                  <a:lnTo>
                    <a:pt x="1068" y="434"/>
                  </a:lnTo>
                  <a:lnTo>
                    <a:pt x="1032" y="446"/>
                  </a:lnTo>
                  <a:lnTo>
                    <a:pt x="962" y="474"/>
                  </a:lnTo>
                  <a:lnTo>
                    <a:pt x="962" y="474"/>
                  </a:lnTo>
                  <a:lnTo>
                    <a:pt x="952" y="480"/>
                  </a:lnTo>
                  <a:lnTo>
                    <a:pt x="946" y="484"/>
                  </a:lnTo>
                  <a:lnTo>
                    <a:pt x="940" y="492"/>
                  </a:lnTo>
                  <a:lnTo>
                    <a:pt x="936" y="498"/>
                  </a:lnTo>
                  <a:lnTo>
                    <a:pt x="934" y="514"/>
                  </a:lnTo>
                  <a:lnTo>
                    <a:pt x="932" y="534"/>
                  </a:lnTo>
                  <a:lnTo>
                    <a:pt x="932" y="534"/>
                  </a:lnTo>
                  <a:lnTo>
                    <a:pt x="926" y="574"/>
                  </a:lnTo>
                  <a:lnTo>
                    <a:pt x="918" y="612"/>
                  </a:lnTo>
                  <a:lnTo>
                    <a:pt x="918" y="612"/>
                  </a:lnTo>
                  <a:lnTo>
                    <a:pt x="914" y="630"/>
                  </a:lnTo>
                  <a:lnTo>
                    <a:pt x="910" y="650"/>
                  </a:lnTo>
                  <a:lnTo>
                    <a:pt x="908" y="688"/>
                  </a:lnTo>
                  <a:lnTo>
                    <a:pt x="908" y="688"/>
                  </a:lnTo>
                  <a:lnTo>
                    <a:pt x="902" y="680"/>
                  </a:lnTo>
                  <a:lnTo>
                    <a:pt x="894" y="670"/>
                  </a:lnTo>
                  <a:lnTo>
                    <a:pt x="888" y="660"/>
                  </a:lnTo>
                  <a:lnTo>
                    <a:pt x="884" y="650"/>
                  </a:lnTo>
                  <a:lnTo>
                    <a:pt x="884" y="650"/>
                  </a:lnTo>
                  <a:lnTo>
                    <a:pt x="880" y="626"/>
                  </a:lnTo>
                  <a:lnTo>
                    <a:pt x="878" y="612"/>
                  </a:lnTo>
                  <a:lnTo>
                    <a:pt x="872" y="602"/>
                  </a:lnTo>
                  <a:lnTo>
                    <a:pt x="872" y="602"/>
                  </a:lnTo>
                  <a:lnTo>
                    <a:pt x="868" y="600"/>
                  </a:lnTo>
                  <a:lnTo>
                    <a:pt x="864" y="596"/>
                  </a:lnTo>
                  <a:lnTo>
                    <a:pt x="854" y="592"/>
                  </a:lnTo>
                  <a:lnTo>
                    <a:pt x="832" y="588"/>
                  </a:lnTo>
                  <a:lnTo>
                    <a:pt x="832" y="588"/>
                  </a:lnTo>
                  <a:lnTo>
                    <a:pt x="834" y="582"/>
                  </a:lnTo>
                  <a:lnTo>
                    <a:pt x="836" y="576"/>
                  </a:lnTo>
                  <a:lnTo>
                    <a:pt x="840" y="570"/>
                  </a:lnTo>
                  <a:lnTo>
                    <a:pt x="842" y="564"/>
                  </a:lnTo>
                  <a:lnTo>
                    <a:pt x="842" y="564"/>
                  </a:lnTo>
                  <a:lnTo>
                    <a:pt x="842" y="556"/>
                  </a:lnTo>
                  <a:lnTo>
                    <a:pt x="840" y="546"/>
                  </a:lnTo>
                  <a:lnTo>
                    <a:pt x="838" y="530"/>
                  </a:lnTo>
                  <a:lnTo>
                    <a:pt x="838" y="530"/>
                  </a:lnTo>
                  <a:lnTo>
                    <a:pt x="836" y="506"/>
                  </a:lnTo>
                  <a:lnTo>
                    <a:pt x="830" y="482"/>
                  </a:lnTo>
                  <a:lnTo>
                    <a:pt x="830" y="482"/>
                  </a:lnTo>
                  <a:lnTo>
                    <a:pt x="816" y="440"/>
                  </a:lnTo>
                  <a:lnTo>
                    <a:pt x="810" y="420"/>
                  </a:lnTo>
                  <a:lnTo>
                    <a:pt x="806" y="398"/>
                  </a:lnTo>
                  <a:lnTo>
                    <a:pt x="806" y="398"/>
                  </a:lnTo>
                  <a:lnTo>
                    <a:pt x="804" y="372"/>
                  </a:lnTo>
                  <a:lnTo>
                    <a:pt x="800" y="350"/>
                  </a:lnTo>
                  <a:lnTo>
                    <a:pt x="792" y="326"/>
                  </a:lnTo>
                  <a:lnTo>
                    <a:pt x="780" y="304"/>
                  </a:lnTo>
                  <a:lnTo>
                    <a:pt x="780" y="304"/>
                  </a:lnTo>
                  <a:lnTo>
                    <a:pt x="772" y="286"/>
                  </a:lnTo>
                  <a:lnTo>
                    <a:pt x="764" y="268"/>
                  </a:lnTo>
                  <a:lnTo>
                    <a:pt x="758" y="250"/>
                  </a:lnTo>
                  <a:lnTo>
                    <a:pt x="750" y="232"/>
                  </a:lnTo>
                  <a:lnTo>
                    <a:pt x="750" y="232"/>
                  </a:lnTo>
                  <a:lnTo>
                    <a:pt x="742" y="222"/>
                  </a:lnTo>
                  <a:lnTo>
                    <a:pt x="734" y="214"/>
                  </a:lnTo>
                  <a:lnTo>
                    <a:pt x="716" y="196"/>
                  </a:lnTo>
                  <a:lnTo>
                    <a:pt x="716" y="196"/>
                  </a:lnTo>
                  <a:lnTo>
                    <a:pt x="704" y="182"/>
                  </a:lnTo>
                  <a:lnTo>
                    <a:pt x="698" y="174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672" y="152"/>
                  </a:lnTo>
                  <a:lnTo>
                    <a:pt x="648" y="140"/>
                  </a:lnTo>
                  <a:lnTo>
                    <a:pt x="636" y="134"/>
                  </a:lnTo>
                  <a:lnTo>
                    <a:pt x="624" y="132"/>
                  </a:lnTo>
                  <a:lnTo>
                    <a:pt x="612" y="130"/>
                  </a:lnTo>
                  <a:lnTo>
                    <a:pt x="600" y="130"/>
                  </a:lnTo>
                  <a:lnTo>
                    <a:pt x="600" y="130"/>
                  </a:lnTo>
                  <a:lnTo>
                    <a:pt x="592" y="126"/>
                  </a:lnTo>
                  <a:lnTo>
                    <a:pt x="580" y="124"/>
                  </a:lnTo>
                  <a:lnTo>
                    <a:pt x="570" y="126"/>
                  </a:lnTo>
                  <a:lnTo>
                    <a:pt x="560" y="130"/>
                  </a:lnTo>
                  <a:lnTo>
                    <a:pt x="538" y="140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10" y="158"/>
                  </a:lnTo>
                  <a:lnTo>
                    <a:pt x="502" y="166"/>
                  </a:lnTo>
                  <a:lnTo>
                    <a:pt x="488" y="182"/>
                  </a:lnTo>
                  <a:lnTo>
                    <a:pt x="474" y="200"/>
                  </a:lnTo>
                  <a:lnTo>
                    <a:pt x="458" y="216"/>
                  </a:lnTo>
                  <a:lnTo>
                    <a:pt x="458" y="216"/>
                  </a:lnTo>
                  <a:lnTo>
                    <a:pt x="454" y="222"/>
                  </a:lnTo>
                  <a:lnTo>
                    <a:pt x="452" y="228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2" y="250"/>
                  </a:lnTo>
                  <a:lnTo>
                    <a:pt x="438" y="256"/>
                  </a:lnTo>
                  <a:lnTo>
                    <a:pt x="436" y="262"/>
                  </a:lnTo>
                  <a:lnTo>
                    <a:pt x="436" y="262"/>
                  </a:lnTo>
                  <a:lnTo>
                    <a:pt x="432" y="286"/>
                  </a:lnTo>
                  <a:lnTo>
                    <a:pt x="426" y="308"/>
                  </a:lnTo>
                  <a:lnTo>
                    <a:pt x="426" y="308"/>
                  </a:lnTo>
                  <a:lnTo>
                    <a:pt x="420" y="332"/>
                  </a:lnTo>
                  <a:lnTo>
                    <a:pt x="416" y="358"/>
                  </a:lnTo>
                  <a:lnTo>
                    <a:pt x="410" y="382"/>
                  </a:lnTo>
                  <a:lnTo>
                    <a:pt x="404" y="408"/>
                  </a:lnTo>
                  <a:lnTo>
                    <a:pt x="404" y="408"/>
                  </a:lnTo>
                  <a:lnTo>
                    <a:pt x="384" y="456"/>
                  </a:lnTo>
                  <a:lnTo>
                    <a:pt x="364" y="504"/>
                  </a:lnTo>
                  <a:lnTo>
                    <a:pt x="364" y="504"/>
                  </a:lnTo>
                  <a:lnTo>
                    <a:pt x="354" y="528"/>
                  </a:lnTo>
                  <a:lnTo>
                    <a:pt x="342" y="552"/>
                  </a:lnTo>
                  <a:lnTo>
                    <a:pt x="342" y="552"/>
                  </a:lnTo>
                  <a:lnTo>
                    <a:pt x="338" y="556"/>
                  </a:lnTo>
                  <a:lnTo>
                    <a:pt x="334" y="560"/>
                  </a:lnTo>
                  <a:lnTo>
                    <a:pt x="324" y="564"/>
                  </a:lnTo>
                  <a:lnTo>
                    <a:pt x="314" y="566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292" y="576"/>
                  </a:lnTo>
                  <a:lnTo>
                    <a:pt x="284" y="584"/>
                  </a:lnTo>
                  <a:lnTo>
                    <a:pt x="278" y="596"/>
                  </a:lnTo>
                  <a:lnTo>
                    <a:pt x="272" y="608"/>
                  </a:lnTo>
                  <a:lnTo>
                    <a:pt x="266" y="636"/>
                  </a:lnTo>
                  <a:lnTo>
                    <a:pt x="260" y="660"/>
                  </a:lnTo>
                  <a:lnTo>
                    <a:pt x="260" y="660"/>
                  </a:lnTo>
                  <a:lnTo>
                    <a:pt x="256" y="684"/>
                  </a:lnTo>
                  <a:lnTo>
                    <a:pt x="254" y="712"/>
                  </a:lnTo>
                  <a:lnTo>
                    <a:pt x="254" y="738"/>
                  </a:lnTo>
                  <a:lnTo>
                    <a:pt x="252" y="764"/>
                  </a:lnTo>
                  <a:lnTo>
                    <a:pt x="252" y="764"/>
                  </a:lnTo>
                  <a:lnTo>
                    <a:pt x="250" y="776"/>
                  </a:lnTo>
                  <a:lnTo>
                    <a:pt x="248" y="790"/>
                  </a:lnTo>
                  <a:lnTo>
                    <a:pt x="240" y="816"/>
                  </a:lnTo>
                  <a:lnTo>
                    <a:pt x="232" y="840"/>
                  </a:lnTo>
                  <a:lnTo>
                    <a:pt x="230" y="854"/>
                  </a:lnTo>
                  <a:lnTo>
                    <a:pt x="228" y="868"/>
                  </a:lnTo>
                  <a:lnTo>
                    <a:pt x="228" y="868"/>
                  </a:lnTo>
                  <a:lnTo>
                    <a:pt x="230" y="920"/>
                  </a:lnTo>
                  <a:lnTo>
                    <a:pt x="230" y="948"/>
                  </a:lnTo>
                  <a:lnTo>
                    <a:pt x="228" y="974"/>
                  </a:lnTo>
                  <a:lnTo>
                    <a:pt x="228" y="974"/>
                  </a:lnTo>
                  <a:lnTo>
                    <a:pt x="222" y="1034"/>
                  </a:lnTo>
                  <a:lnTo>
                    <a:pt x="218" y="1062"/>
                  </a:lnTo>
                  <a:lnTo>
                    <a:pt x="210" y="1092"/>
                  </a:lnTo>
                  <a:lnTo>
                    <a:pt x="210" y="1092"/>
                  </a:lnTo>
                  <a:lnTo>
                    <a:pt x="206" y="1106"/>
                  </a:lnTo>
                  <a:lnTo>
                    <a:pt x="202" y="1122"/>
                  </a:lnTo>
                  <a:lnTo>
                    <a:pt x="198" y="1156"/>
                  </a:lnTo>
                  <a:lnTo>
                    <a:pt x="196" y="1188"/>
                  </a:lnTo>
                  <a:lnTo>
                    <a:pt x="192" y="1220"/>
                  </a:lnTo>
                  <a:lnTo>
                    <a:pt x="192" y="1220"/>
                  </a:lnTo>
                  <a:lnTo>
                    <a:pt x="188" y="1250"/>
                  </a:lnTo>
                  <a:lnTo>
                    <a:pt x="184" y="1282"/>
                  </a:lnTo>
                  <a:lnTo>
                    <a:pt x="182" y="1342"/>
                  </a:lnTo>
                  <a:lnTo>
                    <a:pt x="182" y="1342"/>
                  </a:lnTo>
                  <a:lnTo>
                    <a:pt x="178" y="1408"/>
                  </a:lnTo>
                  <a:lnTo>
                    <a:pt x="176" y="1472"/>
                  </a:lnTo>
                  <a:lnTo>
                    <a:pt x="176" y="1472"/>
                  </a:lnTo>
                  <a:lnTo>
                    <a:pt x="176" y="1544"/>
                  </a:lnTo>
                  <a:lnTo>
                    <a:pt x="176" y="1544"/>
                  </a:lnTo>
                  <a:lnTo>
                    <a:pt x="178" y="1556"/>
                  </a:lnTo>
                  <a:lnTo>
                    <a:pt x="178" y="1560"/>
                  </a:lnTo>
                  <a:lnTo>
                    <a:pt x="176" y="1566"/>
                  </a:lnTo>
                  <a:lnTo>
                    <a:pt x="176" y="1566"/>
                  </a:lnTo>
                  <a:lnTo>
                    <a:pt x="174" y="1580"/>
                  </a:lnTo>
                  <a:lnTo>
                    <a:pt x="172" y="1594"/>
                  </a:lnTo>
                  <a:lnTo>
                    <a:pt x="172" y="1594"/>
                  </a:lnTo>
                  <a:lnTo>
                    <a:pt x="172" y="1600"/>
                  </a:lnTo>
                  <a:lnTo>
                    <a:pt x="174" y="1608"/>
                  </a:lnTo>
                  <a:lnTo>
                    <a:pt x="178" y="1614"/>
                  </a:lnTo>
                  <a:lnTo>
                    <a:pt x="182" y="1620"/>
                  </a:lnTo>
                  <a:lnTo>
                    <a:pt x="194" y="1632"/>
                  </a:lnTo>
                  <a:lnTo>
                    <a:pt x="206" y="1640"/>
                  </a:lnTo>
                  <a:lnTo>
                    <a:pt x="206" y="1640"/>
                  </a:lnTo>
                  <a:lnTo>
                    <a:pt x="200" y="1656"/>
                  </a:lnTo>
                  <a:lnTo>
                    <a:pt x="198" y="1672"/>
                  </a:lnTo>
                  <a:lnTo>
                    <a:pt x="192" y="1702"/>
                  </a:lnTo>
                  <a:lnTo>
                    <a:pt x="192" y="1702"/>
                  </a:lnTo>
                  <a:lnTo>
                    <a:pt x="180" y="1762"/>
                  </a:lnTo>
                  <a:lnTo>
                    <a:pt x="164" y="1818"/>
                  </a:lnTo>
                  <a:lnTo>
                    <a:pt x="164" y="1818"/>
                  </a:lnTo>
                  <a:lnTo>
                    <a:pt x="162" y="1834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58" y="1854"/>
                  </a:lnTo>
                  <a:lnTo>
                    <a:pt x="156" y="1858"/>
                  </a:lnTo>
                  <a:lnTo>
                    <a:pt x="148" y="1866"/>
                  </a:lnTo>
                  <a:lnTo>
                    <a:pt x="148" y="1866"/>
                  </a:lnTo>
                  <a:lnTo>
                    <a:pt x="140" y="1876"/>
                  </a:lnTo>
                  <a:lnTo>
                    <a:pt x="134" y="1886"/>
                  </a:lnTo>
                  <a:lnTo>
                    <a:pt x="124" y="1908"/>
                  </a:lnTo>
                  <a:lnTo>
                    <a:pt x="124" y="1908"/>
                  </a:lnTo>
                  <a:lnTo>
                    <a:pt x="110" y="1934"/>
                  </a:lnTo>
                  <a:lnTo>
                    <a:pt x="106" y="1948"/>
                  </a:lnTo>
                  <a:lnTo>
                    <a:pt x="102" y="1964"/>
                  </a:lnTo>
                  <a:lnTo>
                    <a:pt x="102" y="1964"/>
                  </a:lnTo>
                  <a:lnTo>
                    <a:pt x="100" y="1994"/>
                  </a:lnTo>
                  <a:lnTo>
                    <a:pt x="100" y="2010"/>
                  </a:lnTo>
                  <a:lnTo>
                    <a:pt x="96" y="2024"/>
                  </a:lnTo>
                  <a:lnTo>
                    <a:pt x="96" y="2024"/>
                  </a:lnTo>
                  <a:lnTo>
                    <a:pt x="92" y="2038"/>
                  </a:lnTo>
                  <a:lnTo>
                    <a:pt x="86" y="2050"/>
                  </a:lnTo>
                  <a:lnTo>
                    <a:pt x="80" y="2062"/>
                  </a:lnTo>
                  <a:lnTo>
                    <a:pt x="76" y="2076"/>
                  </a:lnTo>
                  <a:lnTo>
                    <a:pt x="76" y="2076"/>
                  </a:lnTo>
                  <a:lnTo>
                    <a:pt x="68" y="2102"/>
                  </a:lnTo>
                  <a:lnTo>
                    <a:pt x="58" y="2130"/>
                  </a:lnTo>
                  <a:lnTo>
                    <a:pt x="58" y="2130"/>
                  </a:lnTo>
                  <a:lnTo>
                    <a:pt x="44" y="2158"/>
                  </a:lnTo>
                  <a:lnTo>
                    <a:pt x="34" y="2186"/>
                  </a:lnTo>
                  <a:lnTo>
                    <a:pt x="22" y="2216"/>
                  </a:lnTo>
                  <a:lnTo>
                    <a:pt x="8" y="2244"/>
                  </a:lnTo>
                  <a:lnTo>
                    <a:pt x="8" y="2244"/>
                  </a:lnTo>
                  <a:lnTo>
                    <a:pt x="4" y="2258"/>
                  </a:lnTo>
                  <a:lnTo>
                    <a:pt x="0" y="2272"/>
                  </a:lnTo>
                  <a:lnTo>
                    <a:pt x="0" y="2284"/>
                  </a:lnTo>
                  <a:lnTo>
                    <a:pt x="2" y="2298"/>
                  </a:lnTo>
                  <a:lnTo>
                    <a:pt x="2" y="2298"/>
                  </a:lnTo>
                  <a:lnTo>
                    <a:pt x="10" y="2320"/>
                  </a:lnTo>
                  <a:lnTo>
                    <a:pt x="16" y="2332"/>
                  </a:lnTo>
                  <a:lnTo>
                    <a:pt x="24" y="2340"/>
                  </a:lnTo>
                  <a:lnTo>
                    <a:pt x="24" y="2340"/>
                  </a:lnTo>
                  <a:lnTo>
                    <a:pt x="38" y="2348"/>
                  </a:lnTo>
                  <a:lnTo>
                    <a:pt x="52" y="2354"/>
                  </a:lnTo>
                  <a:lnTo>
                    <a:pt x="84" y="2364"/>
                  </a:lnTo>
                  <a:lnTo>
                    <a:pt x="84" y="2364"/>
                  </a:lnTo>
                  <a:lnTo>
                    <a:pt x="112" y="2374"/>
                  </a:lnTo>
                  <a:lnTo>
                    <a:pt x="126" y="2378"/>
                  </a:lnTo>
                  <a:lnTo>
                    <a:pt x="142" y="2380"/>
                  </a:lnTo>
                  <a:lnTo>
                    <a:pt x="142" y="2380"/>
                  </a:lnTo>
                  <a:lnTo>
                    <a:pt x="170" y="2382"/>
                  </a:lnTo>
                  <a:lnTo>
                    <a:pt x="184" y="2382"/>
                  </a:lnTo>
                  <a:lnTo>
                    <a:pt x="200" y="2380"/>
                  </a:lnTo>
                  <a:lnTo>
                    <a:pt x="214" y="2376"/>
                  </a:lnTo>
                  <a:lnTo>
                    <a:pt x="228" y="2372"/>
                  </a:lnTo>
                  <a:lnTo>
                    <a:pt x="240" y="2364"/>
                  </a:lnTo>
                  <a:lnTo>
                    <a:pt x="250" y="2356"/>
                  </a:lnTo>
                  <a:lnTo>
                    <a:pt x="250" y="2356"/>
                  </a:lnTo>
                  <a:lnTo>
                    <a:pt x="260" y="2344"/>
                  </a:lnTo>
                  <a:lnTo>
                    <a:pt x="272" y="2338"/>
                  </a:lnTo>
                  <a:lnTo>
                    <a:pt x="286" y="2332"/>
                  </a:lnTo>
                  <a:lnTo>
                    <a:pt x="302" y="2328"/>
                  </a:lnTo>
                  <a:lnTo>
                    <a:pt x="332" y="2320"/>
                  </a:lnTo>
                  <a:lnTo>
                    <a:pt x="344" y="2314"/>
                  </a:lnTo>
                  <a:lnTo>
                    <a:pt x="356" y="2304"/>
                  </a:lnTo>
                  <a:lnTo>
                    <a:pt x="356" y="2304"/>
                  </a:lnTo>
                  <a:lnTo>
                    <a:pt x="376" y="2290"/>
                  </a:lnTo>
                  <a:lnTo>
                    <a:pt x="396" y="2274"/>
                  </a:lnTo>
                  <a:lnTo>
                    <a:pt x="406" y="2266"/>
                  </a:lnTo>
                  <a:lnTo>
                    <a:pt x="414" y="2256"/>
                  </a:lnTo>
                  <a:lnTo>
                    <a:pt x="420" y="2246"/>
                  </a:lnTo>
                  <a:lnTo>
                    <a:pt x="424" y="2236"/>
                  </a:lnTo>
                  <a:lnTo>
                    <a:pt x="424" y="2236"/>
                  </a:lnTo>
                  <a:lnTo>
                    <a:pt x="426" y="2222"/>
                  </a:lnTo>
                  <a:lnTo>
                    <a:pt x="426" y="2206"/>
                  </a:lnTo>
                  <a:lnTo>
                    <a:pt x="424" y="2178"/>
                  </a:lnTo>
                  <a:lnTo>
                    <a:pt x="416" y="2118"/>
                  </a:lnTo>
                  <a:lnTo>
                    <a:pt x="416" y="2118"/>
                  </a:lnTo>
                  <a:lnTo>
                    <a:pt x="414" y="2104"/>
                  </a:lnTo>
                  <a:lnTo>
                    <a:pt x="416" y="2088"/>
                  </a:lnTo>
                  <a:lnTo>
                    <a:pt x="416" y="2072"/>
                  </a:lnTo>
                  <a:lnTo>
                    <a:pt x="416" y="2056"/>
                  </a:lnTo>
                  <a:lnTo>
                    <a:pt x="416" y="2056"/>
                  </a:lnTo>
                  <a:lnTo>
                    <a:pt x="412" y="2042"/>
                  </a:lnTo>
                  <a:lnTo>
                    <a:pt x="408" y="2030"/>
                  </a:lnTo>
                  <a:lnTo>
                    <a:pt x="406" y="2016"/>
                  </a:lnTo>
                  <a:lnTo>
                    <a:pt x="402" y="2002"/>
                  </a:lnTo>
                  <a:lnTo>
                    <a:pt x="402" y="2002"/>
                  </a:lnTo>
                  <a:lnTo>
                    <a:pt x="402" y="1994"/>
                  </a:lnTo>
                  <a:lnTo>
                    <a:pt x="398" y="1986"/>
                  </a:lnTo>
                  <a:lnTo>
                    <a:pt x="392" y="1970"/>
                  </a:lnTo>
                  <a:lnTo>
                    <a:pt x="384" y="1954"/>
                  </a:lnTo>
                  <a:lnTo>
                    <a:pt x="378" y="1938"/>
                  </a:lnTo>
                  <a:lnTo>
                    <a:pt x="378" y="1938"/>
                  </a:lnTo>
                  <a:lnTo>
                    <a:pt x="376" y="1924"/>
                  </a:lnTo>
                  <a:lnTo>
                    <a:pt x="378" y="1908"/>
                  </a:lnTo>
                  <a:lnTo>
                    <a:pt x="382" y="1894"/>
                  </a:lnTo>
                  <a:lnTo>
                    <a:pt x="386" y="1880"/>
                  </a:lnTo>
                  <a:lnTo>
                    <a:pt x="386" y="1880"/>
                  </a:lnTo>
                  <a:lnTo>
                    <a:pt x="390" y="1874"/>
                  </a:lnTo>
                  <a:lnTo>
                    <a:pt x="394" y="1872"/>
                  </a:lnTo>
                  <a:lnTo>
                    <a:pt x="398" y="1872"/>
                  </a:lnTo>
                  <a:lnTo>
                    <a:pt x="406" y="1874"/>
                  </a:lnTo>
                  <a:lnTo>
                    <a:pt x="406" y="1874"/>
                  </a:lnTo>
                  <a:lnTo>
                    <a:pt x="414" y="1876"/>
                  </a:lnTo>
                  <a:lnTo>
                    <a:pt x="416" y="1878"/>
                  </a:lnTo>
                  <a:lnTo>
                    <a:pt x="418" y="1882"/>
                  </a:lnTo>
                  <a:lnTo>
                    <a:pt x="420" y="1890"/>
                  </a:lnTo>
                  <a:lnTo>
                    <a:pt x="420" y="1890"/>
                  </a:lnTo>
                  <a:lnTo>
                    <a:pt x="424" y="1920"/>
                  </a:lnTo>
                  <a:lnTo>
                    <a:pt x="430" y="1948"/>
                  </a:lnTo>
                  <a:lnTo>
                    <a:pt x="430" y="1948"/>
                  </a:lnTo>
                  <a:lnTo>
                    <a:pt x="440" y="1982"/>
                  </a:lnTo>
                  <a:lnTo>
                    <a:pt x="444" y="2000"/>
                  </a:lnTo>
                  <a:lnTo>
                    <a:pt x="448" y="2018"/>
                  </a:lnTo>
                  <a:lnTo>
                    <a:pt x="448" y="2018"/>
                  </a:lnTo>
                  <a:lnTo>
                    <a:pt x="452" y="2034"/>
                  </a:lnTo>
                  <a:lnTo>
                    <a:pt x="458" y="2046"/>
                  </a:lnTo>
                  <a:lnTo>
                    <a:pt x="464" y="2060"/>
                  </a:lnTo>
                  <a:lnTo>
                    <a:pt x="466" y="2076"/>
                  </a:lnTo>
                  <a:lnTo>
                    <a:pt x="466" y="2076"/>
                  </a:lnTo>
                  <a:lnTo>
                    <a:pt x="468" y="2108"/>
                  </a:lnTo>
                  <a:lnTo>
                    <a:pt x="470" y="2140"/>
                  </a:lnTo>
                  <a:lnTo>
                    <a:pt x="476" y="2170"/>
                  </a:lnTo>
                  <a:lnTo>
                    <a:pt x="484" y="2202"/>
                  </a:lnTo>
                  <a:lnTo>
                    <a:pt x="484" y="2202"/>
                  </a:lnTo>
                  <a:lnTo>
                    <a:pt x="494" y="2230"/>
                  </a:lnTo>
                  <a:lnTo>
                    <a:pt x="506" y="2256"/>
                  </a:lnTo>
                  <a:lnTo>
                    <a:pt x="518" y="2282"/>
                  </a:lnTo>
                  <a:lnTo>
                    <a:pt x="528" y="2310"/>
                  </a:lnTo>
                  <a:lnTo>
                    <a:pt x="528" y="2310"/>
                  </a:lnTo>
                  <a:lnTo>
                    <a:pt x="538" y="2336"/>
                  </a:lnTo>
                  <a:lnTo>
                    <a:pt x="548" y="2364"/>
                  </a:lnTo>
                  <a:lnTo>
                    <a:pt x="548" y="2364"/>
                  </a:lnTo>
                  <a:lnTo>
                    <a:pt x="554" y="2378"/>
                  </a:lnTo>
                  <a:lnTo>
                    <a:pt x="558" y="2392"/>
                  </a:lnTo>
                  <a:lnTo>
                    <a:pt x="562" y="2408"/>
                  </a:lnTo>
                  <a:lnTo>
                    <a:pt x="566" y="2422"/>
                  </a:lnTo>
                  <a:lnTo>
                    <a:pt x="566" y="2422"/>
                  </a:lnTo>
                  <a:lnTo>
                    <a:pt x="578" y="2450"/>
                  </a:lnTo>
                  <a:lnTo>
                    <a:pt x="586" y="2480"/>
                  </a:lnTo>
                  <a:lnTo>
                    <a:pt x="586" y="2480"/>
                  </a:lnTo>
                  <a:lnTo>
                    <a:pt x="588" y="2488"/>
                  </a:lnTo>
                  <a:lnTo>
                    <a:pt x="588" y="2494"/>
                  </a:lnTo>
                  <a:lnTo>
                    <a:pt x="588" y="2502"/>
                  </a:lnTo>
                  <a:lnTo>
                    <a:pt x="590" y="2510"/>
                  </a:lnTo>
                  <a:lnTo>
                    <a:pt x="590" y="2510"/>
                  </a:lnTo>
                  <a:lnTo>
                    <a:pt x="594" y="2522"/>
                  </a:lnTo>
                  <a:lnTo>
                    <a:pt x="600" y="2534"/>
                  </a:lnTo>
                  <a:lnTo>
                    <a:pt x="600" y="2534"/>
                  </a:lnTo>
                  <a:lnTo>
                    <a:pt x="600" y="2540"/>
                  </a:lnTo>
                  <a:lnTo>
                    <a:pt x="598" y="2546"/>
                  </a:lnTo>
                  <a:lnTo>
                    <a:pt x="592" y="2558"/>
                  </a:lnTo>
                  <a:lnTo>
                    <a:pt x="584" y="2570"/>
                  </a:lnTo>
                  <a:lnTo>
                    <a:pt x="578" y="2582"/>
                  </a:lnTo>
                  <a:lnTo>
                    <a:pt x="578" y="2582"/>
                  </a:lnTo>
                  <a:lnTo>
                    <a:pt x="570" y="2608"/>
                  </a:lnTo>
                  <a:lnTo>
                    <a:pt x="564" y="2634"/>
                  </a:lnTo>
                  <a:lnTo>
                    <a:pt x="564" y="2634"/>
                  </a:lnTo>
                  <a:lnTo>
                    <a:pt x="564" y="2646"/>
                  </a:lnTo>
                  <a:lnTo>
                    <a:pt x="562" y="2660"/>
                  </a:lnTo>
                  <a:lnTo>
                    <a:pt x="562" y="2674"/>
                  </a:lnTo>
                  <a:lnTo>
                    <a:pt x="560" y="2682"/>
                  </a:lnTo>
                  <a:lnTo>
                    <a:pt x="556" y="2686"/>
                  </a:lnTo>
                  <a:lnTo>
                    <a:pt x="556" y="2686"/>
                  </a:lnTo>
                  <a:lnTo>
                    <a:pt x="548" y="2698"/>
                  </a:lnTo>
                  <a:lnTo>
                    <a:pt x="542" y="2712"/>
                  </a:lnTo>
                  <a:lnTo>
                    <a:pt x="536" y="2728"/>
                  </a:lnTo>
                  <a:lnTo>
                    <a:pt x="534" y="2740"/>
                  </a:lnTo>
                  <a:lnTo>
                    <a:pt x="534" y="2740"/>
                  </a:lnTo>
                  <a:lnTo>
                    <a:pt x="532" y="2750"/>
                  </a:lnTo>
                  <a:lnTo>
                    <a:pt x="532" y="2760"/>
                  </a:lnTo>
                  <a:lnTo>
                    <a:pt x="534" y="2768"/>
                  </a:lnTo>
                  <a:lnTo>
                    <a:pt x="542" y="2776"/>
                  </a:lnTo>
                  <a:lnTo>
                    <a:pt x="542" y="2776"/>
                  </a:lnTo>
                  <a:lnTo>
                    <a:pt x="546" y="2780"/>
                  </a:lnTo>
                  <a:lnTo>
                    <a:pt x="548" y="2784"/>
                  </a:lnTo>
                  <a:lnTo>
                    <a:pt x="548" y="2788"/>
                  </a:lnTo>
                  <a:lnTo>
                    <a:pt x="546" y="2794"/>
                  </a:lnTo>
                  <a:lnTo>
                    <a:pt x="540" y="2802"/>
                  </a:lnTo>
                  <a:lnTo>
                    <a:pt x="536" y="2812"/>
                  </a:lnTo>
                  <a:lnTo>
                    <a:pt x="536" y="2812"/>
                  </a:lnTo>
                  <a:lnTo>
                    <a:pt x="534" y="2820"/>
                  </a:lnTo>
                  <a:lnTo>
                    <a:pt x="534" y="2828"/>
                  </a:lnTo>
                  <a:lnTo>
                    <a:pt x="536" y="2834"/>
                  </a:lnTo>
                  <a:lnTo>
                    <a:pt x="538" y="2840"/>
                  </a:lnTo>
                  <a:lnTo>
                    <a:pt x="542" y="2844"/>
                  </a:lnTo>
                  <a:lnTo>
                    <a:pt x="546" y="2848"/>
                  </a:lnTo>
                  <a:lnTo>
                    <a:pt x="558" y="2852"/>
                  </a:lnTo>
                  <a:lnTo>
                    <a:pt x="570" y="2856"/>
                  </a:lnTo>
                  <a:lnTo>
                    <a:pt x="586" y="2856"/>
                  </a:lnTo>
                  <a:lnTo>
                    <a:pt x="612" y="2858"/>
                  </a:lnTo>
                  <a:lnTo>
                    <a:pt x="612" y="2858"/>
                  </a:lnTo>
                  <a:lnTo>
                    <a:pt x="624" y="2858"/>
                  </a:lnTo>
                  <a:lnTo>
                    <a:pt x="634" y="2856"/>
                  </a:lnTo>
                  <a:lnTo>
                    <a:pt x="644" y="2852"/>
                  </a:lnTo>
                  <a:lnTo>
                    <a:pt x="650" y="2848"/>
                  </a:lnTo>
                  <a:lnTo>
                    <a:pt x="656" y="2842"/>
                  </a:lnTo>
                  <a:lnTo>
                    <a:pt x="660" y="2834"/>
                  </a:lnTo>
                  <a:lnTo>
                    <a:pt x="664" y="2824"/>
                  </a:lnTo>
                  <a:lnTo>
                    <a:pt x="664" y="2812"/>
                  </a:lnTo>
                  <a:lnTo>
                    <a:pt x="664" y="2812"/>
                  </a:lnTo>
                  <a:lnTo>
                    <a:pt x="664" y="2780"/>
                  </a:lnTo>
                  <a:lnTo>
                    <a:pt x="664" y="2746"/>
                  </a:lnTo>
                  <a:lnTo>
                    <a:pt x="664" y="2746"/>
                  </a:lnTo>
                  <a:lnTo>
                    <a:pt x="666" y="2734"/>
                  </a:lnTo>
                  <a:lnTo>
                    <a:pt x="670" y="2724"/>
                  </a:lnTo>
                  <a:lnTo>
                    <a:pt x="674" y="2714"/>
                  </a:lnTo>
                  <a:lnTo>
                    <a:pt x="676" y="2702"/>
                  </a:lnTo>
                  <a:lnTo>
                    <a:pt x="676" y="2702"/>
                  </a:lnTo>
                  <a:lnTo>
                    <a:pt x="676" y="2694"/>
                  </a:lnTo>
                  <a:lnTo>
                    <a:pt x="672" y="2686"/>
                  </a:lnTo>
                  <a:lnTo>
                    <a:pt x="666" y="2678"/>
                  </a:lnTo>
                  <a:lnTo>
                    <a:pt x="664" y="2668"/>
                  </a:lnTo>
                  <a:lnTo>
                    <a:pt x="664" y="2668"/>
                  </a:lnTo>
                  <a:lnTo>
                    <a:pt x="662" y="2662"/>
                  </a:lnTo>
                  <a:lnTo>
                    <a:pt x="662" y="2656"/>
                  </a:lnTo>
                  <a:lnTo>
                    <a:pt x="664" y="2644"/>
                  </a:lnTo>
                  <a:lnTo>
                    <a:pt x="670" y="2634"/>
                  </a:lnTo>
                  <a:lnTo>
                    <a:pt x="676" y="2622"/>
                  </a:lnTo>
                  <a:lnTo>
                    <a:pt x="676" y="2622"/>
                  </a:lnTo>
                  <a:lnTo>
                    <a:pt x="678" y="2640"/>
                  </a:lnTo>
                  <a:lnTo>
                    <a:pt x="680" y="2658"/>
                  </a:lnTo>
                  <a:lnTo>
                    <a:pt x="680" y="2658"/>
                  </a:lnTo>
                  <a:lnTo>
                    <a:pt x="684" y="2664"/>
                  </a:lnTo>
                  <a:lnTo>
                    <a:pt x="688" y="2668"/>
                  </a:lnTo>
                  <a:lnTo>
                    <a:pt x="692" y="2668"/>
                  </a:lnTo>
                  <a:lnTo>
                    <a:pt x="694" y="2666"/>
                  </a:lnTo>
                  <a:lnTo>
                    <a:pt x="696" y="2664"/>
                  </a:lnTo>
                  <a:lnTo>
                    <a:pt x="698" y="2660"/>
                  </a:lnTo>
                  <a:lnTo>
                    <a:pt x="698" y="2660"/>
                  </a:lnTo>
                  <a:lnTo>
                    <a:pt x="698" y="2650"/>
                  </a:lnTo>
                  <a:lnTo>
                    <a:pt x="698" y="2638"/>
                  </a:lnTo>
                  <a:lnTo>
                    <a:pt x="696" y="2620"/>
                  </a:lnTo>
                  <a:lnTo>
                    <a:pt x="694" y="2610"/>
                  </a:lnTo>
                  <a:lnTo>
                    <a:pt x="696" y="2600"/>
                  </a:lnTo>
                  <a:lnTo>
                    <a:pt x="698" y="2590"/>
                  </a:lnTo>
                  <a:lnTo>
                    <a:pt x="702" y="2578"/>
                  </a:lnTo>
                  <a:lnTo>
                    <a:pt x="702" y="2578"/>
                  </a:lnTo>
                  <a:lnTo>
                    <a:pt x="708" y="2568"/>
                  </a:lnTo>
                  <a:lnTo>
                    <a:pt x="710" y="2558"/>
                  </a:lnTo>
                  <a:lnTo>
                    <a:pt x="710" y="2546"/>
                  </a:lnTo>
                  <a:lnTo>
                    <a:pt x="710" y="2536"/>
                  </a:lnTo>
                  <a:lnTo>
                    <a:pt x="708" y="2524"/>
                  </a:lnTo>
                  <a:lnTo>
                    <a:pt x="704" y="2514"/>
                  </a:lnTo>
                  <a:lnTo>
                    <a:pt x="698" y="2504"/>
                  </a:lnTo>
                  <a:lnTo>
                    <a:pt x="692" y="2496"/>
                  </a:lnTo>
                  <a:lnTo>
                    <a:pt x="692" y="2496"/>
                  </a:lnTo>
                  <a:lnTo>
                    <a:pt x="686" y="2486"/>
                  </a:lnTo>
                  <a:lnTo>
                    <a:pt x="682" y="2478"/>
                  </a:lnTo>
                  <a:lnTo>
                    <a:pt x="682" y="2468"/>
                  </a:lnTo>
                  <a:lnTo>
                    <a:pt x="682" y="2460"/>
                  </a:lnTo>
                  <a:lnTo>
                    <a:pt x="684" y="2442"/>
                  </a:lnTo>
                  <a:lnTo>
                    <a:pt x="690" y="2424"/>
                  </a:lnTo>
                  <a:lnTo>
                    <a:pt x="690" y="2424"/>
                  </a:lnTo>
                  <a:lnTo>
                    <a:pt x="702" y="2376"/>
                  </a:lnTo>
                  <a:lnTo>
                    <a:pt x="708" y="2352"/>
                  </a:lnTo>
                  <a:lnTo>
                    <a:pt x="712" y="2328"/>
                  </a:lnTo>
                  <a:lnTo>
                    <a:pt x="712" y="2328"/>
                  </a:lnTo>
                  <a:lnTo>
                    <a:pt x="716" y="2318"/>
                  </a:lnTo>
                  <a:lnTo>
                    <a:pt x="720" y="2306"/>
                  </a:lnTo>
                  <a:lnTo>
                    <a:pt x="724" y="2296"/>
                  </a:lnTo>
                  <a:lnTo>
                    <a:pt x="724" y="2286"/>
                  </a:lnTo>
                  <a:lnTo>
                    <a:pt x="724" y="2286"/>
                  </a:lnTo>
                  <a:lnTo>
                    <a:pt x="724" y="2266"/>
                  </a:lnTo>
                  <a:lnTo>
                    <a:pt x="726" y="2248"/>
                  </a:lnTo>
                  <a:lnTo>
                    <a:pt x="726" y="2248"/>
                  </a:lnTo>
                  <a:lnTo>
                    <a:pt x="730" y="2196"/>
                  </a:lnTo>
                  <a:lnTo>
                    <a:pt x="732" y="2172"/>
                  </a:lnTo>
                  <a:lnTo>
                    <a:pt x="730" y="2146"/>
                  </a:lnTo>
                  <a:lnTo>
                    <a:pt x="730" y="2146"/>
                  </a:lnTo>
                  <a:lnTo>
                    <a:pt x="726" y="2102"/>
                  </a:lnTo>
                  <a:lnTo>
                    <a:pt x="722" y="2056"/>
                  </a:lnTo>
                  <a:lnTo>
                    <a:pt x="722" y="2056"/>
                  </a:lnTo>
                  <a:lnTo>
                    <a:pt x="720" y="2020"/>
                  </a:lnTo>
                  <a:lnTo>
                    <a:pt x="722" y="2002"/>
                  </a:lnTo>
                  <a:lnTo>
                    <a:pt x="722" y="1984"/>
                  </a:lnTo>
                  <a:lnTo>
                    <a:pt x="722" y="1984"/>
                  </a:lnTo>
                  <a:lnTo>
                    <a:pt x="726" y="1970"/>
                  </a:lnTo>
                  <a:lnTo>
                    <a:pt x="730" y="1956"/>
                  </a:lnTo>
                  <a:lnTo>
                    <a:pt x="734" y="1944"/>
                  </a:lnTo>
                  <a:lnTo>
                    <a:pt x="736" y="1928"/>
                  </a:lnTo>
                  <a:lnTo>
                    <a:pt x="736" y="1928"/>
                  </a:lnTo>
                  <a:lnTo>
                    <a:pt x="740" y="1896"/>
                  </a:lnTo>
                  <a:lnTo>
                    <a:pt x="740" y="1896"/>
                  </a:lnTo>
                  <a:lnTo>
                    <a:pt x="740" y="1886"/>
                  </a:lnTo>
                  <a:lnTo>
                    <a:pt x="742" y="1880"/>
                  </a:lnTo>
                  <a:lnTo>
                    <a:pt x="742" y="1878"/>
                  </a:lnTo>
                  <a:lnTo>
                    <a:pt x="746" y="1878"/>
                  </a:lnTo>
                  <a:lnTo>
                    <a:pt x="754" y="1876"/>
                  </a:lnTo>
                  <a:lnTo>
                    <a:pt x="754" y="1876"/>
                  </a:lnTo>
                  <a:lnTo>
                    <a:pt x="768" y="1876"/>
                  </a:lnTo>
                  <a:lnTo>
                    <a:pt x="782" y="1872"/>
                  </a:lnTo>
                  <a:lnTo>
                    <a:pt x="808" y="1864"/>
                  </a:lnTo>
                  <a:lnTo>
                    <a:pt x="808" y="1864"/>
                  </a:lnTo>
                  <a:lnTo>
                    <a:pt x="836" y="1856"/>
                  </a:lnTo>
                  <a:lnTo>
                    <a:pt x="862" y="1848"/>
                  </a:lnTo>
                  <a:lnTo>
                    <a:pt x="890" y="1842"/>
                  </a:lnTo>
                  <a:lnTo>
                    <a:pt x="920" y="1838"/>
                  </a:lnTo>
                  <a:lnTo>
                    <a:pt x="920" y="1838"/>
                  </a:lnTo>
                  <a:lnTo>
                    <a:pt x="938" y="1838"/>
                  </a:lnTo>
                  <a:lnTo>
                    <a:pt x="958" y="1836"/>
                  </a:lnTo>
                  <a:lnTo>
                    <a:pt x="958" y="1836"/>
                  </a:lnTo>
                  <a:lnTo>
                    <a:pt x="962" y="1834"/>
                  </a:lnTo>
                  <a:lnTo>
                    <a:pt x="966" y="1832"/>
                  </a:lnTo>
                  <a:lnTo>
                    <a:pt x="968" y="1828"/>
                  </a:lnTo>
                  <a:lnTo>
                    <a:pt x="968" y="1826"/>
                  </a:lnTo>
                  <a:lnTo>
                    <a:pt x="966" y="1818"/>
                  </a:lnTo>
                  <a:lnTo>
                    <a:pt x="964" y="1810"/>
                  </a:lnTo>
                  <a:lnTo>
                    <a:pt x="964" y="1810"/>
                  </a:lnTo>
                  <a:lnTo>
                    <a:pt x="952" y="1744"/>
                  </a:lnTo>
                  <a:lnTo>
                    <a:pt x="952" y="1744"/>
                  </a:lnTo>
                  <a:lnTo>
                    <a:pt x="944" y="1714"/>
                  </a:lnTo>
                  <a:lnTo>
                    <a:pt x="940" y="1700"/>
                  </a:lnTo>
                  <a:lnTo>
                    <a:pt x="938" y="1686"/>
                  </a:lnTo>
                  <a:lnTo>
                    <a:pt x="938" y="1686"/>
                  </a:lnTo>
                  <a:lnTo>
                    <a:pt x="934" y="1658"/>
                  </a:lnTo>
                  <a:lnTo>
                    <a:pt x="928" y="1632"/>
                  </a:lnTo>
                  <a:lnTo>
                    <a:pt x="920" y="1580"/>
                  </a:lnTo>
                  <a:lnTo>
                    <a:pt x="920" y="1580"/>
                  </a:lnTo>
                  <a:lnTo>
                    <a:pt x="936" y="1590"/>
                  </a:lnTo>
                  <a:lnTo>
                    <a:pt x="954" y="1598"/>
                  </a:lnTo>
                  <a:lnTo>
                    <a:pt x="954" y="1598"/>
                  </a:lnTo>
                  <a:lnTo>
                    <a:pt x="958" y="1598"/>
                  </a:lnTo>
                  <a:lnTo>
                    <a:pt x="966" y="1598"/>
                  </a:lnTo>
                  <a:lnTo>
                    <a:pt x="978" y="1596"/>
                  </a:lnTo>
                  <a:lnTo>
                    <a:pt x="984" y="1594"/>
                  </a:lnTo>
                  <a:lnTo>
                    <a:pt x="990" y="1596"/>
                  </a:lnTo>
                  <a:lnTo>
                    <a:pt x="992" y="1600"/>
                  </a:lnTo>
                  <a:lnTo>
                    <a:pt x="994" y="1606"/>
                  </a:lnTo>
                  <a:lnTo>
                    <a:pt x="994" y="1606"/>
                  </a:lnTo>
                  <a:lnTo>
                    <a:pt x="994" y="1612"/>
                  </a:lnTo>
                  <a:lnTo>
                    <a:pt x="992" y="1616"/>
                  </a:lnTo>
                  <a:lnTo>
                    <a:pt x="988" y="1620"/>
                  </a:lnTo>
                  <a:lnTo>
                    <a:pt x="986" y="1624"/>
                  </a:lnTo>
                  <a:lnTo>
                    <a:pt x="986" y="1624"/>
                  </a:lnTo>
                  <a:lnTo>
                    <a:pt x="986" y="1634"/>
                  </a:lnTo>
                  <a:lnTo>
                    <a:pt x="986" y="1642"/>
                  </a:lnTo>
                  <a:lnTo>
                    <a:pt x="988" y="1660"/>
                  </a:lnTo>
                  <a:lnTo>
                    <a:pt x="988" y="1660"/>
                  </a:lnTo>
                  <a:lnTo>
                    <a:pt x="988" y="1674"/>
                  </a:lnTo>
                  <a:lnTo>
                    <a:pt x="986" y="1688"/>
                  </a:lnTo>
                  <a:lnTo>
                    <a:pt x="984" y="1714"/>
                  </a:lnTo>
                  <a:lnTo>
                    <a:pt x="984" y="1714"/>
                  </a:lnTo>
                  <a:lnTo>
                    <a:pt x="984" y="1752"/>
                  </a:lnTo>
                  <a:lnTo>
                    <a:pt x="984" y="1790"/>
                  </a:lnTo>
                  <a:lnTo>
                    <a:pt x="984" y="1828"/>
                  </a:lnTo>
                  <a:lnTo>
                    <a:pt x="980" y="1864"/>
                  </a:lnTo>
                  <a:lnTo>
                    <a:pt x="980" y="1864"/>
                  </a:lnTo>
                  <a:lnTo>
                    <a:pt x="978" y="1898"/>
                  </a:lnTo>
                  <a:lnTo>
                    <a:pt x="978" y="1932"/>
                  </a:lnTo>
                  <a:lnTo>
                    <a:pt x="976" y="1964"/>
                  </a:lnTo>
                  <a:lnTo>
                    <a:pt x="974" y="1980"/>
                  </a:lnTo>
                  <a:lnTo>
                    <a:pt x="970" y="1996"/>
                  </a:lnTo>
                  <a:lnTo>
                    <a:pt x="970" y="1996"/>
                  </a:lnTo>
                  <a:lnTo>
                    <a:pt x="958" y="2026"/>
                  </a:lnTo>
                  <a:lnTo>
                    <a:pt x="944" y="2056"/>
                  </a:lnTo>
                  <a:lnTo>
                    <a:pt x="932" y="2086"/>
                  </a:lnTo>
                  <a:lnTo>
                    <a:pt x="920" y="2116"/>
                  </a:lnTo>
                  <a:lnTo>
                    <a:pt x="920" y="2116"/>
                  </a:lnTo>
                  <a:lnTo>
                    <a:pt x="912" y="2146"/>
                  </a:lnTo>
                  <a:lnTo>
                    <a:pt x="908" y="2178"/>
                  </a:lnTo>
                  <a:lnTo>
                    <a:pt x="904" y="2208"/>
                  </a:lnTo>
                  <a:lnTo>
                    <a:pt x="900" y="2238"/>
                  </a:lnTo>
                  <a:lnTo>
                    <a:pt x="900" y="2238"/>
                  </a:lnTo>
                  <a:lnTo>
                    <a:pt x="894" y="2266"/>
                  </a:lnTo>
                  <a:lnTo>
                    <a:pt x="888" y="2294"/>
                  </a:lnTo>
                  <a:lnTo>
                    <a:pt x="882" y="2322"/>
                  </a:lnTo>
                  <a:lnTo>
                    <a:pt x="874" y="2352"/>
                  </a:lnTo>
                  <a:lnTo>
                    <a:pt x="874" y="2352"/>
                  </a:lnTo>
                  <a:lnTo>
                    <a:pt x="864" y="2382"/>
                  </a:lnTo>
                  <a:lnTo>
                    <a:pt x="856" y="2412"/>
                  </a:lnTo>
                  <a:lnTo>
                    <a:pt x="852" y="2444"/>
                  </a:lnTo>
                  <a:lnTo>
                    <a:pt x="848" y="2474"/>
                  </a:lnTo>
                  <a:lnTo>
                    <a:pt x="848" y="2474"/>
                  </a:lnTo>
                  <a:lnTo>
                    <a:pt x="844" y="2514"/>
                  </a:lnTo>
                  <a:lnTo>
                    <a:pt x="838" y="2552"/>
                  </a:lnTo>
                  <a:lnTo>
                    <a:pt x="836" y="2588"/>
                  </a:lnTo>
                  <a:lnTo>
                    <a:pt x="836" y="2608"/>
                  </a:lnTo>
                  <a:lnTo>
                    <a:pt x="838" y="2628"/>
                  </a:lnTo>
                  <a:lnTo>
                    <a:pt x="838" y="2628"/>
                  </a:lnTo>
                  <a:lnTo>
                    <a:pt x="842" y="2638"/>
                  </a:lnTo>
                  <a:lnTo>
                    <a:pt x="848" y="2650"/>
                  </a:lnTo>
                  <a:lnTo>
                    <a:pt x="852" y="2662"/>
                  </a:lnTo>
                  <a:lnTo>
                    <a:pt x="852" y="2668"/>
                  </a:lnTo>
                  <a:lnTo>
                    <a:pt x="852" y="2672"/>
                  </a:lnTo>
                  <a:lnTo>
                    <a:pt x="852" y="2672"/>
                  </a:lnTo>
                  <a:lnTo>
                    <a:pt x="842" y="2692"/>
                  </a:lnTo>
                  <a:lnTo>
                    <a:pt x="838" y="2704"/>
                  </a:lnTo>
                  <a:lnTo>
                    <a:pt x="838" y="2716"/>
                  </a:lnTo>
                  <a:lnTo>
                    <a:pt x="838" y="2716"/>
                  </a:lnTo>
                  <a:lnTo>
                    <a:pt x="822" y="2742"/>
                  </a:lnTo>
                  <a:lnTo>
                    <a:pt x="812" y="2756"/>
                  </a:lnTo>
                  <a:lnTo>
                    <a:pt x="804" y="2772"/>
                  </a:lnTo>
                  <a:lnTo>
                    <a:pt x="798" y="2788"/>
                  </a:lnTo>
                  <a:lnTo>
                    <a:pt x="794" y="2804"/>
                  </a:lnTo>
                  <a:lnTo>
                    <a:pt x="794" y="2812"/>
                  </a:lnTo>
                  <a:lnTo>
                    <a:pt x="796" y="2820"/>
                  </a:lnTo>
                  <a:lnTo>
                    <a:pt x="798" y="2826"/>
                  </a:lnTo>
                  <a:lnTo>
                    <a:pt x="802" y="2832"/>
                  </a:lnTo>
                  <a:lnTo>
                    <a:pt x="802" y="2832"/>
                  </a:lnTo>
                  <a:lnTo>
                    <a:pt x="806" y="2838"/>
                  </a:lnTo>
                  <a:lnTo>
                    <a:pt x="812" y="2842"/>
                  </a:lnTo>
                  <a:lnTo>
                    <a:pt x="828" y="2848"/>
                  </a:lnTo>
                  <a:lnTo>
                    <a:pt x="844" y="2852"/>
                  </a:lnTo>
                  <a:lnTo>
                    <a:pt x="862" y="2852"/>
                  </a:lnTo>
                  <a:lnTo>
                    <a:pt x="880" y="2852"/>
                  </a:lnTo>
                  <a:lnTo>
                    <a:pt x="898" y="2852"/>
                  </a:lnTo>
                  <a:lnTo>
                    <a:pt x="928" y="2848"/>
                  </a:lnTo>
                  <a:lnTo>
                    <a:pt x="928" y="2848"/>
                  </a:lnTo>
                  <a:lnTo>
                    <a:pt x="944" y="2844"/>
                  </a:lnTo>
                  <a:lnTo>
                    <a:pt x="954" y="2838"/>
                  </a:lnTo>
                  <a:lnTo>
                    <a:pt x="960" y="2832"/>
                  </a:lnTo>
                  <a:lnTo>
                    <a:pt x="964" y="2822"/>
                  </a:lnTo>
                  <a:lnTo>
                    <a:pt x="966" y="2802"/>
                  </a:lnTo>
                  <a:lnTo>
                    <a:pt x="970" y="2790"/>
                  </a:lnTo>
                  <a:lnTo>
                    <a:pt x="974" y="2778"/>
                  </a:lnTo>
                  <a:lnTo>
                    <a:pt x="974" y="2778"/>
                  </a:lnTo>
                  <a:lnTo>
                    <a:pt x="980" y="2766"/>
                  </a:lnTo>
                  <a:lnTo>
                    <a:pt x="984" y="2754"/>
                  </a:lnTo>
                  <a:lnTo>
                    <a:pt x="990" y="2730"/>
                  </a:lnTo>
                  <a:lnTo>
                    <a:pt x="990" y="2706"/>
                  </a:lnTo>
                  <a:lnTo>
                    <a:pt x="990" y="2680"/>
                  </a:lnTo>
                  <a:lnTo>
                    <a:pt x="990" y="2680"/>
                  </a:lnTo>
                  <a:lnTo>
                    <a:pt x="1012" y="2680"/>
                  </a:lnTo>
                  <a:lnTo>
                    <a:pt x="1022" y="2680"/>
                  </a:lnTo>
                  <a:lnTo>
                    <a:pt x="1026" y="2678"/>
                  </a:lnTo>
                  <a:lnTo>
                    <a:pt x="1030" y="2674"/>
                  </a:lnTo>
                  <a:lnTo>
                    <a:pt x="1030" y="2674"/>
                  </a:lnTo>
                  <a:lnTo>
                    <a:pt x="1034" y="2662"/>
                  </a:lnTo>
                  <a:lnTo>
                    <a:pt x="1040" y="2650"/>
                  </a:lnTo>
                  <a:lnTo>
                    <a:pt x="1040" y="2650"/>
                  </a:lnTo>
                  <a:lnTo>
                    <a:pt x="1046" y="2636"/>
                  </a:lnTo>
                  <a:lnTo>
                    <a:pt x="1048" y="2620"/>
                  </a:lnTo>
                  <a:lnTo>
                    <a:pt x="1052" y="2604"/>
                  </a:lnTo>
                  <a:lnTo>
                    <a:pt x="1056" y="2588"/>
                  </a:lnTo>
                  <a:lnTo>
                    <a:pt x="1056" y="2588"/>
                  </a:lnTo>
                  <a:lnTo>
                    <a:pt x="1060" y="2574"/>
                  </a:lnTo>
                  <a:lnTo>
                    <a:pt x="1064" y="2560"/>
                  </a:lnTo>
                  <a:lnTo>
                    <a:pt x="1068" y="2532"/>
                  </a:lnTo>
                  <a:lnTo>
                    <a:pt x="1072" y="2502"/>
                  </a:lnTo>
                  <a:lnTo>
                    <a:pt x="1076" y="2488"/>
                  </a:lnTo>
                  <a:lnTo>
                    <a:pt x="1080" y="2474"/>
                  </a:lnTo>
                  <a:lnTo>
                    <a:pt x="1080" y="2474"/>
                  </a:lnTo>
                  <a:lnTo>
                    <a:pt x="1094" y="2444"/>
                  </a:lnTo>
                  <a:lnTo>
                    <a:pt x="1104" y="2412"/>
                  </a:lnTo>
                  <a:lnTo>
                    <a:pt x="1112" y="2378"/>
                  </a:lnTo>
                  <a:lnTo>
                    <a:pt x="1118" y="2344"/>
                  </a:lnTo>
                  <a:lnTo>
                    <a:pt x="1128" y="2276"/>
                  </a:lnTo>
                  <a:lnTo>
                    <a:pt x="1134" y="2242"/>
                  </a:lnTo>
                  <a:lnTo>
                    <a:pt x="1142" y="2210"/>
                  </a:lnTo>
                  <a:lnTo>
                    <a:pt x="1142" y="2210"/>
                  </a:lnTo>
                  <a:lnTo>
                    <a:pt x="1150" y="2168"/>
                  </a:lnTo>
                  <a:lnTo>
                    <a:pt x="1156" y="2124"/>
                  </a:lnTo>
                  <a:lnTo>
                    <a:pt x="1158" y="2082"/>
                  </a:lnTo>
                  <a:lnTo>
                    <a:pt x="1160" y="2040"/>
                  </a:lnTo>
                  <a:lnTo>
                    <a:pt x="1160" y="2040"/>
                  </a:lnTo>
                  <a:lnTo>
                    <a:pt x="1164" y="2000"/>
                  </a:lnTo>
                  <a:lnTo>
                    <a:pt x="1170" y="1962"/>
                  </a:lnTo>
                  <a:lnTo>
                    <a:pt x="1174" y="1924"/>
                  </a:lnTo>
                  <a:lnTo>
                    <a:pt x="1176" y="1886"/>
                  </a:lnTo>
                  <a:lnTo>
                    <a:pt x="1176" y="1886"/>
                  </a:lnTo>
                  <a:lnTo>
                    <a:pt x="1176" y="1866"/>
                  </a:lnTo>
                  <a:lnTo>
                    <a:pt x="1180" y="1848"/>
                  </a:lnTo>
                  <a:lnTo>
                    <a:pt x="1184" y="1830"/>
                  </a:lnTo>
                  <a:lnTo>
                    <a:pt x="1188" y="1812"/>
                  </a:lnTo>
                  <a:lnTo>
                    <a:pt x="1202" y="1778"/>
                  </a:lnTo>
                  <a:lnTo>
                    <a:pt x="1218" y="1742"/>
                  </a:lnTo>
                  <a:lnTo>
                    <a:pt x="1254" y="1676"/>
                  </a:lnTo>
                  <a:lnTo>
                    <a:pt x="1272" y="1642"/>
                  </a:lnTo>
                  <a:lnTo>
                    <a:pt x="1286" y="1610"/>
                  </a:lnTo>
                  <a:lnTo>
                    <a:pt x="1286" y="1610"/>
                  </a:lnTo>
                  <a:lnTo>
                    <a:pt x="1292" y="1642"/>
                  </a:lnTo>
                  <a:lnTo>
                    <a:pt x="1300" y="1676"/>
                  </a:lnTo>
                  <a:lnTo>
                    <a:pt x="1308" y="1708"/>
                  </a:lnTo>
                  <a:lnTo>
                    <a:pt x="1310" y="1726"/>
                  </a:lnTo>
                  <a:lnTo>
                    <a:pt x="1310" y="1742"/>
                  </a:lnTo>
                  <a:lnTo>
                    <a:pt x="1310" y="1742"/>
                  </a:lnTo>
                  <a:lnTo>
                    <a:pt x="1312" y="1776"/>
                  </a:lnTo>
                  <a:lnTo>
                    <a:pt x="1310" y="1812"/>
                  </a:lnTo>
                  <a:lnTo>
                    <a:pt x="1304" y="1878"/>
                  </a:lnTo>
                  <a:lnTo>
                    <a:pt x="1304" y="1878"/>
                  </a:lnTo>
                  <a:lnTo>
                    <a:pt x="1302" y="1918"/>
                  </a:lnTo>
                  <a:lnTo>
                    <a:pt x="1302" y="1956"/>
                  </a:lnTo>
                  <a:lnTo>
                    <a:pt x="1300" y="1994"/>
                  </a:lnTo>
                  <a:lnTo>
                    <a:pt x="1298" y="2034"/>
                  </a:lnTo>
                  <a:lnTo>
                    <a:pt x="1298" y="2034"/>
                  </a:lnTo>
                  <a:lnTo>
                    <a:pt x="1292" y="2096"/>
                  </a:lnTo>
                  <a:lnTo>
                    <a:pt x="1290" y="2126"/>
                  </a:lnTo>
                  <a:lnTo>
                    <a:pt x="1288" y="2158"/>
                  </a:lnTo>
                  <a:lnTo>
                    <a:pt x="1288" y="2158"/>
                  </a:lnTo>
                  <a:lnTo>
                    <a:pt x="1288" y="2224"/>
                  </a:lnTo>
                  <a:lnTo>
                    <a:pt x="1288" y="2258"/>
                  </a:lnTo>
                  <a:lnTo>
                    <a:pt x="1290" y="2290"/>
                  </a:lnTo>
                  <a:lnTo>
                    <a:pt x="1290" y="2290"/>
                  </a:lnTo>
                  <a:lnTo>
                    <a:pt x="1292" y="2326"/>
                  </a:lnTo>
                  <a:lnTo>
                    <a:pt x="1292" y="2344"/>
                  </a:lnTo>
                  <a:lnTo>
                    <a:pt x="1290" y="2352"/>
                  </a:lnTo>
                  <a:lnTo>
                    <a:pt x="1288" y="2360"/>
                  </a:lnTo>
                  <a:lnTo>
                    <a:pt x="1288" y="2360"/>
                  </a:lnTo>
                  <a:lnTo>
                    <a:pt x="1282" y="2372"/>
                  </a:lnTo>
                  <a:lnTo>
                    <a:pt x="1278" y="2384"/>
                  </a:lnTo>
                  <a:lnTo>
                    <a:pt x="1272" y="2410"/>
                  </a:lnTo>
                  <a:lnTo>
                    <a:pt x="1272" y="2410"/>
                  </a:lnTo>
                  <a:lnTo>
                    <a:pt x="1264" y="2442"/>
                  </a:lnTo>
                  <a:lnTo>
                    <a:pt x="1256" y="2476"/>
                  </a:lnTo>
                  <a:lnTo>
                    <a:pt x="1252" y="2494"/>
                  </a:lnTo>
                  <a:lnTo>
                    <a:pt x="1252" y="2510"/>
                  </a:lnTo>
                  <a:lnTo>
                    <a:pt x="1252" y="2526"/>
                  </a:lnTo>
                  <a:lnTo>
                    <a:pt x="1256" y="2542"/>
                  </a:lnTo>
                  <a:lnTo>
                    <a:pt x="1256" y="2542"/>
                  </a:lnTo>
                  <a:lnTo>
                    <a:pt x="1264" y="2568"/>
                  </a:lnTo>
                  <a:lnTo>
                    <a:pt x="1268" y="2580"/>
                  </a:lnTo>
                  <a:lnTo>
                    <a:pt x="1270" y="2594"/>
                  </a:lnTo>
                  <a:lnTo>
                    <a:pt x="1270" y="2594"/>
                  </a:lnTo>
                  <a:lnTo>
                    <a:pt x="1276" y="2604"/>
                  </a:lnTo>
                  <a:lnTo>
                    <a:pt x="1284" y="2616"/>
                  </a:lnTo>
                  <a:lnTo>
                    <a:pt x="1290" y="2630"/>
                  </a:lnTo>
                  <a:lnTo>
                    <a:pt x="1292" y="2636"/>
                  </a:lnTo>
                  <a:lnTo>
                    <a:pt x="1292" y="2642"/>
                  </a:lnTo>
                  <a:lnTo>
                    <a:pt x="1292" y="2642"/>
                  </a:lnTo>
                  <a:lnTo>
                    <a:pt x="1288" y="2660"/>
                  </a:lnTo>
                  <a:lnTo>
                    <a:pt x="1288" y="2678"/>
                  </a:lnTo>
                  <a:lnTo>
                    <a:pt x="1294" y="2714"/>
                  </a:lnTo>
                  <a:lnTo>
                    <a:pt x="1294" y="2714"/>
                  </a:lnTo>
                  <a:lnTo>
                    <a:pt x="1296" y="2722"/>
                  </a:lnTo>
                  <a:lnTo>
                    <a:pt x="1300" y="2728"/>
                  </a:lnTo>
                  <a:lnTo>
                    <a:pt x="1304" y="2732"/>
                  </a:lnTo>
                  <a:lnTo>
                    <a:pt x="1310" y="2736"/>
                  </a:lnTo>
                  <a:lnTo>
                    <a:pt x="1322" y="2740"/>
                  </a:lnTo>
                  <a:lnTo>
                    <a:pt x="1336" y="2746"/>
                  </a:lnTo>
                  <a:lnTo>
                    <a:pt x="1336" y="2746"/>
                  </a:lnTo>
                  <a:lnTo>
                    <a:pt x="1344" y="2748"/>
                  </a:lnTo>
                  <a:lnTo>
                    <a:pt x="1350" y="2750"/>
                  </a:lnTo>
                  <a:lnTo>
                    <a:pt x="1358" y="2752"/>
                  </a:lnTo>
                  <a:lnTo>
                    <a:pt x="1364" y="2756"/>
                  </a:lnTo>
                  <a:lnTo>
                    <a:pt x="1364" y="2756"/>
                  </a:lnTo>
                  <a:lnTo>
                    <a:pt x="1370" y="2768"/>
                  </a:lnTo>
                  <a:lnTo>
                    <a:pt x="1372" y="2772"/>
                  </a:lnTo>
                  <a:lnTo>
                    <a:pt x="1378" y="2776"/>
                  </a:lnTo>
                  <a:lnTo>
                    <a:pt x="1378" y="2776"/>
                  </a:lnTo>
                  <a:lnTo>
                    <a:pt x="1392" y="2782"/>
                  </a:lnTo>
                  <a:lnTo>
                    <a:pt x="1408" y="2786"/>
                  </a:lnTo>
                  <a:lnTo>
                    <a:pt x="1442" y="2790"/>
                  </a:lnTo>
                  <a:lnTo>
                    <a:pt x="1442" y="2790"/>
                  </a:lnTo>
                  <a:lnTo>
                    <a:pt x="1472" y="2794"/>
                  </a:lnTo>
                  <a:lnTo>
                    <a:pt x="1486" y="2796"/>
                  </a:lnTo>
                  <a:lnTo>
                    <a:pt x="1502" y="2796"/>
                  </a:lnTo>
                  <a:lnTo>
                    <a:pt x="1516" y="2794"/>
                  </a:lnTo>
                  <a:lnTo>
                    <a:pt x="1528" y="2788"/>
                  </a:lnTo>
                  <a:lnTo>
                    <a:pt x="1532" y="2784"/>
                  </a:lnTo>
                  <a:lnTo>
                    <a:pt x="1536" y="2780"/>
                  </a:lnTo>
                  <a:lnTo>
                    <a:pt x="1540" y="2772"/>
                  </a:lnTo>
                  <a:lnTo>
                    <a:pt x="1542" y="2764"/>
                  </a:lnTo>
                  <a:lnTo>
                    <a:pt x="1542" y="2764"/>
                  </a:lnTo>
                  <a:lnTo>
                    <a:pt x="1542" y="2748"/>
                  </a:lnTo>
                  <a:lnTo>
                    <a:pt x="1538" y="2736"/>
                  </a:lnTo>
                  <a:lnTo>
                    <a:pt x="1530" y="2724"/>
                  </a:lnTo>
                  <a:lnTo>
                    <a:pt x="1522" y="2714"/>
                  </a:lnTo>
                  <a:lnTo>
                    <a:pt x="1498" y="2698"/>
                  </a:lnTo>
                  <a:lnTo>
                    <a:pt x="1486" y="2690"/>
                  </a:lnTo>
                  <a:lnTo>
                    <a:pt x="1474" y="2682"/>
                  </a:lnTo>
                  <a:lnTo>
                    <a:pt x="1474" y="2682"/>
                  </a:lnTo>
                  <a:lnTo>
                    <a:pt x="1460" y="2668"/>
                  </a:lnTo>
                  <a:lnTo>
                    <a:pt x="1450" y="2654"/>
                  </a:lnTo>
                  <a:lnTo>
                    <a:pt x="1444" y="2638"/>
                  </a:lnTo>
                  <a:lnTo>
                    <a:pt x="1440" y="2622"/>
                  </a:lnTo>
                  <a:lnTo>
                    <a:pt x="1438" y="2606"/>
                  </a:lnTo>
                  <a:lnTo>
                    <a:pt x="1440" y="2590"/>
                  </a:lnTo>
                  <a:lnTo>
                    <a:pt x="1442" y="2572"/>
                  </a:lnTo>
                  <a:lnTo>
                    <a:pt x="1446" y="2554"/>
                  </a:lnTo>
                  <a:lnTo>
                    <a:pt x="1456" y="2518"/>
                  </a:lnTo>
                  <a:lnTo>
                    <a:pt x="1468" y="2484"/>
                  </a:lnTo>
                  <a:lnTo>
                    <a:pt x="1476" y="2450"/>
                  </a:lnTo>
                  <a:lnTo>
                    <a:pt x="1480" y="2432"/>
                  </a:lnTo>
                  <a:lnTo>
                    <a:pt x="1482" y="2416"/>
                  </a:lnTo>
                  <a:lnTo>
                    <a:pt x="1482" y="2416"/>
                  </a:lnTo>
                  <a:lnTo>
                    <a:pt x="1488" y="2344"/>
                  </a:lnTo>
                  <a:lnTo>
                    <a:pt x="1498" y="2272"/>
                  </a:lnTo>
                  <a:lnTo>
                    <a:pt x="1506" y="2200"/>
                  </a:lnTo>
                  <a:lnTo>
                    <a:pt x="1508" y="2164"/>
                  </a:lnTo>
                  <a:lnTo>
                    <a:pt x="1510" y="2128"/>
                  </a:lnTo>
                  <a:lnTo>
                    <a:pt x="1510" y="2128"/>
                  </a:lnTo>
                  <a:lnTo>
                    <a:pt x="1512" y="2050"/>
                  </a:lnTo>
                  <a:lnTo>
                    <a:pt x="1518" y="1970"/>
                  </a:lnTo>
                  <a:lnTo>
                    <a:pt x="1518" y="1970"/>
                  </a:lnTo>
                  <a:lnTo>
                    <a:pt x="1524" y="1890"/>
                  </a:lnTo>
                  <a:lnTo>
                    <a:pt x="1530" y="1850"/>
                  </a:lnTo>
                  <a:lnTo>
                    <a:pt x="1536" y="1810"/>
                  </a:lnTo>
                  <a:lnTo>
                    <a:pt x="1536" y="1810"/>
                  </a:lnTo>
                  <a:lnTo>
                    <a:pt x="1544" y="1772"/>
                  </a:lnTo>
                  <a:lnTo>
                    <a:pt x="1550" y="1734"/>
                  </a:lnTo>
                  <a:lnTo>
                    <a:pt x="1554" y="1696"/>
                  </a:lnTo>
                  <a:lnTo>
                    <a:pt x="1556" y="1658"/>
                  </a:lnTo>
                  <a:lnTo>
                    <a:pt x="1556" y="1658"/>
                  </a:lnTo>
                  <a:lnTo>
                    <a:pt x="1558" y="1642"/>
                  </a:lnTo>
                  <a:lnTo>
                    <a:pt x="1562" y="1628"/>
                  </a:lnTo>
                  <a:lnTo>
                    <a:pt x="1564" y="1612"/>
                  </a:lnTo>
                  <a:lnTo>
                    <a:pt x="1564" y="1598"/>
                  </a:lnTo>
                  <a:lnTo>
                    <a:pt x="1564" y="1598"/>
                  </a:lnTo>
                  <a:lnTo>
                    <a:pt x="1564" y="1590"/>
                  </a:lnTo>
                  <a:lnTo>
                    <a:pt x="1564" y="1584"/>
                  </a:lnTo>
                  <a:lnTo>
                    <a:pt x="1570" y="1574"/>
                  </a:lnTo>
                  <a:lnTo>
                    <a:pt x="1576" y="1564"/>
                  </a:lnTo>
                  <a:lnTo>
                    <a:pt x="1576" y="1560"/>
                  </a:lnTo>
                  <a:lnTo>
                    <a:pt x="1576" y="1552"/>
                  </a:lnTo>
                  <a:lnTo>
                    <a:pt x="1576" y="1552"/>
                  </a:lnTo>
                  <a:lnTo>
                    <a:pt x="1574" y="1514"/>
                  </a:lnTo>
                  <a:lnTo>
                    <a:pt x="1574" y="1474"/>
                  </a:lnTo>
                  <a:lnTo>
                    <a:pt x="1574" y="1396"/>
                  </a:lnTo>
                  <a:lnTo>
                    <a:pt x="1574" y="1396"/>
                  </a:lnTo>
                  <a:lnTo>
                    <a:pt x="1576" y="1358"/>
                  </a:lnTo>
                  <a:lnTo>
                    <a:pt x="1580" y="1320"/>
                  </a:lnTo>
                  <a:lnTo>
                    <a:pt x="1582" y="1282"/>
                  </a:lnTo>
                  <a:lnTo>
                    <a:pt x="1582" y="1264"/>
                  </a:lnTo>
                  <a:lnTo>
                    <a:pt x="1582" y="1244"/>
                  </a:lnTo>
                  <a:lnTo>
                    <a:pt x="1582" y="1244"/>
                  </a:lnTo>
                  <a:lnTo>
                    <a:pt x="1578" y="1208"/>
                  </a:lnTo>
                  <a:lnTo>
                    <a:pt x="1572" y="1170"/>
                  </a:lnTo>
                  <a:lnTo>
                    <a:pt x="1560" y="1094"/>
                  </a:lnTo>
                  <a:lnTo>
                    <a:pt x="1560" y="1094"/>
                  </a:lnTo>
                  <a:lnTo>
                    <a:pt x="1556" y="1064"/>
                  </a:lnTo>
                  <a:lnTo>
                    <a:pt x="1552" y="1026"/>
                  </a:lnTo>
                  <a:lnTo>
                    <a:pt x="1552" y="1008"/>
                  </a:lnTo>
                  <a:lnTo>
                    <a:pt x="1554" y="990"/>
                  </a:lnTo>
                  <a:lnTo>
                    <a:pt x="1558" y="974"/>
                  </a:lnTo>
                  <a:lnTo>
                    <a:pt x="1562" y="968"/>
                  </a:lnTo>
                  <a:lnTo>
                    <a:pt x="1566" y="964"/>
                  </a:lnTo>
                  <a:lnTo>
                    <a:pt x="1566" y="964"/>
                  </a:lnTo>
                  <a:lnTo>
                    <a:pt x="1572" y="992"/>
                  </a:lnTo>
                  <a:lnTo>
                    <a:pt x="1576" y="1020"/>
                  </a:lnTo>
                  <a:lnTo>
                    <a:pt x="1578" y="1048"/>
                  </a:lnTo>
                  <a:lnTo>
                    <a:pt x="1578" y="1078"/>
                  </a:lnTo>
                  <a:lnTo>
                    <a:pt x="1578" y="1078"/>
                  </a:lnTo>
                  <a:lnTo>
                    <a:pt x="1580" y="1108"/>
                  </a:lnTo>
                  <a:lnTo>
                    <a:pt x="1582" y="1136"/>
                  </a:lnTo>
                  <a:lnTo>
                    <a:pt x="1586" y="1166"/>
                  </a:lnTo>
                  <a:lnTo>
                    <a:pt x="1588" y="1194"/>
                  </a:lnTo>
                  <a:lnTo>
                    <a:pt x="1588" y="1194"/>
                  </a:lnTo>
                  <a:lnTo>
                    <a:pt x="1590" y="1320"/>
                  </a:lnTo>
                  <a:lnTo>
                    <a:pt x="1596" y="1446"/>
                  </a:lnTo>
                  <a:lnTo>
                    <a:pt x="1596" y="1446"/>
                  </a:lnTo>
                  <a:lnTo>
                    <a:pt x="1604" y="1442"/>
                  </a:lnTo>
                  <a:lnTo>
                    <a:pt x="1612" y="1438"/>
                  </a:lnTo>
                  <a:lnTo>
                    <a:pt x="1620" y="1434"/>
                  </a:lnTo>
                  <a:lnTo>
                    <a:pt x="1630" y="1432"/>
                  </a:lnTo>
                  <a:lnTo>
                    <a:pt x="1630" y="1432"/>
                  </a:lnTo>
                  <a:lnTo>
                    <a:pt x="1652" y="1434"/>
                  </a:lnTo>
                  <a:lnTo>
                    <a:pt x="1676" y="1436"/>
                  </a:lnTo>
                  <a:lnTo>
                    <a:pt x="1676" y="1436"/>
                  </a:lnTo>
                  <a:lnTo>
                    <a:pt x="1690" y="1438"/>
                  </a:lnTo>
                  <a:lnTo>
                    <a:pt x="1704" y="1442"/>
                  </a:lnTo>
                  <a:lnTo>
                    <a:pt x="1710" y="1444"/>
                  </a:lnTo>
                  <a:lnTo>
                    <a:pt x="1716" y="1448"/>
                  </a:lnTo>
                  <a:lnTo>
                    <a:pt x="1720" y="1454"/>
                  </a:lnTo>
                  <a:lnTo>
                    <a:pt x="1720" y="1462"/>
                  </a:lnTo>
                  <a:lnTo>
                    <a:pt x="1720" y="1462"/>
                  </a:lnTo>
                  <a:lnTo>
                    <a:pt x="1716" y="1460"/>
                  </a:lnTo>
                  <a:lnTo>
                    <a:pt x="1710" y="1458"/>
                  </a:lnTo>
                  <a:lnTo>
                    <a:pt x="1684" y="1452"/>
                  </a:lnTo>
                  <a:lnTo>
                    <a:pt x="1642" y="1446"/>
                  </a:lnTo>
                  <a:lnTo>
                    <a:pt x="1642" y="1446"/>
                  </a:lnTo>
                  <a:lnTo>
                    <a:pt x="1630" y="1446"/>
                  </a:lnTo>
                  <a:lnTo>
                    <a:pt x="1620" y="1448"/>
                  </a:lnTo>
                  <a:lnTo>
                    <a:pt x="1612" y="1450"/>
                  </a:lnTo>
                  <a:lnTo>
                    <a:pt x="1606" y="1456"/>
                  </a:lnTo>
                  <a:lnTo>
                    <a:pt x="1600" y="1464"/>
                  </a:lnTo>
                  <a:lnTo>
                    <a:pt x="1596" y="1472"/>
                  </a:lnTo>
                  <a:lnTo>
                    <a:pt x="1592" y="1494"/>
                  </a:lnTo>
                  <a:lnTo>
                    <a:pt x="1592" y="1494"/>
                  </a:lnTo>
                  <a:lnTo>
                    <a:pt x="1588" y="1516"/>
                  </a:lnTo>
                  <a:lnTo>
                    <a:pt x="1586" y="1546"/>
                  </a:lnTo>
                  <a:lnTo>
                    <a:pt x="1588" y="1562"/>
                  </a:lnTo>
                  <a:lnTo>
                    <a:pt x="1590" y="1574"/>
                  </a:lnTo>
                  <a:lnTo>
                    <a:pt x="1592" y="1578"/>
                  </a:lnTo>
                  <a:lnTo>
                    <a:pt x="1596" y="1582"/>
                  </a:lnTo>
                  <a:lnTo>
                    <a:pt x="1598" y="1584"/>
                  </a:lnTo>
                  <a:lnTo>
                    <a:pt x="1604" y="1586"/>
                  </a:lnTo>
                  <a:lnTo>
                    <a:pt x="1604" y="1586"/>
                  </a:lnTo>
                  <a:lnTo>
                    <a:pt x="1608" y="1584"/>
                  </a:lnTo>
                  <a:lnTo>
                    <a:pt x="1612" y="1582"/>
                  </a:lnTo>
                  <a:lnTo>
                    <a:pt x="1618" y="1574"/>
                  </a:lnTo>
                  <a:lnTo>
                    <a:pt x="1620" y="1564"/>
                  </a:lnTo>
                  <a:lnTo>
                    <a:pt x="1622" y="1552"/>
                  </a:lnTo>
                  <a:lnTo>
                    <a:pt x="1626" y="1528"/>
                  </a:lnTo>
                  <a:lnTo>
                    <a:pt x="1630" y="1522"/>
                  </a:lnTo>
                  <a:lnTo>
                    <a:pt x="1632" y="1518"/>
                  </a:lnTo>
                  <a:lnTo>
                    <a:pt x="1636" y="1518"/>
                  </a:lnTo>
                  <a:lnTo>
                    <a:pt x="1636" y="1518"/>
                  </a:lnTo>
                  <a:lnTo>
                    <a:pt x="1638" y="1534"/>
                  </a:lnTo>
                  <a:lnTo>
                    <a:pt x="1638" y="1550"/>
                  </a:lnTo>
                  <a:lnTo>
                    <a:pt x="1638" y="1564"/>
                  </a:lnTo>
                  <a:lnTo>
                    <a:pt x="1636" y="1578"/>
                  </a:lnTo>
                  <a:lnTo>
                    <a:pt x="1632" y="1590"/>
                  </a:lnTo>
                  <a:lnTo>
                    <a:pt x="1626" y="1604"/>
                  </a:lnTo>
                  <a:lnTo>
                    <a:pt x="1618" y="1616"/>
                  </a:lnTo>
                  <a:lnTo>
                    <a:pt x="1610" y="1630"/>
                  </a:lnTo>
                  <a:lnTo>
                    <a:pt x="1610" y="1630"/>
                  </a:lnTo>
                  <a:lnTo>
                    <a:pt x="1608" y="1636"/>
                  </a:lnTo>
                  <a:lnTo>
                    <a:pt x="1606" y="1640"/>
                  </a:lnTo>
                  <a:lnTo>
                    <a:pt x="1606" y="1646"/>
                  </a:lnTo>
                  <a:lnTo>
                    <a:pt x="1606" y="1650"/>
                  </a:lnTo>
                  <a:lnTo>
                    <a:pt x="1608" y="1654"/>
                  </a:lnTo>
                  <a:lnTo>
                    <a:pt x="1612" y="1654"/>
                  </a:lnTo>
                  <a:lnTo>
                    <a:pt x="1618" y="1652"/>
                  </a:lnTo>
                  <a:lnTo>
                    <a:pt x="1624" y="1648"/>
                  </a:lnTo>
                  <a:lnTo>
                    <a:pt x="1624" y="1648"/>
                  </a:lnTo>
                  <a:lnTo>
                    <a:pt x="1642" y="1636"/>
                  </a:lnTo>
                  <a:lnTo>
                    <a:pt x="1660" y="1626"/>
                  </a:lnTo>
                  <a:lnTo>
                    <a:pt x="1660" y="1626"/>
                  </a:lnTo>
                  <a:lnTo>
                    <a:pt x="1672" y="1618"/>
                  </a:lnTo>
                  <a:lnTo>
                    <a:pt x="1682" y="1608"/>
                  </a:lnTo>
                  <a:lnTo>
                    <a:pt x="1692" y="1598"/>
                  </a:lnTo>
                  <a:lnTo>
                    <a:pt x="1704" y="1590"/>
                  </a:lnTo>
                  <a:lnTo>
                    <a:pt x="1704" y="1590"/>
                  </a:lnTo>
                  <a:lnTo>
                    <a:pt x="1706" y="1586"/>
                  </a:lnTo>
                  <a:lnTo>
                    <a:pt x="1710" y="1582"/>
                  </a:lnTo>
                  <a:lnTo>
                    <a:pt x="1714" y="1570"/>
                  </a:lnTo>
                  <a:lnTo>
                    <a:pt x="1720" y="1546"/>
                  </a:lnTo>
                  <a:lnTo>
                    <a:pt x="1720" y="1546"/>
                  </a:lnTo>
                  <a:lnTo>
                    <a:pt x="1724" y="1532"/>
                  </a:lnTo>
                  <a:lnTo>
                    <a:pt x="1724" y="1516"/>
                  </a:lnTo>
                  <a:lnTo>
                    <a:pt x="1720" y="1488"/>
                  </a:lnTo>
                  <a:lnTo>
                    <a:pt x="1720" y="1488"/>
                  </a:lnTo>
                  <a:lnTo>
                    <a:pt x="1718" y="1478"/>
                  </a:lnTo>
                  <a:lnTo>
                    <a:pt x="1718" y="1470"/>
                  </a:lnTo>
                  <a:lnTo>
                    <a:pt x="1718" y="1466"/>
                  </a:lnTo>
                  <a:lnTo>
                    <a:pt x="1720" y="1464"/>
                  </a:lnTo>
                  <a:lnTo>
                    <a:pt x="1724" y="1462"/>
                  </a:lnTo>
                  <a:lnTo>
                    <a:pt x="1728" y="1462"/>
                  </a:lnTo>
                  <a:lnTo>
                    <a:pt x="1728" y="1462"/>
                  </a:lnTo>
                  <a:lnTo>
                    <a:pt x="1732" y="1460"/>
                  </a:lnTo>
                  <a:lnTo>
                    <a:pt x="1736" y="1458"/>
                  </a:lnTo>
                  <a:lnTo>
                    <a:pt x="1738" y="1454"/>
                  </a:lnTo>
                  <a:lnTo>
                    <a:pt x="1738" y="1450"/>
                  </a:lnTo>
                  <a:lnTo>
                    <a:pt x="1738" y="1450"/>
                  </a:lnTo>
                  <a:lnTo>
                    <a:pt x="1740" y="1442"/>
                  </a:lnTo>
                  <a:lnTo>
                    <a:pt x="1740" y="1432"/>
                  </a:lnTo>
                  <a:lnTo>
                    <a:pt x="1740" y="1412"/>
                  </a:lnTo>
                  <a:lnTo>
                    <a:pt x="1738" y="1394"/>
                  </a:lnTo>
                  <a:lnTo>
                    <a:pt x="1736" y="1374"/>
                  </a:lnTo>
                  <a:lnTo>
                    <a:pt x="1736" y="1374"/>
                  </a:lnTo>
                  <a:close/>
                  <a:moveTo>
                    <a:pt x="222" y="1766"/>
                  </a:moveTo>
                  <a:lnTo>
                    <a:pt x="222" y="1766"/>
                  </a:lnTo>
                  <a:lnTo>
                    <a:pt x="220" y="1792"/>
                  </a:lnTo>
                  <a:lnTo>
                    <a:pt x="218" y="1820"/>
                  </a:lnTo>
                  <a:lnTo>
                    <a:pt x="214" y="1848"/>
                  </a:lnTo>
                  <a:lnTo>
                    <a:pt x="212" y="1874"/>
                  </a:lnTo>
                  <a:lnTo>
                    <a:pt x="212" y="1874"/>
                  </a:lnTo>
                  <a:lnTo>
                    <a:pt x="200" y="1874"/>
                  </a:lnTo>
                  <a:lnTo>
                    <a:pt x="186" y="1870"/>
                  </a:lnTo>
                  <a:lnTo>
                    <a:pt x="182" y="1868"/>
                  </a:lnTo>
                  <a:lnTo>
                    <a:pt x="178" y="1864"/>
                  </a:lnTo>
                  <a:lnTo>
                    <a:pt x="176" y="1858"/>
                  </a:lnTo>
                  <a:lnTo>
                    <a:pt x="174" y="1852"/>
                  </a:lnTo>
                  <a:lnTo>
                    <a:pt x="174" y="1852"/>
                  </a:lnTo>
                  <a:lnTo>
                    <a:pt x="180" y="1826"/>
                  </a:lnTo>
                  <a:lnTo>
                    <a:pt x="184" y="1812"/>
                  </a:lnTo>
                  <a:lnTo>
                    <a:pt x="186" y="1800"/>
                  </a:lnTo>
                  <a:lnTo>
                    <a:pt x="186" y="1800"/>
                  </a:lnTo>
                  <a:lnTo>
                    <a:pt x="188" y="1786"/>
                  </a:lnTo>
                  <a:lnTo>
                    <a:pt x="192" y="1770"/>
                  </a:lnTo>
                  <a:lnTo>
                    <a:pt x="200" y="1742"/>
                  </a:lnTo>
                  <a:lnTo>
                    <a:pt x="200" y="1742"/>
                  </a:lnTo>
                  <a:lnTo>
                    <a:pt x="210" y="1702"/>
                  </a:lnTo>
                  <a:lnTo>
                    <a:pt x="210" y="1702"/>
                  </a:lnTo>
                  <a:lnTo>
                    <a:pt x="216" y="1662"/>
                  </a:lnTo>
                  <a:lnTo>
                    <a:pt x="216" y="1662"/>
                  </a:lnTo>
                  <a:lnTo>
                    <a:pt x="220" y="1674"/>
                  </a:lnTo>
                  <a:lnTo>
                    <a:pt x="222" y="1686"/>
                  </a:lnTo>
                  <a:lnTo>
                    <a:pt x="224" y="1714"/>
                  </a:lnTo>
                  <a:lnTo>
                    <a:pt x="222" y="1766"/>
                  </a:lnTo>
                  <a:lnTo>
                    <a:pt x="222" y="1766"/>
                  </a:lnTo>
                  <a:close/>
                  <a:moveTo>
                    <a:pt x="282" y="1842"/>
                  </a:moveTo>
                  <a:lnTo>
                    <a:pt x="282" y="1842"/>
                  </a:lnTo>
                  <a:lnTo>
                    <a:pt x="276" y="1828"/>
                  </a:lnTo>
                  <a:lnTo>
                    <a:pt x="268" y="1814"/>
                  </a:lnTo>
                  <a:lnTo>
                    <a:pt x="260" y="1802"/>
                  </a:lnTo>
                  <a:lnTo>
                    <a:pt x="256" y="1788"/>
                  </a:lnTo>
                  <a:lnTo>
                    <a:pt x="256" y="1788"/>
                  </a:lnTo>
                  <a:lnTo>
                    <a:pt x="254" y="1778"/>
                  </a:lnTo>
                  <a:lnTo>
                    <a:pt x="252" y="1766"/>
                  </a:lnTo>
                  <a:lnTo>
                    <a:pt x="250" y="1742"/>
                  </a:lnTo>
                  <a:lnTo>
                    <a:pt x="250" y="1742"/>
                  </a:lnTo>
                  <a:lnTo>
                    <a:pt x="250" y="1722"/>
                  </a:lnTo>
                  <a:lnTo>
                    <a:pt x="250" y="1710"/>
                  </a:lnTo>
                  <a:lnTo>
                    <a:pt x="246" y="1704"/>
                  </a:lnTo>
                  <a:lnTo>
                    <a:pt x="246" y="1704"/>
                  </a:lnTo>
                  <a:lnTo>
                    <a:pt x="244" y="1696"/>
                  </a:lnTo>
                  <a:lnTo>
                    <a:pt x="242" y="1684"/>
                  </a:lnTo>
                  <a:lnTo>
                    <a:pt x="242" y="1670"/>
                  </a:lnTo>
                  <a:lnTo>
                    <a:pt x="242" y="1662"/>
                  </a:lnTo>
                  <a:lnTo>
                    <a:pt x="242" y="1662"/>
                  </a:lnTo>
                  <a:lnTo>
                    <a:pt x="246" y="1664"/>
                  </a:lnTo>
                  <a:lnTo>
                    <a:pt x="252" y="1666"/>
                  </a:lnTo>
                  <a:lnTo>
                    <a:pt x="258" y="1664"/>
                  </a:lnTo>
                  <a:lnTo>
                    <a:pt x="260" y="1660"/>
                  </a:lnTo>
                  <a:lnTo>
                    <a:pt x="260" y="1660"/>
                  </a:lnTo>
                  <a:lnTo>
                    <a:pt x="268" y="1682"/>
                  </a:lnTo>
                  <a:lnTo>
                    <a:pt x="274" y="1708"/>
                  </a:lnTo>
                  <a:lnTo>
                    <a:pt x="280" y="1732"/>
                  </a:lnTo>
                  <a:lnTo>
                    <a:pt x="286" y="1756"/>
                  </a:lnTo>
                  <a:lnTo>
                    <a:pt x="286" y="1756"/>
                  </a:lnTo>
                  <a:lnTo>
                    <a:pt x="288" y="1774"/>
                  </a:lnTo>
                  <a:lnTo>
                    <a:pt x="292" y="1802"/>
                  </a:lnTo>
                  <a:lnTo>
                    <a:pt x="292" y="1816"/>
                  </a:lnTo>
                  <a:lnTo>
                    <a:pt x="290" y="1828"/>
                  </a:lnTo>
                  <a:lnTo>
                    <a:pt x="288" y="1838"/>
                  </a:lnTo>
                  <a:lnTo>
                    <a:pt x="284" y="1840"/>
                  </a:lnTo>
                  <a:lnTo>
                    <a:pt x="282" y="1842"/>
                  </a:lnTo>
                  <a:lnTo>
                    <a:pt x="282" y="1842"/>
                  </a:lnTo>
                  <a:close/>
                  <a:moveTo>
                    <a:pt x="296" y="1732"/>
                  </a:moveTo>
                  <a:lnTo>
                    <a:pt x="296" y="1732"/>
                  </a:lnTo>
                  <a:lnTo>
                    <a:pt x="290" y="1710"/>
                  </a:lnTo>
                  <a:lnTo>
                    <a:pt x="284" y="1686"/>
                  </a:lnTo>
                  <a:lnTo>
                    <a:pt x="280" y="1662"/>
                  </a:lnTo>
                  <a:lnTo>
                    <a:pt x="270" y="1640"/>
                  </a:lnTo>
                  <a:lnTo>
                    <a:pt x="270" y="1640"/>
                  </a:lnTo>
                  <a:lnTo>
                    <a:pt x="268" y="1632"/>
                  </a:lnTo>
                  <a:lnTo>
                    <a:pt x="266" y="1622"/>
                  </a:lnTo>
                  <a:lnTo>
                    <a:pt x="264" y="1600"/>
                  </a:lnTo>
                  <a:lnTo>
                    <a:pt x="266" y="1560"/>
                  </a:lnTo>
                  <a:lnTo>
                    <a:pt x="266" y="1560"/>
                  </a:lnTo>
                  <a:lnTo>
                    <a:pt x="280" y="1560"/>
                  </a:lnTo>
                  <a:lnTo>
                    <a:pt x="288" y="1560"/>
                  </a:lnTo>
                  <a:lnTo>
                    <a:pt x="292" y="1562"/>
                  </a:lnTo>
                  <a:lnTo>
                    <a:pt x="294" y="1566"/>
                  </a:lnTo>
                  <a:lnTo>
                    <a:pt x="294" y="1580"/>
                  </a:lnTo>
                  <a:lnTo>
                    <a:pt x="294" y="1580"/>
                  </a:lnTo>
                  <a:lnTo>
                    <a:pt x="294" y="1590"/>
                  </a:lnTo>
                  <a:lnTo>
                    <a:pt x="294" y="1602"/>
                  </a:lnTo>
                  <a:lnTo>
                    <a:pt x="296" y="1614"/>
                  </a:lnTo>
                  <a:lnTo>
                    <a:pt x="296" y="1626"/>
                  </a:lnTo>
                  <a:lnTo>
                    <a:pt x="296" y="1626"/>
                  </a:lnTo>
                  <a:lnTo>
                    <a:pt x="296" y="1680"/>
                  </a:lnTo>
                  <a:lnTo>
                    <a:pt x="296" y="1732"/>
                  </a:lnTo>
                  <a:lnTo>
                    <a:pt x="296" y="1732"/>
                  </a:lnTo>
                  <a:close/>
                  <a:moveTo>
                    <a:pt x="824" y="1086"/>
                  </a:moveTo>
                  <a:lnTo>
                    <a:pt x="824" y="1086"/>
                  </a:lnTo>
                  <a:lnTo>
                    <a:pt x="820" y="1066"/>
                  </a:lnTo>
                  <a:lnTo>
                    <a:pt x="816" y="1048"/>
                  </a:lnTo>
                  <a:lnTo>
                    <a:pt x="812" y="1010"/>
                  </a:lnTo>
                  <a:lnTo>
                    <a:pt x="810" y="974"/>
                  </a:lnTo>
                  <a:lnTo>
                    <a:pt x="808" y="936"/>
                  </a:lnTo>
                  <a:lnTo>
                    <a:pt x="808" y="936"/>
                  </a:lnTo>
                  <a:lnTo>
                    <a:pt x="806" y="920"/>
                  </a:lnTo>
                  <a:lnTo>
                    <a:pt x="802" y="904"/>
                  </a:lnTo>
                  <a:lnTo>
                    <a:pt x="798" y="886"/>
                  </a:lnTo>
                  <a:lnTo>
                    <a:pt x="798" y="870"/>
                  </a:lnTo>
                  <a:lnTo>
                    <a:pt x="798" y="870"/>
                  </a:lnTo>
                  <a:lnTo>
                    <a:pt x="806" y="896"/>
                  </a:lnTo>
                  <a:lnTo>
                    <a:pt x="812" y="908"/>
                  </a:lnTo>
                  <a:lnTo>
                    <a:pt x="816" y="912"/>
                  </a:lnTo>
                  <a:lnTo>
                    <a:pt x="820" y="918"/>
                  </a:lnTo>
                  <a:lnTo>
                    <a:pt x="820" y="918"/>
                  </a:lnTo>
                  <a:lnTo>
                    <a:pt x="822" y="928"/>
                  </a:lnTo>
                  <a:lnTo>
                    <a:pt x="826" y="940"/>
                  </a:lnTo>
                  <a:lnTo>
                    <a:pt x="834" y="960"/>
                  </a:lnTo>
                  <a:lnTo>
                    <a:pt x="834" y="960"/>
                  </a:lnTo>
                  <a:lnTo>
                    <a:pt x="838" y="974"/>
                  </a:lnTo>
                  <a:lnTo>
                    <a:pt x="838" y="988"/>
                  </a:lnTo>
                  <a:lnTo>
                    <a:pt x="840" y="1002"/>
                  </a:lnTo>
                  <a:lnTo>
                    <a:pt x="842" y="1008"/>
                  </a:lnTo>
                  <a:lnTo>
                    <a:pt x="844" y="1014"/>
                  </a:lnTo>
                  <a:lnTo>
                    <a:pt x="844" y="1014"/>
                  </a:lnTo>
                  <a:lnTo>
                    <a:pt x="850" y="1022"/>
                  </a:lnTo>
                  <a:lnTo>
                    <a:pt x="858" y="1026"/>
                  </a:lnTo>
                  <a:lnTo>
                    <a:pt x="864" y="1032"/>
                  </a:lnTo>
                  <a:lnTo>
                    <a:pt x="870" y="1038"/>
                  </a:lnTo>
                  <a:lnTo>
                    <a:pt x="870" y="1038"/>
                  </a:lnTo>
                  <a:lnTo>
                    <a:pt x="856" y="1048"/>
                  </a:lnTo>
                  <a:lnTo>
                    <a:pt x="842" y="1056"/>
                  </a:lnTo>
                  <a:lnTo>
                    <a:pt x="836" y="1062"/>
                  </a:lnTo>
                  <a:lnTo>
                    <a:pt x="832" y="1068"/>
                  </a:lnTo>
                  <a:lnTo>
                    <a:pt x="828" y="1076"/>
                  </a:lnTo>
                  <a:lnTo>
                    <a:pt x="824" y="1086"/>
                  </a:lnTo>
                  <a:lnTo>
                    <a:pt x="824" y="1086"/>
                  </a:lnTo>
                  <a:close/>
                  <a:moveTo>
                    <a:pt x="854" y="1324"/>
                  </a:moveTo>
                  <a:lnTo>
                    <a:pt x="854" y="1324"/>
                  </a:lnTo>
                  <a:lnTo>
                    <a:pt x="850" y="1308"/>
                  </a:lnTo>
                  <a:lnTo>
                    <a:pt x="848" y="1290"/>
                  </a:lnTo>
                  <a:lnTo>
                    <a:pt x="848" y="1282"/>
                  </a:lnTo>
                  <a:lnTo>
                    <a:pt x="848" y="1274"/>
                  </a:lnTo>
                  <a:lnTo>
                    <a:pt x="852" y="1266"/>
                  </a:lnTo>
                  <a:lnTo>
                    <a:pt x="856" y="1260"/>
                  </a:lnTo>
                  <a:lnTo>
                    <a:pt x="856" y="1260"/>
                  </a:lnTo>
                  <a:lnTo>
                    <a:pt x="864" y="1250"/>
                  </a:lnTo>
                  <a:lnTo>
                    <a:pt x="868" y="1238"/>
                  </a:lnTo>
                  <a:lnTo>
                    <a:pt x="868" y="1238"/>
                  </a:lnTo>
                  <a:lnTo>
                    <a:pt x="870" y="1236"/>
                  </a:lnTo>
                  <a:lnTo>
                    <a:pt x="870" y="1236"/>
                  </a:lnTo>
                  <a:lnTo>
                    <a:pt x="876" y="1280"/>
                  </a:lnTo>
                  <a:lnTo>
                    <a:pt x="876" y="1280"/>
                  </a:lnTo>
                  <a:lnTo>
                    <a:pt x="878" y="1320"/>
                  </a:lnTo>
                  <a:lnTo>
                    <a:pt x="880" y="1358"/>
                  </a:lnTo>
                  <a:lnTo>
                    <a:pt x="880" y="1358"/>
                  </a:lnTo>
                  <a:lnTo>
                    <a:pt x="882" y="1378"/>
                  </a:lnTo>
                  <a:lnTo>
                    <a:pt x="884" y="1396"/>
                  </a:lnTo>
                  <a:lnTo>
                    <a:pt x="886" y="1414"/>
                  </a:lnTo>
                  <a:lnTo>
                    <a:pt x="886" y="1434"/>
                  </a:lnTo>
                  <a:lnTo>
                    <a:pt x="886" y="1434"/>
                  </a:lnTo>
                  <a:lnTo>
                    <a:pt x="878" y="1406"/>
                  </a:lnTo>
                  <a:lnTo>
                    <a:pt x="870" y="1380"/>
                  </a:lnTo>
                  <a:lnTo>
                    <a:pt x="870" y="1380"/>
                  </a:lnTo>
                  <a:lnTo>
                    <a:pt x="860" y="1354"/>
                  </a:lnTo>
                  <a:lnTo>
                    <a:pt x="854" y="1324"/>
                  </a:lnTo>
                  <a:lnTo>
                    <a:pt x="854" y="1324"/>
                  </a:lnTo>
                  <a:close/>
                  <a:moveTo>
                    <a:pt x="1032" y="1438"/>
                  </a:moveTo>
                  <a:lnTo>
                    <a:pt x="1032" y="1438"/>
                  </a:lnTo>
                  <a:lnTo>
                    <a:pt x="1016" y="1438"/>
                  </a:lnTo>
                  <a:lnTo>
                    <a:pt x="1000" y="1434"/>
                  </a:lnTo>
                  <a:lnTo>
                    <a:pt x="984" y="1432"/>
                  </a:lnTo>
                  <a:lnTo>
                    <a:pt x="966" y="1430"/>
                  </a:lnTo>
                  <a:lnTo>
                    <a:pt x="966" y="1430"/>
                  </a:lnTo>
                  <a:lnTo>
                    <a:pt x="952" y="1434"/>
                  </a:lnTo>
                  <a:lnTo>
                    <a:pt x="936" y="1438"/>
                  </a:lnTo>
                  <a:lnTo>
                    <a:pt x="920" y="1446"/>
                  </a:lnTo>
                  <a:lnTo>
                    <a:pt x="906" y="1454"/>
                  </a:lnTo>
                  <a:lnTo>
                    <a:pt x="906" y="1454"/>
                  </a:lnTo>
                  <a:lnTo>
                    <a:pt x="902" y="1456"/>
                  </a:lnTo>
                  <a:lnTo>
                    <a:pt x="898" y="1462"/>
                  </a:lnTo>
                  <a:lnTo>
                    <a:pt x="894" y="1478"/>
                  </a:lnTo>
                  <a:lnTo>
                    <a:pt x="894" y="1478"/>
                  </a:lnTo>
                  <a:lnTo>
                    <a:pt x="892" y="1458"/>
                  </a:lnTo>
                  <a:lnTo>
                    <a:pt x="888" y="1440"/>
                  </a:lnTo>
                  <a:lnTo>
                    <a:pt x="888" y="1440"/>
                  </a:lnTo>
                  <a:lnTo>
                    <a:pt x="906" y="1432"/>
                  </a:lnTo>
                  <a:lnTo>
                    <a:pt x="924" y="1424"/>
                  </a:lnTo>
                  <a:lnTo>
                    <a:pt x="942" y="1418"/>
                  </a:lnTo>
                  <a:lnTo>
                    <a:pt x="952" y="1416"/>
                  </a:lnTo>
                  <a:lnTo>
                    <a:pt x="962" y="1414"/>
                  </a:lnTo>
                  <a:lnTo>
                    <a:pt x="962" y="1414"/>
                  </a:lnTo>
                  <a:lnTo>
                    <a:pt x="982" y="1414"/>
                  </a:lnTo>
                  <a:lnTo>
                    <a:pt x="994" y="1412"/>
                  </a:lnTo>
                  <a:lnTo>
                    <a:pt x="1006" y="1414"/>
                  </a:lnTo>
                  <a:lnTo>
                    <a:pt x="1018" y="1416"/>
                  </a:lnTo>
                  <a:lnTo>
                    <a:pt x="1026" y="1420"/>
                  </a:lnTo>
                  <a:lnTo>
                    <a:pt x="1030" y="1424"/>
                  </a:lnTo>
                  <a:lnTo>
                    <a:pt x="1032" y="1428"/>
                  </a:lnTo>
                  <a:lnTo>
                    <a:pt x="1032" y="1432"/>
                  </a:lnTo>
                  <a:lnTo>
                    <a:pt x="1032" y="1438"/>
                  </a:lnTo>
                  <a:lnTo>
                    <a:pt x="1032" y="1438"/>
                  </a:lnTo>
                  <a:close/>
                  <a:moveTo>
                    <a:pt x="1434" y="426"/>
                  </a:moveTo>
                  <a:lnTo>
                    <a:pt x="1434" y="426"/>
                  </a:lnTo>
                  <a:lnTo>
                    <a:pt x="1430" y="482"/>
                  </a:lnTo>
                  <a:lnTo>
                    <a:pt x="1424" y="538"/>
                  </a:lnTo>
                  <a:lnTo>
                    <a:pt x="1424" y="538"/>
                  </a:lnTo>
                  <a:lnTo>
                    <a:pt x="1418" y="562"/>
                  </a:lnTo>
                  <a:lnTo>
                    <a:pt x="1410" y="588"/>
                  </a:lnTo>
                  <a:lnTo>
                    <a:pt x="1404" y="612"/>
                  </a:lnTo>
                  <a:lnTo>
                    <a:pt x="1402" y="624"/>
                  </a:lnTo>
                  <a:lnTo>
                    <a:pt x="1402" y="636"/>
                  </a:lnTo>
                  <a:lnTo>
                    <a:pt x="1402" y="636"/>
                  </a:lnTo>
                  <a:lnTo>
                    <a:pt x="1394" y="646"/>
                  </a:lnTo>
                  <a:lnTo>
                    <a:pt x="1390" y="658"/>
                  </a:lnTo>
                  <a:lnTo>
                    <a:pt x="1390" y="658"/>
                  </a:lnTo>
                  <a:lnTo>
                    <a:pt x="1386" y="652"/>
                  </a:lnTo>
                  <a:lnTo>
                    <a:pt x="1384" y="642"/>
                  </a:lnTo>
                  <a:lnTo>
                    <a:pt x="1380" y="624"/>
                  </a:lnTo>
                  <a:lnTo>
                    <a:pt x="1378" y="604"/>
                  </a:lnTo>
                  <a:lnTo>
                    <a:pt x="1374" y="586"/>
                  </a:lnTo>
                  <a:lnTo>
                    <a:pt x="1374" y="586"/>
                  </a:lnTo>
                  <a:lnTo>
                    <a:pt x="1362" y="556"/>
                  </a:lnTo>
                  <a:lnTo>
                    <a:pt x="1360" y="546"/>
                  </a:lnTo>
                  <a:lnTo>
                    <a:pt x="1360" y="538"/>
                  </a:lnTo>
                  <a:lnTo>
                    <a:pt x="1360" y="530"/>
                  </a:lnTo>
                  <a:lnTo>
                    <a:pt x="1362" y="524"/>
                  </a:lnTo>
                  <a:lnTo>
                    <a:pt x="1362" y="524"/>
                  </a:lnTo>
                  <a:lnTo>
                    <a:pt x="1368" y="512"/>
                  </a:lnTo>
                  <a:lnTo>
                    <a:pt x="1376" y="498"/>
                  </a:lnTo>
                  <a:lnTo>
                    <a:pt x="1378" y="486"/>
                  </a:lnTo>
                  <a:lnTo>
                    <a:pt x="1378" y="480"/>
                  </a:lnTo>
                  <a:lnTo>
                    <a:pt x="1376" y="476"/>
                  </a:lnTo>
                  <a:lnTo>
                    <a:pt x="1376" y="476"/>
                  </a:lnTo>
                  <a:lnTo>
                    <a:pt x="1366" y="466"/>
                  </a:lnTo>
                  <a:lnTo>
                    <a:pt x="1354" y="460"/>
                  </a:lnTo>
                  <a:lnTo>
                    <a:pt x="1344" y="452"/>
                  </a:lnTo>
                  <a:lnTo>
                    <a:pt x="1340" y="446"/>
                  </a:lnTo>
                  <a:lnTo>
                    <a:pt x="1336" y="440"/>
                  </a:lnTo>
                  <a:lnTo>
                    <a:pt x="1336" y="440"/>
                  </a:lnTo>
                  <a:lnTo>
                    <a:pt x="1350" y="436"/>
                  </a:lnTo>
                  <a:lnTo>
                    <a:pt x="1364" y="430"/>
                  </a:lnTo>
                  <a:lnTo>
                    <a:pt x="1376" y="422"/>
                  </a:lnTo>
                  <a:lnTo>
                    <a:pt x="1386" y="412"/>
                  </a:lnTo>
                  <a:lnTo>
                    <a:pt x="1394" y="400"/>
                  </a:lnTo>
                  <a:lnTo>
                    <a:pt x="1402" y="388"/>
                  </a:lnTo>
                  <a:lnTo>
                    <a:pt x="1410" y="376"/>
                  </a:lnTo>
                  <a:lnTo>
                    <a:pt x="1414" y="362"/>
                  </a:lnTo>
                  <a:lnTo>
                    <a:pt x="1414" y="362"/>
                  </a:lnTo>
                  <a:lnTo>
                    <a:pt x="1418" y="362"/>
                  </a:lnTo>
                  <a:lnTo>
                    <a:pt x="1422" y="364"/>
                  </a:lnTo>
                  <a:lnTo>
                    <a:pt x="1426" y="370"/>
                  </a:lnTo>
                  <a:lnTo>
                    <a:pt x="1430" y="378"/>
                  </a:lnTo>
                  <a:lnTo>
                    <a:pt x="1432" y="388"/>
                  </a:lnTo>
                  <a:lnTo>
                    <a:pt x="1434" y="410"/>
                  </a:lnTo>
                  <a:lnTo>
                    <a:pt x="1434" y="426"/>
                  </a:lnTo>
                  <a:lnTo>
                    <a:pt x="1434" y="42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/>
            <a:lstStyle/>
            <a:p>
              <a:pPr>
                <a:buFontTx/>
                <a:buNone/>
                <a:defRPr/>
              </a:pPr>
              <a:endParaRPr lang="en-GB" sz="20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7915643">
            <a:off x="5384125" y="3125662"/>
            <a:ext cx="174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Mitigate Financial Risk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 rot="3683740">
            <a:off x="7389781" y="3155011"/>
            <a:ext cx="186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Mitigate Health &amp; Safety Risk</a:t>
            </a:r>
            <a:endParaRPr lang="en-US" sz="1000" dirty="0"/>
          </a:p>
        </p:txBody>
      </p:sp>
      <p:pic>
        <p:nvPicPr>
          <p:cNvPr id="23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365" y="4267660"/>
            <a:ext cx="684636" cy="356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7" name="Circular Arrow 56"/>
          <p:cNvSpPr/>
          <p:nvPr/>
        </p:nvSpPr>
        <p:spPr>
          <a:xfrm rot="3450035">
            <a:off x="401162" y="784668"/>
            <a:ext cx="4836318" cy="4728161"/>
          </a:xfrm>
          <a:prstGeom prst="circularArrow">
            <a:avLst>
              <a:gd name="adj1" fmla="val 10980"/>
              <a:gd name="adj2" fmla="val 1027723"/>
              <a:gd name="adj3" fmla="val 4500000"/>
              <a:gd name="adj4" fmla="val 12701144"/>
              <a:gd name="adj5" fmla="val 6473"/>
            </a:avLst>
          </a:prstGeom>
          <a:solidFill>
            <a:srgbClr val="2C55B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8" name="Group 25"/>
          <p:cNvGrpSpPr/>
          <p:nvPr/>
        </p:nvGrpSpPr>
        <p:grpSpPr>
          <a:xfrm>
            <a:off x="899533" y="869796"/>
            <a:ext cx="3765102" cy="4127253"/>
            <a:chOff x="3055317" y="2138353"/>
            <a:chExt cx="2695860" cy="2882439"/>
          </a:xfrm>
        </p:grpSpPr>
        <p:sp>
          <p:nvSpPr>
            <p:cNvPr id="59" name="Freeform 8"/>
            <p:cNvSpPr>
              <a:spLocks/>
            </p:cNvSpPr>
            <p:nvPr/>
          </p:nvSpPr>
          <p:spPr bwMode="gray">
            <a:xfrm>
              <a:off x="3199613" y="2534405"/>
              <a:ext cx="1215433" cy="1826167"/>
            </a:xfrm>
            <a:custGeom>
              <a:avLst/>
              <a:gdLst/>
              <a:ahLst/>
              <a:cxnLst>
                <a:cxn ang="0">
                  <a:pos x="1602" y="1604"/>
                </a:cxn>
                <a:cxn ang="0">
                  <a:pos x="214" y="2406"/>
                </a:cxn>
                <a:cxn ang="0">
                  <a:pos x="214" y="2406"/>
                </a:cxn>
                <a:cxn ang="0">
                  <a:pos x="176" y="2332"/>
                </a:cxn>
                <a:cxn ang="0">
                  <a:pos x="140" y="2260"/>
                </a:cxn>
                <a:cxn ang="0">
                  <a:pos x="108" y="2184"/>
                </a:cxn>
                <a:cxn ang="0">
                  <a:pos x="82" y="2110"/>
                </a:cxn>
                <a:cxn ang="0">
                  <a:pos x="58" y="2034"/>
                </a:cxn>
                <a:cxn ang="0">
                  <a:pos x="38" y="1956"/>
                </a:cxn>
                <a:cxn ang="0">
                  <a:pos x="24" y="1880"/>
                </a:cxn>
                <a:cxn ang="0">
                  <a:pos x="12" y="1802"/>
                </a:cxn>
                <a:cxn ang="0">
                  <a:pos x="4" y="1724"/>
                </a:cxn>
                <a:cxn ang="0">
                  <a:pos x="0" y="1646"/>
                </a:cxn>
                <a:cxn ang="0">
                  <a:pos x="0" y="1570"/>
                </a:cxn>
                <a:cxn ang="0">
                  <a:pos x="4" y="1492"/>
                </a:cxn>
                <a:cxn ang="0">
                  <a:pos x="10" y="1416"/>
                </a:cxn>
                <a:cxn ang="0">
                  <a:pos x="22" y="1340"/>
                </a:cxn>
                <a:cxn ang="0">
                  <a:pos x="36" y="1264"/>
                </a:cxn>
                <a:cxn ang="0">
                  <a:pos x="54" y="1188"/>
                </a:cxn>
                <a:cxn ang="0">
                  <a:pos x="76" y="1116"/>
                </a:cxn>
                <a:cxn ang="0">
                  <a:pos x="102" y="1042"/>
                </a:cxn>
                <a:cxn ang="0">
                  <a:pos x="130" y="970"/>
                </a:cxn>
                <a:cxn ang="0">
                  <a:pos x="162" y="900"/>
                </a:cxn>
                <a:cxn ang="0">
                  <a:pos x="198" y="832"/>
                </a:cxn>
                <a:cxn ang="0">
                  <a:pos x="236" y="766"/>
                </a:cxn>
                <a:cxn ang="0">
                  <a:pos x="278" y="700"/>
                </a:cxn>
                <a:cxn ang="0">
                  <a:pos x="324" y="636"/>
                </a:cxn>
                <a:cxn ang="0">
                  <a:pos x="372" y="576"/>
                </a:cxn>
                <a:cxn ang="0">
                  <a:pos x="424" y="516"/>
                </a:cxn>
                <a:cxn ang="0">
                  <a:pos x="480" y="460"/>
                </a:cxn>
                <a:cxn ang="0">
                  <a:pos x="538" y="406"/>
                </a:cxn>
                <a:cxn ang="0">
                  <a:pos x="600" y="354"/>
                </a:cxn>
                <a:cxn ang="0">
                  <a:pos x="664" y="304"/>
                </a:cxn>
                <a:cxn ang="0">
                  <a:pos x="730" y="258"/>
                </a:cxn>
                <a:cxn ang="0">
                  <a:pos x="802" y="216"/>
                </a:cxn>
                <a:cxn ang="0">
                  <a:pos x="802" y="216"/>
                </a:cxn>
                <a:cxn ang="0">
                  <a:pos x="850" y="188"/>
                </a:cxn>
                <a:cxn ang="0">
                  <a:pos x="896" y="164"/>
                </a:cxn>
                <a:cxn ang="0">
                  <a:pos x="944" y="140"/>
                </a:cxn>
                <a:cxn ang="0">
                  <a:pos x="992" y="120"/>
                </a:cxn>
                <a:cxn ang="0">
                  <a:pos x="1040" y="100"/>
                </a:cxn>
                <a:cxn ang="0">
                  <a:pos x="1090" y="82"/>
                </a:cxn>
                <a:cxn ang="0">
                  <a:pos x="1138" y="66"/>
                </a:cxn>
                <a:cxn ang="0">
                  <a:pos x="1188" y="52"/>
                </a:cxn>
                <a:cxn ang="0">
                  <a:pos x="1236" y="40"/>
                </a:cxn>
                <a:cxn ang="0">
                  <a:pos x="1286" y="30"/>
                </a:cxn>
                <a:cxn ang="0">
                  <a:pos x="1338" y="20"/>
                </a:cxn>
                <a:cxn ang="0">
                  <a:pos x="1390" y="14"/>
                </a:cxn>
                <a:cxn ang="0">
                  <a:pos x="1442" y="8"/>
                </a:cxn>
                <a:cxn ang="0">
                  <a:pos x="1494" y="4"/>
                </a:cxn>
                <a:cxn ang="0">
                  <a:pos x="1548" y="2"/>
                </a:cxn>
                <a:cxn ang="0">
                  <a:pos x="1602" y="0"/>
                </a:cxn>
                <a:cxn ang="0">
                  <a:pos x="1602" y="1604"/>
                </a:cxn>
              </a:cxnLst>
              <a:rect l="0" t="0" r="r" b="b"/>
              <a:pathLst>
                <a:path w="1602" h="2406">
                  <a:moveTo>
                    <a:pt x="1602" y="1604"/>
                  </a:moveTo>
                  <a:lnTo>
                    <a:pt x="214" y="2406"/>
                  </a:lnTo>
                  <a:lnTo>
                    <a:pt x="214" y="2406"/>
                  </a:lnTo>
                  <a:lnTo>
                    <a:pt x="176" y="2332"/>
                  </a:lnTo>
                  <a:lnTo>
                    <a:pt x="140" y="2260"/>
                  </a:lnTo>
                  <a:lnTo>
                    <a:pt x="108" y="2184"/>
                  </a:lnTo>
                  <a:lnTo>
                    <a:pt x="82" y="2110"/>
                  </a:lnTo>
                  <a:lnTo>
                    <a:pt x="58" y="2034"/>
                  </a:lnTo>
                  <a:lnTo>
                    <a:pt x="38" y="1956"/>
                  </a:lnTo>
                  <a:lnTo>
                    <a:pt x="24" y="1880"/>
                  </a:lnTo>
                  <a:lnTo>
                    <a:pt x="12" y="1802"/>
                  </a:lnTo>
                  <a:lnTo>
                    <a:pt x="4" y="1724"/>
                  </a:lnTo>
                  <a:lnTo>
                    <a:pt x="0" y="1646"/>
                  </a:lnTo>
                  <a:lnTo>
                    <a:pt x="0" y="1570"/>
                  </a:lnTo>
                  <a:lnTo>
                    <a:pt x="4" y="1492"/>
                  </a:lnTo>
                  <a:lnTo>
                    <a:pt x="10" y="1416"/>
                  </a:lnTo>
                  <a:lnTo>
                    <a:pt x="22" y="1340"/>
                  </a:lnTo>
                  <a:lnTo>
                    <a:pt x="36" y="1264"/>
                  </a:lnTo>
                  <a:lnTo>
                    <a:pt x="54" y="1188"/>
                  </a:lnTo>
                  <a:lnTo>
                    <a:pt x="76" y="1116"/>
                  </a:lnTo>
                  <a:lnTo>
                    <a:pt x="102" y="1042"/>
                  </a:lnTo>
                  <a:lnTo>
                    <a:pt x="130" y="970"/>
                  </a:lnTo>
                  <a:lnTo>
                    <a:pt x="162" y="900"/>
                  </a:lnTo>
                  <a:lnTo>
                    <a:pt x="198" y="832"/>
                  </a:lnTo>
                  <a:lnTo>
                    <a:pt x="236" y="766"/>
                  </a:lnTo>
                  <a:lnTo>
                    <a:pt x="278" y="700"/>
                  </a:lnTo>
                  <a:lnTo>
                    <a:pt x="324" y="636"/>
                  </a:lnTo>
                  <a:lnTo>
                    <a:pt x="372" y="576"/>
                  </a:lnTo>
                  <a:lnTo>
                    <a:pt x="424" y="516"/>
                  </a:lnTo>
                  <a:lnTo>
                    <a:pt x="480" y="460"/>
                  </a:lnTo>
                  <a:lnTo>
                    <a:pt x="538" y="406"/>
                  </a:lnTo>
                  <a:lnTo>
                    <a:pt x="600" y="354"/>
                  </a:lnTo>
                  <a:lnTo>
                    <a:pt x="664" y="304"/>
                  </a:lnTo>
                  <a:lnTo>
                    <a:pt x="730" y="258"/>
                  </a:lnTo>
                  <a:lnTo>
                    <a:pt x="802" y="216"/>
                  </a:lnTo>
                  <a:lnTo>
                    <a:pt x="802" y="216"/>
                  </a:lnTo>
                  <a:lnTo>
                    <a:pt x="850" y="188"/>
                  </a:lnTo>
                  <a:lnTo>
                    <a:pt x="896" y="164"/>
                  </a:lnTo>
                  <a:lnTo>
                    <a:pt x="944" y="140"/>
                  </a:lnTo>
                  <a:lnTo>
                    <a:pt x="992" y="120"/>
                  </a:lnTo>
                  <a:lnTo>
                    <a:pt x="1040" y="100"/>
                  </a:lnTo>
                  <a:lnTo>
                    <a:pt x="1090" y="82"/>
                  </a:lnTo>
                  <a:lnTo>
                    <a:pt x="1138" y="66"/>
                  </a:lnTo>
                  <a:lnTo>
                    <a:pt x="1188" y="52"/>
                  </a:lnTo>
                  <a:lnTo>
                    <a:pt x="1236" y="40"/>
                  </a:lnTo>
                  <a:lnTo>
                    <a:pt x="1286" y="30"/>
                  </a:lnTo>
                  <a:lnTo>
                    <a:pt x="1338" y="20"/>
                  </a:lnTo>
                  <a:lnTo>
                    <a:pt x="1390" y="14"/>
                  </a:lnTo>
                  <a:lnTo>
                    <a:pt x="1442" y="8"/>
                  </a:lnTo>
                  <a:lnTo>
                    <a:pt x="1494" y="4"/>
                  </a:lnTo>
                  <a:lnTo>
                    <a:pt x="1548" y="2"/>
                  </a:lnTo>
                  <a:lnTo>
                    <a:pt x="1602" y="0"/>
                  </a:lnTo>
                  <a:lnTo>
                    <a:pt x="1602" y="1604"/>
                  </a:lnTo>
                  <a:close/>
                </a:path>
              </a:pathLst>
            </a:custGeom>
            <a:solidFill>
              <a:srgbClr val="00549E">
                <a:alpha val="68000"/>
              </a:srgb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en-GB" b="1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 bwMode="gray">
            <a:xfrm rot="18000000">
              <a:off x="3383557" y="2653172"/>
              <a:ext cx="2351234" cy="238400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077157"/>
                </a:avLst>
              </a:prstTxWarp>
              <a:sp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rgbClr val="FFFFFF"/>
                  </a:solidFill>
                  <a:cs typeface="Arial" charset="0"/>
                </a:defRPr>
              </a:lvl1pPr>
            </a:lstStyle>
            <a:p>
              <a:pPr>
                <a:buFontTx/>
                <a:buNone/>
                <a:defRPr/>
              </a:pPr>
              <a:r>
                <a:rPr lang="en-GB" sz="2400" b="1" dirty="0" smtClean="0">
                  <a:latin typeface="Arial" charset="0"/>
                  <a:ea typeface="MS PGothic" pitchFamily="34" charset="-128"/>
                </a:rPr>
                <a:t>In an Emergency</a:t>
              </a:r>
              <a:endParaRPr lang="en-GB" sz="2400" b="1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gray">
            <a:xfrm>
              <a:off x="3361349" y="3752252"/>
              <a:ext cx="2108601" cy="1215432"/>
            </a:xfrm>
            <a:custGeom>
              <a:avLst/>
              <a:gdLst>
                <a:gd name="T0" fmla="*/ 2147483647 w 2778"/>
                <a:gd name="T1" fmla="*/ 0 h 1602"/>
                <a:gd name="T2" fmla="*/ 2147483647 w 2778"/>
                <a:gd name="T3" fmla="*/ 2147483647 h 1602"/>
                <a:gd name="T4" fmla="*/ 2147483647 w 2778"/>
                <a:gd name="T5" fmla="*/ 2147483647 h 1602"/>
                <a:gd name="T6" fmla="*/ 2147483647 w 2778"/>
                <a:gd name="T7" fmla="*/ 2147483647 h 1602"/>
                <a:gd name="T8" fmla="*/ 2147483647 w 2778"/>
                <a:gd name="T9" fmla="*/ 2147483647 h 1602"/>
                <a:gd name="T10" fmla="*/ 2147483647 w 2778"/>
                <a:gd name="T11" fmla="*/ 2147483647 h 1602"/>
                <a:gd name="T12" fmla="*/ 2147483647 w 2778"/>
                <a:gd name="T13" fmla="*/ 2147483647 h 1602"/>
                <a:gd name="T14" fmla="*/ 2147483647 w 2778"/>
                <a:gd name="T15" fmla="*/ 2147483647 h 1602"/>
                <a:gd name="T16" fmla="*/ 2147483647 w 2778"/>
                <a:gd name="T17" fmla="*/ 2147483647 h 1602"/>
                <a:gd name="T18" fmla="*/ 2147483647 w 2778"/>
                <a:gd name="T19" fmla="*/ 2147483647 h 1602"/>
                <a:gd name="T20" fmla="*/ 2147483647 w 2778"/>
                <a:gd name="T21" fmla="*/ 2147483647 h 1602"/>
                <a:gd name="T22" fmla="*/ 2147483647 w 2778"/>
                <a:gd name="T23" fmla="*/ 2147483647 h 1602"/>
                <a:gd name="T24" fmla="*/ 2147483647 w 2778"/>
                <a:gd name="T25" fmla="*/ 2147483647 h 1602"/>
                <a:gd name="T26" fmla="*/ 2147483647 w 2778"/>
                <a:gd name="T27" fmla="*/ 2147483647 h 1602"/>
                <a:gd name="T28" fmla="*/ 2147483647 w 2778"/>
                <a:gd name="T29" fmla="*/ 2147483647 h 1602"/>
                <a:gd name="T30" fmla="*/ 2147483647 w 2778"/>
                <a:gd name="T31" fmla="*/ 2147483647 h 1602"/>
                <a:gd name="T32" fmla="*/ 2147483647 w 2778"/>
                <a:gd name="T33" fmla="*/ 2147483647 h 1602"/>
                <a:gd name="T34" fmla="*/ 2147483647 w 2778"/>
                <a:gd name="T35" fmla="*/ 2147483647 h 1602"/>
                <a:gd name="T36" fmla="*/ 2147483647 w 2778"/>
                <a:gd name="T37" fmla="*/ 2147483647 h 1602"/>
                <a:gd name="T38" fmla="*/ 2147483647 w 2778"/>
                <a:gd name="T39" fmla="*/ 2147483647 h 1602"/>
                <a:gd name="T40" fmla="*/ 2147483647 w 2778"/>
                <a:gd name="T41" fmla="*/ 2147483647 h 1602"/>
                <a:gd name="T42" fmla="*/ 2147483647 w 2778"/>
                <a:gd name="T43" fmla="*/ 2147483647 h 1602"/>
                <a:gd name="T44" fmla="*/ 2147483647 w 2778"/>
                <a:gd name="T45" fmla="*/ 2147483647 h 1602"/>
                <a:gd name="T46" fmla="*/ 2147483647 w 2778"/>
                <a:gd name="T47" fmla="*/ 2147483647 h 1602"/>
                <a:gd name="T48" fmla="*/ 2147483647 w 2778"/>
                <a:gd name="T49" fmla="*/ 2147483647 h 1602"/>
                <a:gd name="T50" fmla="*/ 2147483647 w 2778"/>
                <a:gd name="T51" fmla="*/ 2147483647 h 1602"/>
                <a:gd name="T52" fmla="*/ 2147483647 w 2778"/>
                <a:gd name="T53" fmla="*/ 2147483647 h 1602"/>
                <a:gd name="T54" fmla="*/ 2147483647 w 2778"/>
                <a:gd name="T55" fmla="*/ 2147483647 h 1602"/>
                <a:gd name="T56" fmla="*/ 2147483647 w 2778"/>
                <a:gd name="T57" fmla="*/ 2147483647 h 1602"/>
                <a:gd name="T58" fmla="*/ 2147483647 w 2778"/>
                <a:gd name="T59" fmla="*/ 2147483647 h 1602"/>
                <a:gd name="T60" fmla="*/ 2147483647 w 2778"/>
                <a:gd name="T61" fmla="*/ 2147483647 h 1602"/>
                <a:gd name="T62" fmla="*/ 2147483647 w 2778"/>
                <a:gd name="T63" fmla="*/ 2147483647 h 1602"/>
                <a:gd name="T64" fmla="*/ 2147483647 w 2778"/>
                <a:gd name="T65" fmla="*/ 2147483647 h 1602"/>
                <a:gd name="T66" fmla="*/ 2147483647 w 2778"/>
                <a:gd name="T67" fmla="*/ 2147483647 h 1602"/>
                <a:gd name="T68" fmla="*/ 2147483647 w 2778"/>
                <a:gd name="T69" fmla="*/ 2147483647 h 1602"/>
                <a:gd name="T70" fmla="*/ 2147483647 w 2778"/>
                <a:gd name="T71" fmla="*/ 2147483647 h 1602"/>
                <a:gd name="T72" fmla="*/ 2147483647 w 2778"/>
                <a:gd name="T73" fmla="*/ 2147483647 h 1602"/>
                <a:gd name="T74" fmla="*/ 2147483647 w 2778"/>
                <a:gd name="T75" fmla="*/ 2147483647 h 1602"/>
                <a:gd name="T76" fmla="*/ 2147483647 w 2778"/>
                <a:gd name="T77" fmla="*/ 2147483647 h 1602"/>
                <a:gd name="T78" fmla="*/ 2147483647 w 2778"/>
                <a:gd name="T79" fmla="*/ 2147483647 h 1602"/>
                <a:gd name="T80" fmla="*/ 2147483647 w 2778"/>
                <a:gd name="T81" fmla="*/ 2147483647 h 1602"/>
                <a:gd name="T82" fmla="*/ 2147483647 w 2778"/>
                <a:gd name="T83" fmla="*/ 2147483647 h 1602"/>
                <a:gd name="T84" fmla="*/ 2147483647 w 2778"/>
                <a:gd name="T85" fmla="*/ 2147483647 h 1602"/>
                <a:gd name="T86" fmla="*/ 2147483647 w 2778"/>
                <a:gd name="T87" fmla="*/ 2147483647 h 1602"/>
                <a:gd name="T88" fmla="*/ 2147483647 w 2778"/>
                <a:gd name="T89" fmla="*/ 2147483647 h 1602"/>
                <a:gd name="T90" fmla="*/ 2147483647 w 2778"/>
                <a:gd name="T91" fmla="*/ 2147483647 h 1602"/>
                <a:gd name="T92" fmla="*/ 2147483647 w 2778"/>
                <a:gd name="T93" fmla="*/ 2147483647 h 1602"/>
                <a:gd name="T94" fmla="*/ 2147483647 w 2778"/>
                <a:gd name="T95" fmla="*/ 2147483647 h 1602"/>
                <a:gd name="T96" fmla="*/ 2147483647 w 2778"/>
                <a:gd name="T97" fmla="*/ 2147483647 h 1602"/>
                <a:gd name="T98" fmla="*/ 2147483647 w 2778"/>
                <a:gd name="T99" fmla="*/ 2147483647 h 1602"/>
                <a:gd name="T100" fmla="*/ 2147483647 w 2778"/>
                <a:gd name="T101" fmla="*/ 2147483647 h 1602"/>
                <a:gd name="T102" fmla="*/ 0 w 2778"/>
                <a:gd name="T103" fmla="*/ 2147483647 h 1602"/>
                <a:gd name="T104" fmla="*/ 2147483647 w 2778"/>
                <a:gd name="T105" fmla="*/ 0 h 16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78"/>
                <a:gd name="T160" fmla="*/ 0 h 1602"/>
                <a:gd name="T161" fmla="*/ 2778 w 2778"/>
                <a:gd name="T162" fmla="*/ 1602 h 16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78" h="1602">
                  <a:moveTo>
                    <a:pt x="1388" y="0"/>
                  </a:moveTo>
                  <a:lnTo>
                    <a:pt x="2778" y="802"/>
                  </a:lnTo>
                  <a:lnTo>
                    <a:pt x="2734" y="872"/>
                  </a:lnTo>
                  <a:lnTo>
                    <a:pt x="2688" y="940"/>
                  </a:lnTo>
                  <a:lnTo>
                    <a:pt x="2638" y="1004"/>
                  </a:lnTo>
                  <a:lnTo>
                    <a:pt x="2588" y="1064"/>
                  </a:lnTo>
                  <a:lnTo>
                    <a:pt x="2532" y="1122"/>
                  </a:lnTo>
                  <a:lnTo>
                    <a:pt x="2476" y="1178"/>
                  </a:lnTo>
                  <a:lnTo>
                    <a:pt x="2418" y="1230"/>
                  </a:lnTo>
                  <a:lnTo>
                    <a:pt x="2356" y="1278"/>
                  </a:lnTo>
                  <a:lnTo>
                    <a:pt x="2292" y="1324"/>
                  </a:lnTo>
                  <a:lnTo>
                    <a:pt x="2228" y="1366"/>
                  </a:lnTo>
                  <a:lnTo>
                    <a:pt x="2160" y="1406"/>
                  </a:lnTo>
                  <a:lnTo>
                    <a:pt x="2092" y="1440"/>
                  </a:lnTo>
                  <a:lnTo>
                    <a:pt x="2022" y="1472"/>
                  </a:lnTo>
                  <a:lnTo>
                    <a:pt x="1950" y="1502"/>
                  </a:lnTo>
                  <a:lnTo>
                    <a:pt x="1878" y="1526"/>
                  </a:lnTo>
                  <a:lnTo>
                    <a:pt x="1804" y="1548"/>
                  </a:lnTo>
                  <a:lnTo>
                    <a:pt x="1728" y="1566"/>
                  </a:lnTo>
                  <a:lnTo>
                    <a:pt x="1654" y="1580"/>
                  </a:lnTo>
                  <a:lnTo>
                    <a:pt x="1578" y="1592"/>
                  </a:lnTo>
                  <a:lnTo>
                    <a:pt x="1500" y="1600"/>
                  </a:lnTo>
                  <a:lnTo>
                    <a:pt x="1424" y="1602"/>
                  </a:lnTo>
                  <a:lnTo>
                    <a:pt x="1346" y="1602"/>
                  </a:lnTo>
                  <a:lnTo>
                    <a:pt x="1268" y="1598"/>
                  </a:lnTo>
                  <a:lnTo>
                    <a:pt x="1190" y="1590"/>
                  </a:lnTo>
                  <a:lnTo>
                    <a:pt x="1114" y="1580"/>
                  </a:lnTo>
                  <a:lnTo>
                    <a:pt x="1036" y="1564"/>
                  </a:lnTo>
                  <a:lnTo>
                    <a:pt x="960" y="1544"/>
                  </a:lnTo>
                  <a:lnTo>
                    <a:pt x="884" y="1522"/>
                  </a:lnTo>
                  <a:lnTo>
                    <a:pt x="808" y="1494"/>
                  </a:lnTo>
                  <a:lnTo>
                    <a:pt x="734" y="1462"/>
                  </a:lnTo>
                  <a:lnTo>
                    <a:pt x="660" y="1428"/>
                  </a:lnTo>
                  <a:lnTo>
                    <a:pt x="588" y="1388"/>
                  </a:lnTo>
                  <a:lnTo>
                    <a:pt x="540" y="1360"/>
                  </a:lnTo>
                  <a:lnTo>
                    <a:pt x="494" y="1330"/>
                  </a:lnTo>
                  <a:lnTo>
                    <a:pt x="450" y="1300"/>
                  </a:lnTo>
                  <a:lnTo>
                    <a:pt x="408" y="1270"/>
                  </a:lnTo>
                  <a:lnTo>
                    <a:pt x="368" y="1238"/>
                  </a:lnTo>
                  <a:lnTo>
                    <a:pt x="328" y="1204"/>
                  </a:lnTo>
                  <a:lnTo>
                    <a:pt x="290" y="1170"/>
                  </a:lnTo>
                  <a:lnTo>
                    <a:pt x="254" y="1136"/>
                  </a:lnTo>
                  <a:lnTo>
                    <a:pt x="218" y="1098"/>
                  </a:lnTo>
                  <a:lnTo>
                    <a:pt x="184" y="1060"/>
                  </a:lnTo>
                  <a:lnTo>
                    <a:pt x="150" y="1020"/>
                  </a:lnTo>
                  <a:lnTo>
                    <a:pt x="118" y="980"/>
                  </a:lnTo>
                  <a:lnTo>
                    <a:pt x="88" y="938"/>
                  </a:lnTo>
                  <a:lnTo>
                    <a:pt x="58" y="894"/>
                  </a:lnTo>
                  <a:lnTo>
                    <a:pt x="28" y="848"/>
                  </a:lnTo>
                  <a:lnTo>
                    <a:pt x="0" y="802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2" name="TextBox 61"/>
            <p:cNvSpPr txBox="1"/>
            <p:nvPr/>
          </p:nvSpPr>
          <p:spPr bwMode="gray">
            <a:xfrm rot="21382576">
              <a:off x="3138644" y="2138353"/>
              <a:ext cx="2526372" cy="2679154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2400" b="1" dirty="0" smtClean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While Traveling</a:t>
              </a:r>
              <a:endParaRPr lang="en-GB" sz="2400" b="1" dirty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4415047" y="2534405"/>
              <a:ext cx="1217846" cy="1826166"/>
            </a:xfrm>
            <a:custGeom>
              <a:avLst/>
              <a:gdLst/>
              <a:ahLst/>
              <a:cxnLst>
                <a:cxn ang="0">
                  <a:pos x="0" y="160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4" y="2"/>
                </a:cxn>
                <a:cxn ang="0">
                  <a:pos x="164" y="10"/>
                </a:cxn>
                <a:cxn ang="0">
                  <a:pos x="244" y="20"/>
                </a:cxn>
                <a:cxn ang="0">
                  <a:pos x="324" y="34"/>
                </a:cxn>
                <a:cxn ang="0">
                  <a:pos x="402" y="52"/>
                </a:cxn>
                <a:cxn ang="0">
                  <a:pos x="478" y="72"/>
                </a:cxn>
                <a:cxn ang="0">
                  <a:pos x="552" y="98"/>
                </a:cxn>
                <a:cxn ang="0">
                  <a:pos x="624" y="126"/>
                </a:cxn>
                <a:cxn ang="0">
                  <a:pos x="696" y="158"/>
                </a:cxn>
                <a:cxn ang="0">
                  <a:pos x="764" y="194"/>
                </a:cxn>
                <a:cxn ang="0">
                  <a:pos x="832" y="232"/>
                </a:cxn>
                <a:cxn ang="0">
                  <a:pos x="898" y="274"/>
                </a:cxn>
                <a:cxn ang="0">
                  <a:pos x="960" y="320"/>
                </a:cxn>
                <a:cxn ang="0">
                  <a:pos x="1020" y="366"/>
                </a:cxn>
                <a:cxn ang="0">
                  <a:pos x="1078" y="418"/>
                </a:cxn>
                <a:cxn ang="0">
                  <a:pos x="1134" y="470"/>
                </a:cxn>
                <a:cxn ang="0">
                  <a:pos x="1188" y="526"/>
                </a:cxn>
                <a:cxn ang="0">
                  <a:pos x="1238" y="584"/>
                </a:cxn>
                <a:cxn ang="0">
                  <a:pos x="1286" y="644"/>
                </a:cxn>
                <a:cxn ang="0">
                  <a:pos x="1330" y="708"/>
                </a:cxn>
                <a:cxn ang="0">
                  <a:pos x="1372" y="772"/>
                </a:cxn>
                <a:cxn ang="0">
                  <a:pos x="1410" y="840"/>
                </a:cxn>
                <a:cxn ang="0">
                  <a:pos x="1446" y="908"/>
                </a:cxn>
                <a:cxn ang="0">
                  <a:pos x="1478" y="980"/>
                </a:cxn>
                <a:cxn ang="0">
                  <a:pos x="1506" y="1052"/>
                </a:cxn>
                <a:cxn ang="0">
                  <a:pos x="1532" y="1128"/>
                </a:cxn>
                <a:cxn ang="0">
                  <a:pos x="1554" y="1204"/>
                </a:cxn>
                <a:cxn ang="0">
                  <a:pos x="1572" y="1280"/>
                </a:cxn>
                <a:cxn ang="0">
                  <a:pos x="1586" y="1360"/>
                </a:cxn>
                <a:cxn ang="0">
                  <a:pos x="1596" y="1440"/>
                </a:cxn>
                <a:cxn ang="0">
                  <a:pos x="1602" y="1522"/>
                </a:cxn>
                <a:cxn ang="0">
                  <a:pos x="1604" y="1604"/>
                </a:cxn>
                <a:cxn ang="0">
                  <a:pos x="1604" y="1604"/>
                </a:cxn>
                <a:cxn ang="0">
                  <a:pos x="1602" y="1658"/>
                </a:cxn>
                <a:cxn ang="0">
                  <a:pos x="1600" y="1712"/>
                </a:cxn>
                <a:cxn ang="0">
                  <a:pos x="1596" y="1766"/>
                </a:cxn>
                <a:cxn ang="0">
                  <a:pos x="1590" y="1818"/>
                </a:cxn>
                <a:cxn ang="0">
                  <a:pos x="1584" y="1868"/>
                </a:cxn>
                <a:cxn ang="0">
                  <a:pos x="1574" y="1920"/>
                </a:cxn>
                <a:cxn ang="0">
                  <a:pos x="1564" y="1970"/>
                </a:cxn>
                <a:cxn ang="0">
                  <a:pos x="1552" y="2020"/>
                </a:cxn>
                <a:cxn ang="0">
                  <a:pos x="1538" y="2068"/>
                </a:cxn>
                <a:cxn ang="0">
                  <a:pos x="1522" y="2118"/>
                </a:cxn>
                <a:cxn ang="0">
                  <a:pos x="1504" y="2166"/>
                </a:cxn>
                <a:cxn ang="0">
                  <a:pos x="1484" y="2214"/>
                </a:cxn>
                <a:cxn ang="0">
                  <a:pos x="1464" y="2262"/>
                </a:cxn>
                <a:cxn ang="0">
                  <a:pos x="1440" y="2310"/>
                </a:cxn>
                <a:cxn ang="0">
                  <a:pos x="1416" y="2358"/>
                </a:cxn>
                <a:cxn ang="0">
                  <a:pos x="1390" y="2406"/>
                </a:cxn>
                <a:cxn ang="0">
                  <a:pos x="0" y="1604"/>
                </a:cxn>
              </a:cxnLst>
              <a:rect l="0" t="0" r="r" b="b"/>
              <a:pathLst>
                <a:path w="1604" h="2406">
                  <a:moveTo>
                    <a:pt x="0" y="16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4" y="2"/>
                  </a:lnTo>
                  <a:lnTo>
                    <a:pt x="164" y="10"/>
                  </a:lnTo>
                  <a:lnTo>
                    <a:pt x="244" y="20"/>
                  </a:lnTo>
                  <a:lnTo>
                    <a:pt x="324" y="34"/>
                  </a:lnTo>
                  <a:lnTo>
                    <a:pt x="402" y="52"/>
                  </a:lnTo>
                  <a:lnTo>
                    <a:pt x="478" y="72"/>
                  </a:lnTo>
                  <a:lnTo>
                    <a:pt x="552" y="98"/>
                  </a:lnTo>
                  <a:lnTo>
                    <a:pt x="624" y="126"/>
                  </a:lnTo>
                  <a:lnTo>
                    <a:pt x="696" y="158"/>
                  </a:lnTo>
                  <a:lnTo>
                    <a:pt x="764" y="194"/>
                  </a:lnTo>
                  <a:lnTo>
                    <a:pt x="832" y="232"/>
                  </a:lnTo>
                  <a:lnTo>
                    <a:pt x="898" y="274"/>
                  </a:lnTo>
                  <a:lnTo>
                    <a:pt x="960" y="320"/>
                  </a:lnTo>
                  <a:lnTo>
                    <a:pt x="1020" y="366"/>
                  </a:lnTo>
                  <a:lnTo>
                    <a:pt x="1078" y="418"/>
                  </a:lnTo>
                  <a:lnTo>
                    <a:pt x="1134" y="470"/>
                  </a:lnTo>
                  <a:lnTo>
                    <a:pt x="1188" y="526"/>
                  </a:lnTo>
                  <a:lnTo>
                    <a:pt x="1238" y="584"/>
                  </a:lnTo>
                  <a:lnTo>
                    <a:pt x="1286" y="644"/>
                  </a:lnTo>
                  <a:lnTo>
                    <a:pt x="1330" y="708"/>
                  </a:lnTo>
                  <a:lnTo>
                    <a:pt x="1372" y="772"/>
                  </a:lnTo>
                  <a:lnTo>
                    <a:pt x="1410" y="840"/>
                  </a:lnTo>
                  <a:lnTo>
                    <a:pt x="1446" y="908"/>
                  </a:lnTo>
                  <a:lnTo>
                    <a:pt x="1478" y="980"/>
                  </a:lnTo>
                  <a:lnTo>
                    <a:pt x="1506" y="1052"/>
                  </a:lnTo>
                  <a:lnTo>
                    <a:pt x="1532" y="1128"/>
                  </a:lnTo>
                  <a:lnTo>
                    <a:pt x="1554" y="1204"/>
                  </a:lnTo>
                  <a:lnTo>
                    <a:pt x="1572" y="1280"/>
                  </a:lnTo>
                  <a:lnTo>
                    <a:pt x="1586" y="1360"/>
                  </a:lnTo>
                  <a:lnTo>
                    <a:pt x="1596" y="1440"/>
                  </a:lnTo>
                  <a:lnTo>
                    <a:pt x="1602" y="1522"/>
                  </a:lnTo>
                  <a:lnTo>
                    <a:pt x="1604" y="1604"/>
                  </a:lnTo>
                  <a:lnTo>
                    <a:pt x="1604" y="1604"/>
                  </a:lnTo>
                  <a:lnTo>
                    <a:pt x="1602" y="1658"/>
                  </a:lnTo>
                  <a:lnTo>
                    <a:pt x="1600" y="1712"/>
                  </a:lnTo>
                  <a:lnTo>
                    <a:pt x="1596" y="1766"/>
                  </a:lnTo>
                  <a:lnTo>
                    <a:pt x="1590" y="1818"/>
                  </a:lnTo>
                  <a:lnTo>
                    <a:pt x="1584" y="1868"/>
                  </a:lnTo>
                  <a:lnTo>
                    <a:pt x="1574" y="1920"/>
                  </a:lnTo>
                  <a:lnTo>
                    <a:pt x="1564" y="1970"/>
                  </a:lnTo>
                  <a:lnTo>
                    <a:pt x="1552" y="2020"/>
                  </a:lnTo>
                  <a:lnTo>
                    <a:pt x="1538" y="2068"/>
                  </a:lnTo>
                  <a:lnTo>
                    <a:pt x="1522" y="2118"/>
                  </a:lnTo>
                  <a:lnTo>
                    <a:pt x="1504" y="2166"/>
                  </a:lnTo>
                  <a:lnTo>
                    <a:pt x="1484" y="2214"/>
                  </a:lnTo>
                  <a:lnTo>
                    <a:pt x="1464" y="2262"/>
                  </a:lnTo>
                  <a:lnTo>
                    <a:pt x="1440" y="2310"/>
                  </a:lnTo>
                  <a:lnTo>
                    <a:pt x="1416" y="2358"/>
                  </a:lnTo>
                  <a:lnTo>
                    <a:pt x="1390" y="2406"/>
                  </a:lnTo>
                  <a:lnTo>
                    <a:pt x="0" y="1604"/>
                  </a:lnTo>
                  <a:close/>
                </a:path>
              </a:pathLst>
            </a:custGeom>
            <a:solidFill>
              <a:srgbClr val="77AD1C"/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en-GB" sz="2000" b="1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 bwMode="gray">
            <a:xfrm rot="3600000">
              <a:off x="3072183" y="2652824"/>
              <a:ext cx="2350656" cy="2384388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GB" sz="2400" b="1" dirty="0" smtClean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Prior to Travel</a:t>
              </a:r>
              <a:endParaRPr lang="en-GB" sz="2400" b="1" dirty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65" name="Circular Arrow 64"/>
          <p:cNvSpPr/>
          <p:nvPr/>
        </p:nvSpPr>
        <p:spPr>
          <a:xfrm rot="11051820">
            <a:off x="457876" y="806724"/>
            <a:ext cx="4836318" cy="4728161"/>
          </a:xfrm>
          <a:prstGeom prst="circularArrow">
            <a:avLst>
              <a:gd name="adj1" fmla="val 10980"/>
              <a:gd name="adj2" fmla="val 1027723"/>
              <a:gd name="adj3" fmla="val 4500000"/>
              <a:gd name="adj4" fmla="val 19433147"/>
              <a:gd name="adj5" fmla="val 6473"/>
            </a:avLst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 bwMode="gray">
          <a:xfrm rot="18460320">
            <a:off x="768948" y="1257476"/>
            <a:ext cx="3578292" cy="333009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buFontTx/>
              <a:buNone/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rPr>
              <a:t>Crisis Management</a:t>
            </a:r>
            <a:endParaRPr lang="en-GB" sz="2400" b="1" dirty="0">
              <a:solidFill>
                <a:srgbClr val="FFFFFF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 bwMode="gray">
          <a:xfrm rot="4021509">
            <a:off x="1305908" y="1378280"/>
            <a:ext cx="3798417" cy="333009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buFontTx/>
              <a:buNone/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rPr>
              <a:t>Risk Management</a:t>
            </a:r>
            <a:endParaRPr lang="en-GB" sz="2400" b="1" dirty="0">
              <a:solidFill>
                <a:srgbClr val="FFFFFF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53" y="2994899"/>
            <a:ext cx="223113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20" y="1870909"/>
            <a:ext cx="2231136" cy="609600"/>
          </a:xfrm>
          <a:prstGeom prst="rect">
            <a:avLst/>
          </a:prstGeom>
          <a:noFill/>
          <a:ln w="38100">
            <a:solidFill>
              <a:srgbClr val="2C55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/>
          <p:cNvSpPr>
            <a:spLocks noGrp="1"/>
          </p:cNvSpPr>
          <p:nvPr>
            <p:ph type="title" idx="4294967295"/>
          </p:nvPr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2800" kern="0" dirty="0">
                <a:solidFill>
                  <a:srgbClr val="0D2B88"/>
                </a:solidFill>
              </a:rPr>
              <a:t>Why do </a:t>
            </a:r>
            <a:r>
              <a:rPr lang="en-US" sz="2800" kern="0" dirty="0" smtClean="0">
                <a:solidFill>
                  <a:srgbClr val="0D2B88"/>
                </a:solidFill>
              </a:rPr>
              <a:t>Universities partner </a:t>
            </a:r>
            <a:r>
              <a:rPr lang="en-US" sz="2800" kern="0" dirty="0">
                <a:solidFill>
                  <a:srgbClr val="0D2B88"/>
                </a:solidFill>
              </a:rPr>
              <a:t>with Intl.SOS?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2B16B4-FC39-4BAD-8507-CD2048E98854}" type="slidenum">
              <a:rPr lang="fr-FR" smtClean="0">
                <a:solidFill>
                  <a:srgbClr val="92D050"/>
                </a:solidFill>
              </a:rPr>
              <a:pPr/>
              <a:t>4</a:t>
            </a:fld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1444709"/>
            <a:ext cx="7848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sz="1600" b="1" dirty="0" smtClean="0"/>
              <a:t>Single Point of Contact </a:t>
            </a:r>
            <a:r>
              <a:rPr lang="en-US" sz="1600" dirty="0" smtClean="0"/>
              <a:t>for Travelers to get help anywhere in the world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Access to </a:t>
            </a:r>
            <a:r>
              <a:rPr lang="en-US" sz="1600" b="1" dirty="0" smtClean="0"/>
              <a:t>Vetted Intelligence with Actionable Advice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Coordination &amp; support of </a:t>
            </a:r>
            <a:r>
              <a:rPr lang="en-US" sz="1600" dirty="0" smtClean="0"/>
              <a:t>all parties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Real time </a:t>
            </a:r>
            <a:r>
              <a:rPr lang="en-US" sz="1600" b="1" dirty="0" smtClean="0"/>
              <a:t>Visibility &amp; Control </a:t>
            </a:r>
            <a:r>
              <a:rPr lang="en-US" sz="1600" dirty="0" smtClean="0"/>
              <a:t>of your travel risk exposure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Ability to point travelers to</a:t>
            </a:r>
            <a:r>
              <a:rPr lang="en-US" sz="1600" b="1" dirty="0" smtClean="0"/>
              <a:t> Vetted </a:t>
            </a:r>
            <a:r>
              <a:rPr lang="en-US" sz="1600" b="1" dirty="0"/>
              <a:t>P</a:t>
            </a:r>
            <a:r>
              <a:rPr lang="en-US" sz="1600" b="1" dirty="0" smtClean="0"/>
              <a:t>roviders </a:t>
            </a:r>
            <a:r>
              <a:rPr lang="en-US" sz="1600" b="1" dirty="0"/>
              <a:t>G</a:t>
            </a:r>
            <a:r>
              <a:rPr lang="en-US" sz="1600" b="1" dirty="0" smtClean="0"/>
              <a:t>lobally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dirty="0" smtClean="0"/>
              <a:t>Ability to </a:t>
            </a:r>
            <a:r>
              <a:rPr lang="en-US" sz="1600" b="1" dirty="0" smtClean="0"/>
              <a:t>Identify, Communicate &amp; Assist</a:t>
            </a:r>
            <a:r>
              <a:rPr lang="en-US" sz="1600" dirty="0" smtClean="0"/>
              <a:t> affected Travelers within minutes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1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 idx="4294967295"/>
          </p:nvPr>
        </p:nvSpPr>
        <p:spPr>
          <a:xfrm>
            <a:off x="540866" y="476672"/>
            <a:ext cx="7772400" cy="722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International SOS Program 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71785" y="1543050"/>
            <a:ext cx="8310562" cy="2559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44740" rIns="504000" bIns="44740" anchor="ctr"/>
          <a:lstStyle/>
          <a:p>
            <a:pPr marL="536575" algn="ctr" defTabSz="893763">
              <a:spcBef>
                <a:spcPct val="20000"/>
              </a:spcBef>
              <a:defRPr/>
            </a:pPr>
            <a:r>
              <a:rPr lang="en-GB" sz="2400" b="1" dirty="0" smtClean="0">
                <a:solidFill>
                  <a:srgbClr val="66573E"/>
                </a:solidFill>
                <a:latin typeface="Arial"/>
                <a:cs typeface="Arial" charset="0"/>
              </a:rPr>
              <a:t>Scholastic </a:t>
            </a:r>
            <a:r>
              <a:rPr lang="en-GB" sz="2400" b="1" dirty="0">
                <a:solidFill>
                  <a:srgbClr val="66573E"/>
                </a:solidFill>
                <a:latin typeface="Arial"/>
                <a:cs typeface="Arial" charset="0"/>
              </a:rPr>
              <a:t>Comprehensive Membership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881385" y="4451350"/>
            <a:ext cx="7092950" cy="133826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180000" rIns="72000" bIns="36000"/>
          <a:lstStyle/>
          <a:p>
            <a:pPr marL="84137" lvl="1" algn="ctr">
              <a:buClr>
                <a:schemeClr val="accent1"/>
              </a:buClr>
              <a:defRPr/>
            </a:pPr>
            <a:endParaRPr lang="en-GB" sz="2000" b="1" dirty="0">
              <a:solidFill>
                <a:srgbClr val="867366"/>
              </a:solidFill>
              <a:latin typeface="Arial" charset="0"/>
              <a:cs typeface="Arial" charset="0"/>
            </a:endParaRPr>
          </a:p>
          <a:p>
            <a:pPr marL="84137" lvl="1" algn="ctr">
              <a:buClr>
                <a:schemeClr val="accent1"/>
              </a:buClr>
              <a:defRPr/>
            </a:pPr>
            <a:r>
              <a:rPr lang="en-GB" sz="2000" b="1" dirty="0">
                <a:solidFill>
                  <a:srgbClr val="66573E"/>
                </a:solidFill>
                <a:latin typeface="Arial" charset="0"/>
                <a:cs typeface="Arial" charset="0"/>
              </a:rPr>
              <a:t>Membership  # 11BCAS650352</a:t>
            </a:r>
          </a:p>
        </p:txBody>
      </p:sp>
    </p:spTree>
    <p:extLst>
      <p:ext uri="{BB962C8B-B14F-4D97-AF65-F5344CB8AC3E}">
        <p14:creationId xmlns:p14="http://schemas.microsoft.com/office/powerpoint/2010/main" val="3644906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362450" y="1103643"/>
            <a:ext cx="38798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AU" sz="2400" dirty="0" smtClean="0">
                <a:solidFill>
                  <a:srgbClr val="77AD1C"/>
                </a:solidFill>
                <a:latin typeface="+mj-lt"/>
              </a:rPr>
              <a:t>BEFORE TRAVEL</a:t>
            </a:r>
            <a:endParaRPr lang="en-AU" sz="2400" dirty="0">
              <a:solidFill>
                <a:srgbClr val="77AD1C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11826" y="3348876"/>
            <a:ext cx="3091212" cy="448423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r>
              <a:rPr lang="en-GB" sz="1800" b="0" dirty="0" smtClean="0">
                <a:solidFill>
                  <a:schemeClr val="bg1"/>
                </a:solidFill>
              </a:rPr>
              <a:t>MEMBERSHIP</a:t>
            </a:r>
          </a:p>
        </p:txBody>
      </p:sp>
      <p:pic>
        <p:nvPicPr>
          <p:cNvPr id="16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2014438" cy="1080120"/>
          </a:xfrm>
          <a:prstGeom prst="rect">
            <a:avLst/>
          </a:prstGeom>
          <a:noFill/>
        </p:spPr>
      </p:pic>
      <p:pic>
        <p:nvPicPr>
          <p:cNvPr id="9" name="Picture 8" descr="Packing suitc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775" y="1295400"/>
            <a:ext cx="1981200" cy="296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ectangle 11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942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4457700"/>
            <a:ext cx="9144000" cy="9413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GB" sz="2000" b="0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03301"/>
            <a:ext cx="41101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https://c.na1.content.force.com/servlet/servlet.ImageServer?id=0153000000361CC&amp;oid=00D30000001GaOL&amp;lastMod=141755265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60849"/>
            <a:ext cx="1477255" cy="7920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37" y="1447800"/>
            <a:ext cx="4800600" cy="3205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4"/>
          <p:cNvSpPr>
            <a:spLocks noGrp="1"/>
          </p:cNvSpPr>
          <p:nvPr>
            <p:ph type="title" idx="4294967295"/>
          </p:nvPr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2800" kern="0" dirty="0" smtClean="0">
                <a:solidFill>
                  <a:srgbClr val="0D2B88"/>
                </a:solidFill>
              </a:rPr>
              <a:t>Prior to Travel</a:t>
            </a:r>
            <a:endParaRPr lang="en-US" sz="2800" kern="0" dirty="0">
              <a:solidFill>
                <a:srgbClr val="0D2B8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438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4457700"/>
            <a:ext cx="9144000" cy="9413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GB" sz="2000" b="0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6" descr="HOME.png"/>
          <p:cNvPicPr>
            <a:picLocks noChangeAspect="1"/>
          </p:cNvPicPr>
          <p:nvPr/>
        </p:nvPicPr>
        <p:blipFill>
          <a:blip r:embed="rId2" cstate="print"/>
          <a:srcRect l="19479" r="29051"/>
          <a:stretch>
            <a:fillRect/>
          </a:stretch>
        </p:blipFill>
        <p:spPr bwMode="auto">
          <a:xfrm>
            <a:off x="4614863" y="1500188"/>
            <a:ext cx="174783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781050" y="906463"/>
            <a:ext cx="77724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Download the Assistance App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960688" y="4838700"/>
            <a:ext cx="1049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EC2"/>
                </a:solidFill>
              </a:rPr>
              <a:t>BlackBerry</a:t>
            </a:r>
          </a:p>
          <a:p>
            <a:pPr algn="ctr"/>
            <a:r>
              <a:rPr lang="en-GB" dirty="0">
                <a:solidFill>
                  <a:srgbClr val="66573E"/>
                </a:solidFill>
              </a:rPr>
              <a:t>OS 6.0 – 7.0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4903788" y="4838700"/>
            <a:ext cx="1335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EC2"/>
                </a:solidFill>
              </a:rPr>
              <a:t>iPhone</a:t>
            </a:r>
          </a:p>
          <a:p>
            <a:pPr algn="ctr"/>
            <a:r>
              <a:rPr lang="en-GB" dirty="0">
                <a:solidFill>
                  <a:srgbClr val="66573E"/>
                </a:solidFill>
              </a:rPr>
              <a:t>iOS 4 and higher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07988" y="4838700"/>
            <a:ext cx="205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EC2"/>
                </a:solidFill>
              </a:rPr>
              <a:t>Android</a:t>
            </a:r>
            <a:r>
              <a:rPr lang="en-GB" dirty="0">
                <a:solidFill>
                  <a:srgbClr val="66573E"/>
                </a:solidFill>
              </a:rPr>
              <a:t/>
            </a:r>
            <a:br>
              <a:rPr lang="en-GB" dirty="0">
                <a:solidFill>
                  <a:srgbClr val="66573E"/>
                </a:solidFill>
              </a:rPr>
            </a:br>
            <a:r>
              <a:rPr lang="en-GB" dirty="0">
                <a:solidFill>
                  <a:srgbClr val="66573E"/>
                </a:solidFill>
              </a:rPr>
              <a:t>OS 2.3 and higher</a:t>
            </a: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5562600"/>
            <a:ext cx="914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5581650"/>
            <a:ext cx="914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" y="5667375"/>
            <a:ext cx="914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5" descr="Assistance_App_Blackberr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4925" y="1500188"/>
            <a:ext cx="192722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7" descr="android_image.png"/>
          <p:cNvPicPr>
            <a:picLocks noChangeAspect="1"/>
          </p:cNvPicPr>
          <p:nvPr/>
        </p:nvPicPr>
        <p:blipFill>
          <a:blip r:embed="rId7" cstate="print"/>
          <a:srcRect l="7626" r="7748" b="2132"/>
          <a:stretch>
            <a:fillRect/>
          </a:stretch>
        </p:blipFill>
        <p:spPr bwMode="auto">
          <a:xfrm>
            <a:off x="428625" y="1628775"/>
            <a:ext cx="18716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6751638" y="48387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EC2"/>
                </a:solidFill>
              </a:rPr>
              <a:t>Windows</a:t>
            </a:r>
          </a:p>
          <a:p>
            <a:pPr algn="ctr"/>
            <a:r>
              <a:rPr lang="en-US" dirty="0">
                <a:solidFill>
                  <a:srgbClr val="66573E"/>
                </a:solidFill>
              </a:rPr>
              <a:t>OS 8.0 and higher</a:t>
            </a:r>
            <a:endParaRPr lang="en-GB" dirty="0">
              <a:solidFill>
                <a:srgbClr val="66573E"/>
              </a:solidFill>
            </a:endParaRPr>
          </a:p>
        </p:txBody>
      </p:sp>
      <p:pic>
        <p:nvPicPr>
          <p:cNvPr id="37" name="Picture 19" descr="Windows_Store.png"/>
          <p:cNvPicPr>
            <a:picLocks noChangeAspect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7291388" y="5570538"/>
            <a:ext cx="102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 descr="Assistance_App_Windows_Phon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1638" y="1870075"/>
            <a:ext cx="16605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 bwMode="auto">
          <a:xfrm>
            <a:off x="1995611" y="5899150"/>
            <a:ext cx="5096669" cy="55418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180000" rIns="72000" bIns="36000"/>
          <a:lstStyle/>
          <a:p>
            <a:pPr marL="84137" lvl="1" algn="ctr">
              <a:buClr>
                <a:schemeClr val="accent1"/>
              </a:buClr>
              <a:defRPr/>
            </a:pPr>
            <a:r>
              <a:rPr lang="en-GB" sz="2000" b="1" dirty="0" smtClean="0">
                <a:solidFill>
                  <a:srgbClr val="66573E"/>
                </a:solidFill>
                <a:latin typeface="Arial" charset="0"/>
                <a:cs typeface="Arial" charset="0"/>
              </a:rPr>
              <a:t>Membership  </a:t>
            </a:r>
            <a:r>
              <a:rPr lang="en-GB" sz="2000" b="1" dirty="0">
                <a:solidFill>
                  <a:srgbClr val="66573E"/>
                </a:solidFill>
                <a:latin typeface="Arial" charset="0"/>
                <a:cs typeface="Arial" charset="0"/>
              </a:rPr>
              <a:t># 11BCAS650352</a:t>
            </a:r>
          </a:p>
        </p:txBody>
      </p:sp>
      <p:sp>
        <p:nvSpPr>
          <p:cNvPr id="29" name="Title 14"/>
          <p:cNvSpPr>
            <a:spLocks noGrp="1"/>
          </p:cNvSpPr>
          <p:nvPr>
            <p:ph type="title" idx="4294967295"/>
          </p:nvPr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2800" kern="0" dirty="0" smtClean="0">
                <a:solidFill>
                  <a:srgbClr val="0D2B88"/>
                </a:solidFill>
              </a:rPr>
              <a:t>Prior to Travel</a:t>
            </a:r>
            <a:endParaRPr lang="en-US" sz="2800" kern="0" dirty="0">
              <a:solidFill>
                <a:srgbClr val="0D2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12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4457700"/>
            <a:ext cx="9144000" cy="9413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44740" rIns="72000" bIns="44740" rtlCol="0" anchor="ctr"/>
          <a:lstStyle/>
          <a:p>
            <a:pPr marL="0" algn="ctr" defTabSz="893763">
              <a:spcBef>
                <a:spcPct val="20000"/>
              </a:spcBef>
            </a:pPr>
            <a:endParaRPr lang="en-GB" sz="2000" b="0" dirty="0" smtClean="0">
              <a:solidFill>
                <a:schemeClr val="accent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9688" y="1918480"/>
            <a:ext cx="5501611" cy="4431518"/>
          </a:xfrm>
          <a:prstGeom prst="rect">
            <a:avLst/>
          </a:prstGeom>
          <a:noFill/>
        </p:spPr>
      </p:pic>
      <p:grpSp>
        <p:nvGrpSpPr>
          <p:cNvPr id="4" name="Group 34"/>
          <p:cNvGrpSpPr/>
          <p:nvPr/>
        </p:nvGrpSpPr>
        <p:grpSpPr>
          <a:xfrm>
            <a:off x="1691680" y="5373216"/>
            <a:ext cx="4089400" cy="858897"/>
            <a:chOff x="-546100" y="1257300"/>
            <a:chExt cx="4089400" cy="858897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-546100" y="1257300"/>
              <a:ext cx="4089400" cy="85889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72000" tIns="44740" rIns="72000" bIns="44740" rtlCol="0" anchor="ctr"/>
            <a:lstStyle/>
            <a:p>
              <a:pPr marL="0" algn="ctr" defTabSz="893763">
                <a:spcBef>
                  <a:spcPct val="20000"/>
                </a:spcBef>
              </a:pPr>
              <a:endParaRPr lang="en-GB" sz="2000" b="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6140" y="1502082"/>
              <a:ext cx="316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800" dirty="0" smtClean="0">
                  <a:solidFill>
                    <a:srgbClr val="77AD1C"/>
                  </a:solidFill>
                </a:rPr>
                <a:t>www.internationalsos.com </a:t>
              </a:r>
              <a:endParaRPr lang="en-AU" sz="1800" dirty="0">
                <a:solidFill>
                  <a:srgbClr val="77AD1C"/>
                </a:solidFill>
              </a:endParaRPr>
            </a:p>
          </p:txBody>
        </p:sp>
        <p:grpSp>
          <p:nvGrpSpPr>
            <p:cNvPr id="5" name="Group 33"/>
            <p:cNvGrpSpPr/>
            <p:nvPr/>
          </p:nvGrpSpPr>
          <p:grpSpPr>
            <a:xfrm>
              <a:off x="-373062" y="1383904"/>
              <a:ext cx="605690" cy="605689"/>
              <a:chOff x="-373062" y="945418"/>
              <a:chExt cx="1082674" cy="1082672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-373062" y="945418"/>
                <a:ext cx="1082674" cy="1082672"/>
              </a:xfrm>
              <a:prstGeom prst="ellipse">
                <a:avLst/>
              </a:prstGeom>
              <a:gradFill flip="none" rotWithShape="1">
                <a:gsLst>
                  <a:gs pos="0">
                    <a:srgbClr val="77AD1C">
                      <a:shade val="30000"/>
                      <a:satMod val="115000"/>
                    </a:srgbClr>
                  </a:gs>
                  <a:gs pos="50000">
                    <a:srgbClr val="77AD1C">
                      <a:shade val="67500"/>
                      <a:satMod val="115000"/>
                    </a:srgbClr>
                  </a:gs>
                  <a:gs pos="100000">
                    <a:srgbClr val="77AD1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44740" rIns="0" bIns="447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endParaRPr lang="en-US" sz="1600" b="0" dirty="0">
                  <a:solidFill>
                    <a:schemeClr val="bg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7" name="Freeform 13"/>
              <p:cNvSpPr>
                <a:spLocks noEditPoints="1"/>
              </p:cNvSpPr>
              <p:nvPr/>
            </p:nvSpPr>
            <p:spPr bwMode="auto">
              <a:xfrm>
                <a:off x="-161098" y="1146175"/>
                <a:ext cx="658746" cy="736383"/>
              </a:xfrm>
              <a:custGeom>
                <a:avLst/>
                <a:gdLst/>
                <a:ahLst/>
                <a:cxnLst>
                  <a:cxn ang="0">
                    <a:pos x="1282" y="1378"/>
                  </a:cxn>
                  <a:cxn ang="0">
                    <a:pos x="1402" y="1312"/>
                  </a:cxn>
                  <a:cxn ang="0">
                    <a:pos x="1404" y="1232"/>
                  </a:cxn>
                  <a:cxn ang="0">
                    <a:pos x="816" y="742"/>
                  </a:cxn>
                  <a:cxn ang="0">
                    <a:pos x="822" y="1504"/>
                  </a:cxn>
                  <a:cxn ang="0">
                    <a:pos x="886" y="1554"/>
                  </a:cxn>
                  <a:cxn ang="0">
                    <a:pos x="1022" y="1504"/>
                  </a:cxn>
                  <a:cxn ang="0">
                    <a:pos x="1212" y="1862"/>
                  </a:cxn>
                  <a:cxn ang="0">
                    <a:pos x="1322" y="1866"/>
                  </a:cxn>
                  <a:cxn ang="0">
                    <a:pos x="1428" y="1780"/>
                  </a:cxn>
                  <a:cxn ang="0">
                    <a:pos x="796" y="0"/>
                  </a:cxn>
                  <a:cxn ang="0">
                    <a:pos x="476" y="82"/>
                  </a:cxn>
                  <a:cxn ang="0">
                    <a:pos x="218" y="274"/>
                  </a:cxn>
                  <a:cxn ang="0">
                    <a:pos x="50" y="550"/>
                  </a:cxn>
                  <a:cxn ang="0">
                    <a:pos x="0" y="840"/>
                  </a:cxn>
                  <a:cxn ang="0">
                    <a:pos x="66" y="1166"/>
                  </a:cxn>
                  <a:cxn ang="0">
                    <a:pos x="246" y="1434"/>
                  </a:cxn>
                  <a:cxn ang="0">
                    <a:pos x="514" y="1614"/>
                  </a:cxn>
                  <a:cxn ang="0">
                    <a:pos x="840" y="1680"/>
                  </a:cxn>
                  <a:cxn ang="0">
                    <a:pos x="982" y="1586"/>
                  </a:cxn>
                  <a:cxn ang="0">
                    <a:pos x="714" y="1536"/>
                  </a:cxn>
                  <a:cxn ang="0">
                    <a:pos x="644" y="1118"/>
                  </a:cxn>
                  <a:cxn ang="0">
                    <a:pos x="636" y="894"/>
                  </a:cxn>
                  <a:cxn ang="0">
                    <a:pos x="868" y="606"/>
                  </a:cxn>
                  <a:cxn ang="0">
                    <a:pos x="1192" y="958"/>
                  </a:cxn>
                  <a:cxn ang="0">
                    <a:pos x="1370" y="644"/>
                  </a:cxn>
                  <a:cxn ang="0">
                    <a:pos x="1600" y="840"/>
                  </a:cxn>
                  <a:cxn ang="0">
                    <a:pos x="1332" y="1078"/>
                  </a:cxn>
                  <a:cxn ang="0">
                    <a:pos x="1546" y="1124"/>
                  </a:cxn>
                  <a:cxn ang="0">
                    <a:pos x="1348" y="1406"/>
                  </a:cxn>
                  <a:cxn ang="0">
                    <a:pos x="1516" y="1338"/>
                  </a:cxn>
                  <a:cxn ang="0">
                    <a:pos x="1666" y="988"/>
                  </a:cxn>
                  <a:cxn ang="0">
                    <a:pos x="1662" y="670"/>
                  </a:cxn>
                  <a:cxn ang="0">
                    <a:pos x="1536" y="370"/>
                  </a:cxn>
                  <a:cxn ang="0">
                    <a:pos x="1310" y="144"/>
                  </a:cxn>
                  <a:cxn ang="0">
                    <a:pos x="1010" y="16"/>
                  </a:cxn>
                  <a:cxn ang="0">
                    <a:pos x="82" y="800"/>
                  </a:cxn>
                  <a:cxn ang="0">
                    <a:pos x="440" y="632"/>
                  </a:cxn>
                  <a:cxn ang="0">
                    <a:pos x="556" y="964"/>
                  </a:cxn>
                  <a:cxn ang="0">
                    <a:pos x="86" y="940"/>
                  </a:cxn>
                  <a:cxn ang="0">
                    <a:pos x="546" y="1540"/>
                  </a:cxn>
                  <a:cxn ang="0">
                    <a:pos x="270" y="1342"/>
                  </a:cxn>
                  <a:cxn ang="0">
                    <a:pos x="112" y="1056"/>
                  </a:cxn>
                  <a:cxn ang="0">
                    <a:pos x="582" y="1288"/>
                  </a:cxn>
                  <a:cxn ang="0">
                    <a:pos x="574" y="538"/>
                  </a:cxn>
                  <a:cxn ang="0">
                    <a:pos x="172" y="478"/>
                  </a:cxn>
                  <a:cxn ang="0">
                    <a:pos x="380" y="236"/>
                  </a:cxn>
                  <a:cxn ang="0">
                    <a:pos x="644" y="146"/>
                  </a:cxn>
                  <a:cxn ang="0">
                    <a:pos x="868" y="526"/>
                  </a:cxn>
                  <a:cxn ang="0">
                    <a:pos x="706" y="226"/>
                  </a:cxn>
                  <a:cxn ang="0">
                    <a:pos x="878" y="80"/>
                  </a:cxn>
                  <a:cxn ang="0">
                    <a:pos x="1066" y="532"/>
                  </a:cxn>
                  <a:cxn ang="0">
                    <a:pos x="1074" y="116"/>
                  </a:cxn>
                  <a:cxn ang="0">
                    <a:pos x="1344" y="272"/>
                  </a:cxn>
                  <a:cxn ang="0">
                    <a:pos x="1528" y="516"/>
                  </a:cxn>
                  <a:cxn ang="0">
                    <a:pos x="1148" y="536"/>
                  </a:cxn>
                </a:cxnLst>
                <a:rect l="0" t="0" r="r" b="b"/>
                <a:pathLst>
                  <a:path w="1680" h="1878">
                    <a:moveTo>
                      <a:pt x="1274" y="1426"/>
                    </a:moveTo>
                    <a:lnTo>
                      <a:pt x="1274" y="1426"/>
                    </a:lnTo>
                    <a:lnTo>
                      <a:pt x="1272" y="1418"/>
                    </a:lnTo>
                    <a:lnTo>
                      <a:pt x="1270" y="1410"/>
                    </a:lnTo>
                    <a:lnTo>
                      <a:pt x="1270" y="1400"/>
                    </a:lnTo>
                    <a:lnTo>
                      <a:pt x="1274" y="1392"/>
                    </a:lnTo>
                    <a:lnTo>
                      <a:pt x="1276" y="1384"/>
                    </a:lnTo>
                    <a:lnTo>
                      <a:pt x="1282" y="1378"/>
                    </a:lnTo>
                    <a:lnTo>
                      <a:pt x="1288" y="1372"/>
                    </a:lnTo>
                    <a:lnTo>
                      <a:pt x="1296" y="1366"/>
                    </a:lnTo>
                    <a:lnTo>
                      <a:pt x="1296" y="1366"/>
                    </a:lnTo>
                    <a:lnTo>
                      <a:pt x="1378" y="1328"/>
                    </a:lnTo>
                    <a:lnTo>
                      <a:pt x="1378" y="1328"/>
                    </a:lnTo>
                    <a:lnTo>
                      <a:pt x="1388" y="1324"/>
                    </a:lnTo>
                    <a:lnTo>
                      <a:pt x="1396" y="1318"/>
                    </a:lnTo>
                    <a:lnTo>
                      <a:pt x="1402" y="1312"/>
                    </a:lnTo>
                    <a:lnTo>
                      <a:pt x="1408" y="1304"/>
                    </a:lnTo>
                    <a:lnTo>
                      <a:pt x="1412" y="1296"/>
                    </a:lnTo>
                    <a:lnTo>
                      <a:pt x="1414" y="1288"/>
                    </a:lnTo>
                    <a:lnTo>
                      <a:pt x="1416" y="1280"/>
                    </a:lnTo>
                    <a:lnTo>
                      <a:pt x="1416" y="1270"/>
                    </a:lnTo>
                    <a:lnTo>
                      <a:pt x="1416" y="1262"/>
                    </a:lnTo>
                    <a:lnTo>
                      <a:pt x="1414" y="1252"/>
                    </a:lnTo>
                    <a:lnTo>
                      <a:pt x="1404" y="1232"/>
                    </a:lnTo>
                    <a:lnTo>
                      <a:pt x="1392" y="1214"/>
                    </a:lnTo>
                    <a:lnTo>
                      <a:pt x="1372" y="1194"/>
                    </a:lnTo>
                    <a:lnTo>
                      <a:pt x="864" y="756"/>
                    </a:lnTo>
                    <a:lnTo>
                      <a:pt x="864" y="756"/>
                    </a:lnTo>
                    <a:lnTo>
                      <a:pt x="850" y="746"/>
                    </a:lnTo>
                    <a:lnTo>
                      <a:pt x="838" y="740"/>
                    </a:lnTo>
                    <a:lnTo>
                      <a:pt x="826" y="740"/>
                    </a:lnTo>
                    <a:lnTo>
                      <a:pt x="816" y="742"/>
                    </a:lnTo>
                    <a:lnTo>
                      <a:pt x="808" y="748"/>
                    </a:lnTo>
                    <a:lnTo>
                      <a:pt x="802" y="758"/>
                    </a:lnTo>
                    <a:lnTo>
                      <a:pt x="800" y="772"/>
                    </a:lnTo>
                    <a:lnTo>
                      <a:pt x="798" y="788"/>
                    </a:lnTo>
                    <a:lnTo>
                      <a:pt x="814" y="1456"/>
                    </a:lnTo>
                    <a:lnTo>
                      <a:pt x="814" y="1456"/>
                    </a:lnTo>
                    <a:lnTo>
                      <a:pt x="816" y="1482"/>
                    </a:lnTo>
                    <a:lnTo>
                      <a:pt x="822" y="1504"/>
                    </a:lnTo>
                    <a:lnTo>
                      <a:pt x="832" y="1524"/>
                    </a:lnTo>
                    <a:lnTo>
                      <a:pt x="838" y="1532"/>
                    </a:lnTo>
                    <a:lnTo>
                      <a:pt x="844" y="1538"/>
                    </a:lnTo>
                    <a:lnTo>
                      <a:pt x="852" y="1544"/>
                    </a:lnTo>
                    <a:lnTo>
                      <a:pt x="860" y="1548"/>
                    </a:lnTo>
                    <a:lnTo>
                      <a:pt x="868" y="1552"/>
                    </a:lnTo>
                    <a:lnTo>
                      <a:pt x="876" y="1552"/>
                    </a:lnTo>
                    <a:lnTo>
                      <a:pt x="886" y="1554"/>
                    </a:lnTo>
                    <a:lnTo>
                      <a:pt x="894" y="1552"/>
                    </a:lnTo>
                    <a:lnTo>
                      <a:pt x="904" y="1550"/>
                    </a:lnTo>
                    <a:lnTo>
                      <a:pt x="914" y="1546"/>
                    </a:lnTo>
                    <a:lnTo>
                      <a:pt x="996" y="1508"/>
                    </a:lnTo>
                    <a:lnTo>
                      <a:pt x="996" y="1508"/>
                    </a:lnTo>
                    <a:lnTo>
                      <a:pt x="1004" y="1504"/>
                    </a:lnTo>
                    <a:lnTo>
                      <a:pt x="1012" y="1504"/>
                    </a:lnTo>
                    <a:lnTo>
                      <a:pt x="1022" y="1504"/>
                    </a:lnTo>
                    <a:lnTo>
                      <a:pt x="1030" y="1506"/>
                    </a:lnTo>
                    <a:lnTo>
                      <a:pt x="1038" y="1510"/>
                    </a:lnTo>
                    <a:lnTo>
                      <a:pt x="1044" y="1516"/>
                    </a:lnTo>
                    <a:lnTo>
                      <a:pt x="1050" y="1522"/>
                    </a:lnTo>
                    <a:lnTo>
                      <a:pt x="1056" y="1530"/>
                    </a:lnTo>
                    <a:lnTo>
                      <a:pt x="1208" y="1856"/>
                    </a:lnTo>
                    <a:lnTo>
                      <a:pt x="1208" y="1856"/>
                    </a:lnTo>
                    <a:lnTo>
                      <a:pt x="1212" y="1862"/>
                    </a:lnTo>
                    <a:lnTo>
                      <a:pt x="1216" y="1868"/>
                    </a:lnTo>
                    <a:lnTo>
                      <a:pt x="1222" y="1872"/>
                    </a:lnTo>
                    <a:lnTo>
                      <a:pt x="1228" y="1874"/>
                    </a:lnTo>
                    <a:lnTo>
                      <a:pt x="1244" y="1878"/>
                    </a:lnTo>
                    <a:lnTo>
                      <a:pt x="1260" y="1878"/>
                    </a:lnTo>
                    <a:lnTo>
                      <a:pt x="1280" y="1876"/>
                    </a:lnTo>
                    <a:lnTo>
                      <a:pt x="1300" y="1872"/>
                    </a:lnTo>
                    <a:lnTo>
                      <a:pt x="1322" y="1866"/>
                    </a:lnTo>
                    <a:lnTo>
                      <a:pt x="1342" y="1856"/>
                    </a:lnTo>
                    <a:lnTo>
                      <a:pt x="1342" y="1856"/>
                    </a:lnTo>
                    <a:lnTo>
                      <a:pt x="1362" y="1846"/>
                    </a:lnTo>
                    <a:lnTo>
                      <a:pt x="1380" y="1834"/>
                    </a:lnTo>
                    <a:lnTo>
                      <a:pt x="1398" y="1822"/>
                    </a:lnTo>
                    <a:lnTo>
                      <a:pt x="1412" y="1808"/>
                    </a:lnTo>
                    <a:lnTo>
                      <a:pt x="1422" y="1794"/>
                    </a:lnTo>
                    <a:lnTo>
                      <a:pt x="1428" y="1780"/>
                    </a:lnTo>
                    <a:lnTo>
                      <a:pt x="1430" y="1774"/>
                    </a:lnTo>
                    <a:lnTo>
                      <a:pt x="1430" y="1768"/>
                    </a:lnTo>
                    <a:lnTo>
                      <a:pt x="1430" y="1760"/>
                    </a:lnTo>
                    <a:lnTo>
                      <a:pt x="1428" y="1754"/>
                    </a:lnTo>
                    <a:lnTo>
                      <a:pt x="1274" y="1426"/>
                    </a:lnTo>
                    <a:close/>
                    <a:moveTo>
                      <a:pt x="840" y="0"/>
                    </a:moveTo>
                    <a:lnTo>
                      <a:pt x="840" y="0"/>
                    </a:lnTo>
                    <a:lnTo>
                      <a:pt x="796" y="0"/>
                    </a:lnTo>
                    <a:lnTo>
                      <a:pt x="754" y="4"/>
                    </a:lnTo>
                    <a:lnTo>
                      <a:pt x="712" y="10"/>
                    </a:lnTo>
                    <a:lnTo>
                      <a:pt x="670" y="16"/>
                    </a:lnTo>
                    <a:lnTo>
                      <a:pt x="630" y="26"/>
                    </a:lnTo>
                    <a:lnTo>
                      <a:pt x="590" y="38"/>
                    </a:lnTo>
                    <a:lnTo>
                      <a:pt x="552" y="50"/>
                    </a:lnTo>
                    <a:lnTo>
                      <a:pt x="514" y="66"/>
                    </a:lnTo>
                    <a:lnTo>
                      <a:pt x="476" y="82"/>
                    </a:lnTo>
                    <a:lnTo>
                      <a:pt x="440" y="100"/>
                    </a:lnTo>
                    <a:lnTo>
                      <a:pt x="404" y="122"/>
                    </a:lnTo>
                    <a:lnTo>
                      <a:pt x="370" y="144"/>
                    </a:lnTo>
                    <a:lnTo>
                      <a:pt x="338" y="166"/>
                    </a:lnTo>
                    <a:lnTo>
                      <a:pt x="306" y="192"/>
                    </a:lnTo>
                    <a:lnTo>
                      <a:pt x="276" y="218"/>
                    </a:lnTo>
                    <a:lnTo>
                      <a:pt x="246" y="246"/>
                    </a:lnTo>
                    <a:lnTo>
                      <a:pt x="218" y="274"/>
                    </a:lnTo>
                    <a:lnTo>
                      <a:pt x="192" y="306"/>
                    </a:lnTo>
                    <a:lnTo>
                      <a:pt x="166" y="338"/>
                    </a:lnTo>
                    <a:lnTo>
                      <a:pt x="144" y="370"/>
                    </a:lnTo>
                    <a:lnTo>
                      <a:pt x="122" y="404"/>
                    </a:lnTo>
                    <a:lnTo>
                      <a:pt x="102" y="440"/>
                    </a:lnTo>
                    <a:lnTo>
                      <a:pt x="82" y="476"/>
                    </a:lnTo>
                    <a:lnTo>
                      <a:pt x="66" y="512"/>
                    </a:lnTo>
                    <a:lnTo>
                      <a:pt x="50" y="550"/>
                    </a:lnTo>
                    <a:lnTo>
                      <a:pt x="38" y="590"/>
                    </a:lnTo>
                    <a:lnTo>
                      <a:pt x="26" y="630"/>
                    </a:lnTo>
                    <a:lnTo>
                      <a:pt x="18" y="670"/>
                    </a:lnTo>
                    <a:lnTo>
                      <a:pt x="10" y="712"/>
                    </a:lnTo>
                    <a:lnTo>
                      <a:pt x="4" y="754"/>
                    </a:lnTo>
                    <a:lnTo>
                      <a:pt x="2" y="796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2" y="882"/>
                    </a:lnTo>
                    <a:lnTo>
                      <a:pt x="4" y="926"/>
                    </a:lnTo>
                    <a:lnTo>
                      <a:pt x="10" y="968"/>
                    </a:lnTo>
                    <a:lnTo>
                      <a:pt x="18" y="1008"/>
                    </a:lnTo>
                    <a:lnTo>
                      <a:pt x="26" y="1050"/>
                    </a:lnTo>
                    <a:lnTo>
                      <a:pt x="38" y="1090"/>
                    </a:lnTo>
                    <a:lnTo>
                      <a:pt x="50" y="1128"/>
                    </a:lnTo>
                    <a:lnTo>
                      <a:pt x="66" y="1166"/>
                    </a:lnTo>
                    <a:lnTo>
                      <a:pt x="82" y="1204"/>
                    </a:lnTo>
                    <a:lnTo>
                      <a:pt x="102" y="1240"/>
                    </a:lnTo>
                    <a:lnTo>
                      <a:pt x="122" y="1276"/>
                    </a:lnTo>
                    <a:lnTo>
                      <a:pt x="144" y="1310"/>
                    </a:lnTo>
                    <a:lnTo>
                      <a:pt x="166" y="1342"/>
                    </a:lnTo>
                    <a:lnTo>
                      <a:pt x="192" y="1374"/>
                    </a:lnTo>
                    <a:lnTo>
                      <a:pt x="218" y="1404"/>
                    </a:lnTo>
                    <a:lnTo>
                      <a:pt x="246" y="1434"/>
                    </a:lnTo>
                    <a:lnTo>
                      <a:pt x="276" y="1462"/>
                    </a:lnTo>
                    <a:lnTo>
                      <a:pt x="306" y="1488"/>
                    </a:lnTo>
                    <a:lnTo>
                      <a:pt x="338" y="1512"/>
                    </a:lnTo>
                    <a:lnTo>
                      <a:pt x="370" y="1536"/>
                    </a:lnTo>
                    <a:lnTo>
                      <a:pt x="404" y="1558"/>
                    </a:lnTo>
                    <a:lnTo>
                      <a:pt x="440" y="1578"/>
                    </a:lnTo>
                    <a:lnTo>
                      <a:pt x="476" y="1596"/>
                    </a:lnTo>
                    <a:lnTo>
                      <a:pt x="514" y="1614"/>
                    </a:lnTo>
                    <a:lnTo>
                      <a:pt x="552" y="1628"/>
                    </a:lnTo>
                    <a:lnTo>
                      <a:pt x="590" y="1642"/>
                    </a:lnTo>
                    <a:lnTo>
                      <a:pt x="630" y="1654"/>
                    </a:lnTo>
                    <a:lnTo>
                      <a:pt x="670" y="1662"/>
                    </a:lnTo>
                    <a:lnTo>
                      <a:pt x="712" y="1670"/>
                    </a:lnTo>
                    <a:lnTo>
                      <a:pt x="754" y="1676"/>
                    </a:lnTo>
                    <a:lnTo>
                      <a:pt x="796" y="1678"/>
                    </a:lnTo>
                    <a:lnTo>
                      <a:pt x="840" y="1680"/>
                    </a:lnTo>
                    <a:lnTo>
                      <a:pt x="840" y="1680"/>
                    </a:lnTo>
                    <a:lnTo>
                      <a:pt x="898" y="1678"/>
                    </a:lnTo>
                    <a:lnTo>
                      <a:pt x="954" y="1672"/>
                    </a:lnTo>
                    <a:lnTo>
                      <a:pt x="1008" y="1662"/>
                    </a:lnTo>
                    <a:lnTo>
                      <a:pt x="1062" y="1650"/>
                    </a:lnTo>
                    <a:lnTo>
                      <a:pt x="1028" y="1576"/>
                    </a:lnTo>
                    <a:lnTo>
                      <a:pt x="1028" y="1576"/>
                    </a:lnTo>
                    <a:lnTo>
                      <a:pt x="982" y="1586"/>
                    </a:lnTo>
                    <a:lnTo>
                      <a:pt x="936" y="1594"/>
                    </a:lnTo>
                    <a:lnTo>
                      <a:pt x="888" y="1598"/>
                    </a:lnTo>
                    <a:lnTo>
                      <a:pt x="840" y="1600"/>
                    </a:lnTo>
                    <a:lnTo>
                      <a:pt x="840" y="1600"/>
                    </a:lnTo>
                    <a:lnTo>
                      <a:pt x="784" y="1598"/>
                    </a:lnTo>
                    <a:lnTo>
                      <a:pt x="730" y="1592"/>
                    </a:lnTo>
                    <a:lnTo>
                      <a:pt x="730" y="1592"/>
                    </a:lnTo>
                    <a:lnTo>
                      <a:pt x="714" y="1536"/>
                    </a:lnTo>
                    <a:lnTo>
                      <a:pt x="698" y="1478"/>
                    </a:lnTo>
                    <a:lnTo>
                      <a:pt x="686" y="1420"/>
                    </a:lnTo>
                    <a:lnTo>
                      <a:pt x="674" y="1360"/>
                    </a:lnTo>
                    <a:lnTo>
                      <a:pt x="664" y="1300"/>
                    </a:lnTo>
                    <a:lnTo>
                      <a:pt x="656" y="1240"/>
                    </a:lnTo>
                    <a:lnTo>
                      <a:pt x="650" y="1180"/>
                    </a:lnTo>
                    <a:lnTo>
                      <a:pt x="644" y="1118"/>
                    </a:lnTo>
                    <a:lnTo>
                      <a:pt x="644" y="1118"/>
                    </a:lnTo>
                    <a:lnTo>
                      <a:pt x="736" y="1122"/>
                    </a:lnTo>
                    <a:lnTo>
                      <a:pt x="734" y="1042"/>
                    </a:lnTo>
                    <a:lnTo>
                      <a:pt x="734" y="1042"/>
                    </a:lnTo>
                    <a:lnTo>
                      <a:pt x="638" y="1038"/>
                    </a:lnTo>
                    <a:lnTo>
                      <a:pt x="638" y="1038"/>
                    </a:lnTo>
                    <a:lnTo>
                      <a:pt x="636" y="966"/>
                    </a:lnTo>
                    <a:lnTo>
                      <a:pt x="636" y="894"/>
                    </a:lnTo>
                    <a:lnTo>
                      <a:pt x="636" y="894"/>
                    </a:lnTo>
                    <a:lnTo>
                      <a:pt x="636" y="822"/>
                    </a:lnTo>
                    <a:lnTo>
                      <a:pt x="638" y="752"/>
                    </a:lnTo>
                    <a:lnTo>
                      <a:pt x="642" y="680"/>
                    </a:lnTo>
                    <a:lnTo>
                      <a:pt x="648" y="612"/>
                    </a:lnTo>
                    <a:lnTo>
                      <a:pt x="648" y="612"/>
                    </a:lnTo>
                    <a:lnTo>
                      <a:pt x="756" y="608"/>
                    </a:lnTo>
                    <a:lnTo>
                      <a:pt x="868" y="606"/>
                    </a:lnTo>
                    <a:lnTo>
                      <a:pt x="868" y="606"/>
                    </a:lnTo>
                    <a:lnTo>
                      <a:pt x="972" y="606"/>
                    </a:lnTo>
                    <a:lnTo>
                      <a:pt x="1078" y="612"/>
                    </a:lnTo>
                    <a:lnTo>
                      <a:pt x="1078" y="612"/>
                    </a:lnTo>
                    <a:lnTo>
                      <a:pt x="1088" y="678"/>
                    </a:lnTo>
                    <a:lnTo>
                      <a:pt x="1096" y="746"/>
                    </a:lnTo>
                    <a:lnTo>
                      <a:pt x="1102" y="816"/>
                    </a:lnTo>
                    <a:lnTo>
                      <a:pt x="1108" y="886"/>
                    </a:lnTo>
                    <a:lnTo>
                      <a:pt x="1192" y="958"/>
                    </a:lnTo>
                    <a:lnTo>
                      <a:pt x="1192" y="958"/>
                    </a:lnTo>
                    <a:lnTo>
                      <a:pt x="1188" y="870"/>
                    </a:lnTo>
                    <a:lnTo>
                      <a:pt x="1180" y="784"/>
                    </a:lnTo>
                    <a:lnTo>
                      <a:pt x="1172" y="700"/>
                    </a:lnTo>
                    <a:lnTo>
                      <a:pt x="1160" y="618"/>
                    </a:lnTo>
                    <a:lnTo>
                      <a:pt x="1160" y="618"/>
                    </a:lnTo>
                    <a:lnTo>
                      <a:pt x="1264" y="628"/>
                    </a:lnTo>
                    <a:lnTo>
                      <a:pt x="1370" y="644"/>
                    </a:lnTo>
                    <a:lnTo>
                      <a:pt x="1476" y="662"/>
                    </a:lnTo>
                    <a:lnTo>
                      <a:pt x="1584" y="686"/>
                    </a:lnTo>
                    <a:lnTo>
                      <a:pt x="1584" y="686"/>
                    </a:lnTo>
                    <a:lnTo>
                      <a:pt x="1592" y="722"/>
                    </a:lnTo>
                    <a:lnTo>
                      <a:pt x="1596" y="762"/>
                    </a:lnTo>
                    <a:lnTo>
                      <a:pt x="1598" y="800"/>
                    </a:lnTo>
                    <a:lnTo>
                      <a:pt x="1600" y="840"/>
                    </a:lnTo>
                    <a:lnTo>
                      <a:pt x="1600" y="840"/>
                    </a:lnTo>
                    <a:lnTo>
                      <a:pt x="1598" y="888"/>
                    </a:lnTo>
                    <a:lnTo>
                      <a:pt x="1594" y="936"/>
                    </a:lnTo>
                    <a:lnTo>
                      <a:pt x="1594" y="936"/>
                    </a:lnTo>
                    <a:lnTo>
                      <a:pt x="1506" y="960"/>
                    </a:lnTo>
                    <a:lnTo>
                      <a:pt x="1420" y="980"/>
                    </a:lnTo>
                    <a:lnTo>
                      <a:pt x="1336" y="996"/>
                    </a:lnTo>
                    <a:lnTo>
                      <a:pt x="1254" y="1010"/>
                    </a:lnTo>
                    <a:lnTo>
                      <a:pt x="1332" y="1078"/>
                    </a:lnTo>
                    <a:lnTo>
                      <a:pt x="1332" y="1078"/>
                    </a:lnTo>
                    <a:lnTo>
                      <a:pt x="1392" y="1068"/>
                    </a:lnTo>
                    <a:lnTo>
                      <a:pt x="1454" y="1054"/>
                    </a:lnTo>
                    <a:lnTo>
                      <a:pt x="1514" y="1040"/>
                    </a:lnTo>
                    <a:lnTo>
                      <a:pt x="1578" y="1024"/>
                    </a:lnTo>
                    <a:lnTo>
                      <a:pt x="1578" y="1024"/>
                    </a:lnTo>
                    <a:lnTo>
                      <a:pt x="1562" y="1074"/>
                    </a:lnTo>
                    <a:lnTo>
                      <a:pt x="1546" y="1124"/>
                    </a:lnTo>
                    <a:lnTo>
                      <a:pt x="1524" y="1170"/>
                    </a:lnTo>
                    <a:lnTo>
                      <a:pt x="1500" y="1216"/>
                    </a:lnTo>
                    <a:lnTo>
                      <a:pt x="1474" y="1258"/>
                    </a:lnTo>
                    <a:lnTo>
                      <a:pt x="1444" y="1300"/>
                    </a:lnTo>
                    <a:lnTo>
                      <a:pt x="1412" y="1340"/>
                    </a:lnTo>
                    <a:lnTo>
                      <a:pt x="1378" y="1376"/>
                    </a:lnTo>
                    <a:lnTo>
                      <a:pt x="1378" y="1376"/>
                    </a:lnTo>
                    <a:lnTo>
                      <a:pt x="1348" y="1406"/>
                    </a:lnTo>
                    <a:lnTo>
                      <a:pt x="1316" y="1432"/>
                    </a:lnTo>
                    <a:lnTo>
                      <a:pt x="1350" y="1506"/>
                    </a:lnTo>
                    <a:lnTo>
                      <a:pt x="1350" y="1506"/>
                    </a:lnTo>
                    <a:lnTo>
                      <a:pt x="1388" y="1476"/>
                    </a:lnTo>
                    <a:lnTo>
                      <a:pt x="1422" y="1446"/>
                    </a:lnTo>
                    <a:lnTo>
                      <a:pt x="1456" y="1412"/>
                    </a:lnTo>
                    <a:lnTo>
                      <a:pt x="1486" y="1376"/>
                    </a:lnTo>
                    <a:lnTo>
                      <a:pt x="1516" y="1338"/>
                    </a:lnTo>
                    <a:lnTo>
                      <a:pt x="1542" y="1300"/>
                    </a:lnTo>
                    <a:lnTo>
                      <a:pt x="1568" y="1260"/>
                    </a:lnTo>
                    <a:lnTo>
                      <a:pt x="1590" y="1218"/>
                    </a:lnTo>
                    <a:lnTo>
                      <a:pt x="1610" y="1174"/>
                    </a:lnTo>
                    <a:lnTo>
                      <a:pt x="1628" y="1130"/>
                    </a:lnTo>
                    <a:lnTo>
                      <a:pt x="1644" y="1084"/>
                    </a:lnTo>
                    <a:lnTo>
                      <a:pt x="1656" y="1036"/>
                    </a:lnTo>
                    <a:lnTo>
                      <a:pt x="1666" y="988"/>
                    </a:lnTo>
                    <a:lnTo>
                      <a:pt x="1674" y="940"/>
                    </a:lnTo>
                    <a:lnTo>
                      <a:pt x="1678" y="890"/>
                    </a:lnTo>
                    <a:lnTo>
                      <a:pt x="1680" y="840"/>
                    </a:lnTo>
                    <a:lnTo>
                      <a:pt x="1680" y="840"/>
                    </a:lnTo>
                    <a:lnTo>
                      <a:pt x="1678" y="796"/>
                    </a:lnTo>
                    <a:lnTo>
                      <a:pt x="1676" y="754"/>
                    </a:lnTo>
                    <a:lnTo>
                      <a:pt x="1670" y="712"/>
                    </a:lnTo>
                    <a:lnTo>
                      <a:pt x="1662" y="670"/>
                    </a:lnTo>
                    <a:lnTo>
                      <a:pt x="1654" y="630"/>
                    </a:lnTo>
                    <a:lnTo>
                      <a:pt x="1642" y="590"/>
                    </a:lnTo>
                    <a:lnTo>
                      <a:pt x="1630" y="550"/>
                    </a:lnTo>
                    <a:lnTo>
                      <a:pt x="1614" y="512"/>
                    </a:lnTo>
                    <a:lnTo>
                      <a:pt x="1598" y="476"/>
                    </a:lnTo>
                    <a:lnTo>
                      <a:pt x="1578" y="440"/>
                    </a:lnTo>
                    <a:lnTo>
                      <a:pt x="1558" y="404"/>
                    </a:lnTo>
                    <a:lnTo>
                      <a:pt x="1536" y="370"/>
                    </a:lnTo>
                    <a:lnTo>
                      <a:pt x="1514" y="338"/>
                    </a:lnTo>
                    <a:lnTo>
                      <a:pt x="1488" y="306"/>
                    </a:lnTo>
                    <a:lnTo>
                      <a:pt x="1462" y="274"/>
                    </a:lnTo>
                    <a:lnTo>
                      <a:pt x="1434" y="246"/>
                    </a:lnTo>
                    <a:lnTo>
                      <a:pt x="1404" y="218"/>
                    </a:lnTo>
                    <a:lnTo>
                      <a:pt x="1374" y="192"/>
                    </a:lnTo>
                    <a:lnTo>
                      <a:pt x="1342" y="166"/>
                    </a:lnTo>
                    <a:lnTo>
                      <a:pt x="1310" y="144"/>
                    </a:lnTo>
                    <a:lnTo>
                      <a:pt x="1276" y="122"/>
                    </a:lnTo>
                    <a:lnTo>
                      <a:pt x="1240" y="100"/>
                    </a:lnTo>
                    <a:lnTo>
                      <a:pt x="1204" y="82"/>
                    </a:lnTo>
                    <a:lnTo>
                      <a:pt x="1166" y="66"/>
                    </a:lnTo>
                    <a:lnTo>
                      <a:pt x="1128" y="50"/>
                    </a:lnTo>
                    <a:lnTo>
                      <a:pt x="1090" y="38"/>
                    </a:lnTo>
                    <a:lnTo>
                      <a:pt x="1050" y="26"/>
                    </a:lnTo>
                    <a:lnTo>
                      <a:pt x="1010" y="16"/>
                    </a:lnTo>
                    <a:lnTo>
                      <a:pt x="968" y="10"/>
                    </a:lnTo>
                    <a:lnTo>
                      <a:pt x="926" y="4"/>
                    </a:lnTo>
                    <a:lnTo>
                      <a:pt x="884" y="0"/>
                    </a:lnTo>
                    <a:lnTo>
                      <a:pt x="840" y="0"/>
                    </a:lnTo>
                    <a:lnTo>
                      <a:pt x="840" y="0"/>
                    </a:lnTo>
                    <a:close/>
                    <a:moveTo>
                      <a:pt x="80" y="840"/>
                    </a:moveTo>
                    <a:lnTo>
                      <a:pt x="80" y="840"/>
                    </a:lnTo>
                    <a:lnTo>
                      <a:pt x="82" y="800"/>
                    </a:lnTo>
                    <a:lnTo>
                      <a:pt x="84" y="762"/>
                    </a:lnTo>
                    <a:lnTo>
                      <a:pt x="88" y="722"/>
                    </a:lnTo>
                    <a:lnTo>
                      <a:pt x="96" y="686"/>
                    </a:lnTo>
                    <a:lnTo>
                      <a:pt x="96" y="686"/>
                    </a:lnTo>
                    <a:lnTo>
                      <a:pt x="96" y="686"/>
                    </a:lnTo>
                    <a:lnTo>
                      <a:pt x="204" y="666"/>
                    </a:lnTo>
                    <a:lnTo>
                      <a:pt x="320" y="648"/>
                    </a:lnTo>
                    <a:lnTo>
                      <a:pt x="440" y="632"/>
                    </a:lnTo>
                    <a:lnTo>
                      <a:pt x="568" y="618"/>
                    </a:lnTo>
                    <a:lnTo>
                      <a:pt x="568" y="618"/>
                    </a:lnTo>
                    <a:lnTo>
                      <a:pt x="562" y="686"/>
                    </a:lnTo>
                    <a:lnTo>
                      <a:pt x="558" y="754"/>
                    </a:lnTo>
                    <a:lnTo>
                      <a:pt x="556" y="824"/>
                    </a:lnTo>
                    <a:lnTo>
                      <a:pt x="556" y="894"/>
                    </a:lnTo>
                    <a:lnTo>
                      <a:pt x="556" y="894"/>
                    </a:lnTo>
                    <a:lnTo>
                      <a:pt x="556" y="964"/>
                    </a:lnTo>
                    <a:lnTo>
                      <a:pt x="558" y="1032"/>
                    </a:lnTo>
                    <a:lnTo>
                      <a:pt x="558" y="1032"/>
                    </a:lnTo>
                    <a:lnTo>
                      <a:pt x="440" y="1022"/>
                    </a:lnTo>
                    <a:lnTo>
                      <a:pt x="322" y="1008"/>
                    </a:lnTo>
                    <a:lnTo>
                      <a:pt x="206" y="990"/>
                    </a:lnTo>
                    <a:lnTo>
                      <a:pt x="92" y="972"/>
                    </a:lnTo>
                    <a:lnTo>
                      <a:pt x="92" y="972"/>
                    </a:lnTo>
                    <a:lnTo>
                      <a:pt x="86" y="940"/>
                    </a:lnTo>
                    <a:lnTo>
                      <a:pt x="82" y="906"/>
                    </a:lnTo>
                    <a:lnTo>
                      <a:pt x="80" y="874"/>
                    </a:lnTo>
                    <a:lnTo>
                      <a:pt x="80" y="840"/>
                    </a:lnTo>
                    <a:lnTo>
                      <a:pt x="80" y="840"/>
                    </a:lnTo>
                    <a:close/>
                    <a:moveTo>
                      <a:pt x="642" y="1574"/>
                    </a:moveTo>
                    <a:lnTo>
                      <a:pt x="642" y="1574"/>
                    </a:lnTo>
                    <a:lnTo>
                      <a:pt x="594" y="1558"/>
                    </a:lnTo>
                    <a:lnTo>
                      <a:pt x="546" y="1540"/>
                    </a:lnTo>
                    <a:lnTo>
                      <a:pt x="502" y="1520"/>
                    </a:lnTo>
                    <a:lnTo>
                      <a:pt x="458" y="1496"/>
                    </a:lnTo>
                    <a:lnTo>
                      <a:pt x="416" y="1470"/>
                    </a:lnTo>
                    <a:lnTo>
                      <a:pt x="376" y="1442"/>
                    </a:lnTo>
                    <a:lnTo>
                      <a:pt x="338" y="1410"/>
                    </a:lnTo>
                    <a:lnTo>
                      <a:pt x="302" y="1376"/>
                    </a:lnTo>
                    <a:lnTo>
                      <a:pt x="302" y="1376"/>
                    </a:lnTo>
                    <a:lnTo>
                      <a:pt x="270" y="1342"/>
                    </a:lnTo>
                    <a:lnTo>
                      <a:pt x="240" y="1306"/>
                    </a:lnTo>
                    <a:lnTo>
                      <a:pt x="212" y="1268"/>
                    </a:lnTo>
                    <a:lnTo>
                      <a:pt x="188" y="1230"/>
                    </a:lnTo>
                    <a:lnTo>
                      <a:pt x="164" y="1188"/>
                    </a:lnTo>
                    <a:lnTo>
                      <a:pt x="144" y="1146"/>
                    </a:lnTo>
                    <a:lnTo>
                      <a:pt x="126" y="1102"/>
                    </a:lnTo>
                    <a:lnTo>
                      <a:pt x="112" y="1056"/>
                    </a:lnTo>
                    <a:lnTo>
                      <a:pt x="112" y="1056"/>
                    </a:lnTo>
                    <a:lnTo>
                      <a:pt x="222" y="1074"/>
                    </a:lnTo>
                    <a:lnTo>
                      <a:pt x="334" y="1090"/>
                    </a:lnTo>
                    <a:lnTo>
                      <a:pt x="448" y="1102"/>
                    </a:lnTo>
                    <a:lnTo>
                      <a:pt x="564" y="1114"/>
                    </a:lnTo>
                    <a:lnTo>
                      <a:pt x="564" y="1114"/>
                    </a:lnTo>
                    <a:lnTo>
                      <a:pt x="568" y="1172"/>
                    </a:lnTo>
                    <a:lnTo>
                      <a:pt x="574" y="1230"/>
                    </a:lnTo>
                    <a:lnTo>
                      <a:pt x="582" y="1288"/>
                    </a:lnTo>
                    <a:lnTo>
                      <a:pt x="590" y="1346"/>
                    </a:lnTo>
                    <a:lnTo>
                      <a:pt x="602" y="1404"/>
                    </a:lnTo>
                    <a:lnTo>
                      <a:pt x="612" y="1462"/>
                    </a:lnTo>
                    <a:lnTo>
                      <a:pt x="626" y="1518"/>
                    </a:lnTo>
                    <a:lnTo>
                      <a:pt x="642" y="1574"/>
                    </a:lnTo>
                    <a:lnTo>
                      <a:pt x="642" y="1574"/>
                    </a:lnTo>
                    <a:close/>
                    <a:moveTo>
                      <a:pt x="574" y="538"/>
                    </a:moveTo>
                    <a:lnTo>
                      <a:pt x="574" y="538"/>
                    </a:lnTo>
                    <a:lnTo>
                      <a:pt x="452" y="550"/>
                    </a:lnTo>
                    <a:lnTo>
                      <a:pt x="336" y="564"/>
                    </a:lnTo>
                    <a:lnTo>
                      <a:pt x="224" y="582"/>
                    </a:lnTo>
                    <a:lnTo>
                      <a:pt x="118" y="600"/>
                    </a:lnTo>
                    <a:lnTo>
                      <a:pt x="118" y="600"/>
                    </a:lnTo>
                    <a:lnTo>
                      <a:pt x="134" y="558"/>
                    </a:lnTo>
                    <a:lnTo>
                      <a:pt x="152" y="518"/>
                    </a:lnTo>
                    <a:lnTo>
                      <a:pt x="172" y="478"/>
                    </a:lnTo>
                    <a:lnTo>
                      <a:pt x="194" y="440"/>
                    </a:lnTo>
                    <a:lnTo>
                      <a:pt x="218" y="404"/>
                    </a:lnTo>
                    <a:lnTo>
                      <a:pt x="244" y="368"/>
                    </a:lnTo>
                    <a:lnTo>
                      <a:pt x="272" y="334"/>
                    </a:lnTo>
                    <a:lnTo>
                      <a:pt x="302" y="302"/>
                    </a:lnTo>
                    <a:lnTo>
                      <a:pt x="302" y="302"/>
                    </a:lnTo>
                    <a:lnTo>
                      <a:pt x="340" y="268"/>
                    </a:lnTo>
                    <a:lnTo>
                      <a:pt x="380" y="236"/>
                    </a:lnTo>
                    <a:lnTo>
                      <a:pt x="420" y="206"/>
                    </a:lnTo>
                    <a:lnTo>
                      <a:pt x="464" y="178"/>
                    </a:lnTo>
                    <a:lnTo>
                      <a:pt x="510" y="156"/>
                    </a:lnTo>
                    <a:lnTo>
                      <a:pt x="556" y="134"/>
                    </a:lnTo>
                    <a:lnTo>
                      <a:pt x="606" y="116"/>
                    </a:lnTo>
                    <a:lnTo>
                      <a:pt x="656" y="102"/>
                    </a:lnTo>
                    <a:lnTo>
                      <a:pt x="656" y="102"/>
                    </a:lnTo>
                    <a:lnTo>
                      <a:pt x="644" y="146"/>
                    </a:lnTo>
                    <a:lnTo>
                      <a:pt x="632" y="194"/>
                    </a:lnTo>
                    <a:lnTo>
                      <a:pt x="610" y="298"/>
                    </a:lnTo>
                    <a:lnTo>
                      <a:pt x="590" y="414"/>
                    </a:lnTo>
                    <a:lnTo>
                      <a:pt x="582" y="474"/>
                    </a:lnTo>
                    <a:lnTo>
                      <a:pt x="574" y="538"/>
                    </a:lnTo>
                    <a:lnTo>
                      <a:pt x="574" y="538"/>
                    </a:lnTo>
                    <a:close/>
                    <a:moveTo>
                      <a:pt x="868" y="526"/>
                    </a:moveTo>
                    <a:lnTo>
                      <a:pt x="868" y="526"/>
                    </a:lnTo>
                    <a:lnTo>
                      <a:pt x="760" y="526"/>
                    </a:lnTo>
                    <a:lnTo>
                      <a:pt x="656" y="532"/>
                    </a:lnTo>
                    <a:lnTo>
                      <a:pt x="656" y="532"/>
                    </a:lnTo>
                    <a:lnTo>
                      <a:pt x="664" y="464"/>
                    </a:lnTo>
                    <a:lnTo>
                      <a:pt x="674" y="400"/>
                    </a:lnTo>
                    <a:lnTo>
                      <a:pt x="684" y="340"/>
                    </a:lnTo>
                    <a:lnTo>
                      <a:pt x="694" y="282"/>
                    </a:lnTo>
                    <a:lnTo>
                      <a:pt x="706" y="226"/>
                    </a:lnTo>
                    <a:lnTo>
                      <a:pt x="718" y="176"/>
                    </a:lnTo>
                    <a:lnTo>
                      <a:pt x="732" y="128"/>
                    </a:lnTo>
                    <a:lnTo>
                      <a:pt x="744" y="86"/>
                    </a:lnTo>
                    <a:lnTo>
                      <a:pt x="744" y="86"/>
                    </a:lnTo>
                    <a:lnTo>
                      <a:pt x="792" y="82"/>
                    </a:lnTo>
                    <a:lnTo>
                      <a:pt x="840" y="80"/>
                    </a:lnTo>
                    <a:lnTo>
                      <a:pt x="840" y="80"/>
                    </a:lnTo>
                    <a:lnTo>
                      <a:pt x="878" y="80"/>
                    </a:lnTo>
                    <a:lnTo>
                      <a:pt x="916" y="84"/>
                    </a:lnTo>
                    <a:lnTo>
                      <a:pt x="952" y="88"/>
                    </a:lnTo>
                    <a:lnTo>
                      <a:pt x="988" y="94"/>
                    </a:lnTo>
                    <a:lnTo>
                      <a:pt x="988" y="94"/>
                    </a:lnTo>
                    <a:lnTo>
                      <a:pt x="1028" y="308"/>
                    </a:lnTo>
                    <a:lnTo>
                      <a:pt x="1048" y="418"/>
                    </a:lnTo>
                    <a:lnTo>
                      <a:pt x="1066" y="532"/>
                    </a:lnTo>
                    <a:lnTo>
                      <a:pt x="1066" y="532"/>
                    </a:lnTo>
                    <a:lnTo>
                      <a:pt x="966" y="526"/>
                    </a:lnTo>
                    <a:lnTo>
                      <a:pt x="868" y="526"/>
                    </a:lnTo>
                    <a:lnTo>
                      <a:pt x="868" y="526"/>
                    </a:lnTo>
                    <a:close/>
                    <a:moveTo>
                      <a:pt x="1148" y="536"/>
                    </a:moveTo>
                    <a:lnTo>
                      <a:pt x="1148" y="536"/>
                    </a:lnTo>
                    <a:lnTo>
                      <a:pt x="1130" y="428"/>
                    </a:lnTo>
                    <a:lnTo>
                      <a:pt x="1112" y="320"/>
                    </a:lnTo>
                    <a:lnTo>
                      <a:pt x="1074" y="116"/>
                    </a:lnTo>
                    <a:lnTo>
                      <a:pt x="1074" y="116"/>
                    </a:lnTo>
                    <a:lnTo>
                      <a:pt x="1116" y="132"/>
                    </a:lnTo>
                    <a:lnTo>
                      <a:pt x="1158" y="150"/>
                    </a:lnTo>
                    <a:lnTo>
                      <a:pt x="1198" y="170"/>
                    </a:lnTo>
                    <a:lnTo>
                      <a:pt x="1238" y="192"/>
                    </a:lnTo>
                    <a:lnTo>
                      <a:pt x="1274" y="216"/>
                    </a:lnTo>
                    <a:lnTo>
                      <a:pt x="1310" y="242"/>
                    </a:lnTo>
                    <a:lnTo>
                      <a:pt x="1344" y="272"/>
                    </a:lnTo>
                    <a:lnTo>
                      <a:pt x="1378" y="302"/>
                    </a:lnTo>
                    <a:lnTo>
                      <a:pt x="1378" y="302"/>
                    </a:lnTo>
                    <a:lnTo>
                      <a:pt x="1408" y="334"/>
                    </a:lnTo>
                    <a:lnTo>
                      <a:pt x="1436" y="368"/>
                    </a:lnTo>
                    <a:lnTo>
                      <a:pt x="1462" y="402"/>
                    </a:lnTo>
                    <a:lnTo>
                      <a:pt x="1486" y="438"/>
                    </a:lnTo>
                    <a:lnTo>
                      <a:pt x="1508" y="476"/>
                    </a:lnTo>
                    <a:lnTo>
                      <a:pt x="1528" y="516"/>
                    </a:lnTo>
                    <a:lnTo>
                      <a:pt x="1546" y="556"/>
                    </a:lnTo>
                    <a:lnTo>
                      <a:pt x="1560" y="598"/>
                    </a:lnTo>
                    <a:lnTo>
                      <a:pt x="1560" y="598"/>
                    </a:lnTo>
                    <a:lnTo>
                      <a:pt x="1456" y="576"/>
                    </a:lnTo>
                    <a:lnTo>
                      <a:pt x="1352" y="560"/>
                    </a:lnTo>
                    <a:lnTo>
                      <a:pt x="1250" y="546"/>
                    </a:lnTo>
                    <a:lnTo>
                      <a:pt x="1148" y="536"/>
                    </a:lnTo>
                    <a:lnTo>
                      <a:pt x="114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14935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407505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2800" kern="0" dirty="0" smtClean="0">
                <a:solidFill>
                  <a:srgbClr val="0D2B88"/>
                </a:solidFill>
              </a:rPr>
              <a:t>Prior to Travel</a:t>
            </a:r>
            <a:endParaRPr lang="en-US" sz="2800" kern="0" dirty="0">
              <a:solidFill>
                <a:srgbClr val="0D2B8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262" y="6488668"/>
            <a:ext cx="3668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Membership # 11BCAS650352</a:t>
            </a:r>
          </a:p>
          <a:p>
            <a:pPr algn="ctr"/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197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national SOS (4:3)">
  <a:themeElements>
    <a:clrScheme name="International SOS Colours">
      <a:dk1>
        <a:srgbClr val="000000"/>
      </a:dk1>
      <a:lt1>
        <a:srgbClr val="FFFFFF"/>
      </a:lt1>
      <a:dk2>
        <a:srgbClr val="232762"/>
      </a:dk2>
      <a:lt2>
        <a:srgbClr val="D1D7DA"/>
      </a:lt2>
      <a:accent1>
        <a:srgbClr val="2F4696"/>
      </a:accent1>
      <a:accent2>
        <a:srgbClr val="D4002C"/>
      </a:accent2>
      <a:accent3>
        <a:srgbClr val="009354"/>
      </a:accent3>
      <a:accent4>
        <a:srgbClr val="6C206B"/>
      </a:accent4>
      <a:accent5>
        <a:srgbClr val="6988C0"/>
      </a:accent5>
      <a:accent6>
        <a:srgbClr val="EF820F"/>
      </a:accent6>
      <a:hlink>
        <a:srgbClr val="2F4696"/>
      </a:hlink>
      <a:folHlink>
        <a:srgbClr val="DD24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- Master">
  <a:themeElements>
    <a:clrScheme name="International SOS">
      <a:dk1>
        <a:sysClr val="windowText" lastClr="000000"/>
      </a:dk1>
      <a:lt1>
        <a:sysClr val="window" lastClr="FFFFFF"/>
      </a:lt1>
      <a:dk2>
        <a:srgbClr val="232762"/>
      </a:dk2>
      <a:lt2>
        <a:srgbClr val="FFFFFF"/>
      </a:lt2>
      <a:accent1>
        <a:srgbClr val="2F4696"/>
      </a:accent1>
      <a:accent2>
        <a:srgbClr val="232762"/>
      </a:accent2>
      <a:accent3>
        <a:srgbClr val="009354"/>
      </a:accent3>
      <a:accent4>
        <a:srgbClr val="6C206B"/>
      </a:accent4>
      <a:accent5>
        <a:srgbClr val="EF820F"/>
      </a:accent5>
      <a:accent6>
        <a:srgbClr val="D4002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_SOS_PowerPoint_template_2014" id="{47852196-2D95-43EB-9BE3-1E250B5E287B}" vid="{DDA158BA-C798-47D9-A21A-45DD9607F1CD}"/>
    </a:ext>
  </a:extLst>
</a:theme>
</file>

<file path=ppt/theme/theme5.xml><?xml version="1.0" encoding="utf-8"?>
<a:theme xmlns:a="http://schemas.openxmlformats.org/drawingml/2006/main" name="1_Title - Master">
  <a:themeElements>
    <a:clrScheme name="International SOS">
      <a:dk1>
        <a:sysClr val="windowText" lastClr="000000"/>
      </a:dk1>
      <a:lt1>
        <a:sysClr val="window" lastClr="FFFFFF"/>
      </a:lt1>
      <a:dk2>
        <a:srgbClr val="232762"/>
      </a:dk2>
      <a:lt2>
        <a:srgbClr val="FFFFFF"/>
      </a:lt2>
      <a:accent1>
        <a:srgbClr val="2F4696"/>
      </a:accent1>
      <a:accent2>
        <a:srgbClr val="232762"/>
      </a:accent2>
      <a:accent3>
        <a:srgbClr val="009354"/>
      </a:accent3>
      <a:accent4>
        <a:srgbClr val="6C206B"/>
      </a:accent4>
      <a:accent5>
        <a:srgbClr val="EF820F"/>
      </a:accent5>
      <a:accent6>
        <a:srgbClr val="D4002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_SOS_PowerPoint_template_2014" id="{47852196-2D95-43EB-9BE3-1E250B5E287B}" vid="{DDA158BA-C798-47D9-A21A-45DD9607F1CD}"/>
    </a:ext>
  </a:extLst>
</a:theme>
</file>

<file path=ppt/theme/theme6.xml><?xml version="1.0" encoding="utf-8"?>
<a:theme xmlns:a="http://schemas.openxmlformats.org/drawingml/2006/main" name="2_Title - Master">
  <a:themeElements>
    <a:clrScheme name="International SOS">
      <a:dk1>
        <a:sysClr val="windowText" lastClr="000000"/>
      </a:dk1>
      <a:lt1>
        <a:sysClr val="window" lastClr="FFFFFF"/>
      </a:lt1>
      <a:dk2>
        <a:srgbClr val="232762"/>
      </a:dk2>
      <a:lt2>
        <a:srgbClr val="FFFFFF"/>
      </a:lt2>
      <a:accent1>
        <a:srgbClr val="2F4696"/>
      </a:accent1>
      <a:accent2>
        <a:srgbClr val="232762"/>
      </a:accent2>
      <a:accent3>
        <a:srgbClr val="009354"/>
      </a:accent3>
      <a:accent4>
        <a:srgbClr val="6C206B"/>
      </a:accent4>
      <a:accent5>
        <a:srgbClr val="EF820F"/>
      </a:accent5>
      <a:accent6>
        <a:srgbClr val="D4002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ln>
          <a:noFill/>
        </a:ln>
        <a:effectLst>
          <a:outerShdw blurRad="40005" dist="22860" dir="5400000" algn="ctr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ternational_SOS_PowerPoint_template_2014" id="{47852196-2D95-43EB-9BE3-1E250B5E287B}" vid="{DDA158BA-C798-47D9-A21A-45DD9607F1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0E8C0CD4A73439A02E12530230E73" ma:contentTypeVersion="0" ma:contentTypeDescription="Create a new document." ma:contentTypeScope="" ma:versionID="884f3e6d3e056d61ae799e588bd27b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56031-93A7-4F7A-81F4-115791EC48C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373068B-6220-4820-B905-C2650169A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98F51-6E0A-462A-8F25-44700FC83B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12257</TotalTime>
  <Words>627</Words>
  <Application>Microsoft Macintosh PowerPoint</Application>
  <PresentationFormat>On-screen Show (4:3)</PresentationFormat>
  <Paragraphs>167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HelveticaNeue LT 55 Roman</vt:lpstr>
      <vt:lpstr>MS PGothic</vt:lpstr>
      <vt:lpstr>Office Theme</vt:lpstr>
      <vt:lpstr>1_Office Theme</vt:lpstr>
      <vt:lpstr>International SOS (4:3)</vt:lpstr>
      <vt:lpstr>Title - Master</vt:lpstr>
      <vt:lpstr>1_Title - Master</vt:lpstr>
      <vt:lpstr>2_Title - Master</vt:lpstr>
      <vt:lpstr>PowerPoint Presentation</vt:lpstr>
      <vt:lpstr>PowerPoint Presentation</vt:lpstr>
      <vt:lpstr>PowerPoint Presentation</vt:lpstr>
      <vt:lpstr>Why do Universities partner with Intl.SOS?</vt:lpstr>
      <vt:lpstr>International SOS Program </vt:lpstr>
      <vt:lpstr>PowerPoint Presentation</vt:lpstr>
      <vt:lpstr>Prior to Travel</vt:lpstr>
      <vt:lpstr>Prior to Travel</vt:lpstr>
      <vt:lpstr>Prior to Travel</vt:lpstr>
      <vt:lpstr>Prior to Travel</vt:lpstr>
      <vt:lpstr>Prior to Travel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Travel 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 Ziauddin</dc:creator>
  <cp:lastModifiedBy>Mar, Ila J</cp:lastModifiedBy>
  <cp:revision>155</cp:revision>
  <dcterms:created xsi:type="dcterms:W3CDTF">2015-02-02T03:28:59Z</dcterms:created>
  <dcterms:modified xsi:type="dcterms:W3CDTF">2017-03-06T18:25:34Z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0x0101002540E8C0CD4A73439A02E12530230E73</vt:lpwstr>
  </property>
</Properties>
</file>