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1214"/>
    <a:srgbClr val="B4985A"/>
    <a:srgbClr val="C3521F"/>
    <a:srgbClr val="FFE48F"/>
    <a:srgbClr val="005A9E"/>
    <a:srgbClr val="CCCCFF"/>
    <a:srgbClr val="FFCCFF"/>
    <a:srgbClr val="666666"/>
    <a:srgbClr val="515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239" autoAdjust="0"/>
    <p:restoredTop sz="94660"/>
  </p:normalViewPr>
  <p:slideViewPr>
    <p:cSldViewPr snapToGrid="0">
      <p:cViewPr varScale="1">
        <p:scale>
          <a:sx n="22" d="100"/>
          <a:sy n="22" d="100"/>
        </p:scale>
        <p:origin x="-384" y="-16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3891200" y="2552699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509272" y="5425440"/>
            <a:ext cx="9807902" cy="26670000"/>
          </a:xfrm>
          <a:prstGeom prst="rect">
            <a:avLst/>
          </a:prstGeom>
          <a:solidFill>
            <a:srgbClr val="B4985A"/>
          </a:solidFill>
          <a:ln>
            <a:solidFill>
              <a:srgbClr val="B498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lvl="0" indent="-457200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3568" y="5425439"/>
            <a:ext cx="9809152" cy="1015663"/>
          </a:xfrm>
          <a:prstGeom prst="rect">
            <a:avLst/>
          </a:prstGeom>
          <a:solidFill>
            <a:srgbClr val="50121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sz="6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1314461" y="5380617"/>
            <a:ext cx="21283900" cy="26714824"/>
          </a:xfrm>
          <a:prstGeom prst="rect">
            <a:avLst/>
          </a:prstGeom>
          <a:solidFill>
            <a:srgbClr val="B4985A"/>
          </a:solidFill>
          <a:ln>
            <a:solidFill>
              <a:srgbClr val="B498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6000" dirty="0" smtClean="0"/>
          </a:p>
          <a:p>
            <a:pPr algn="ctr"/>
            <a:endParaRPr lang="en-US" sz="6000" dirty="0"/>
          </a:p>
          <a:p>
            <a:pPr algn="ctr"/>
            <a:endParaRPr lang="en-US" sz="6000" dirty="0" smtClean="0"/>
          </a:p>
          <a:p>
            <a:endParaRPr lang="en-US" sz="6000" dirty="0"/>
          </a:p>
          <a:p>
            <a:endParaRPr lang="en-US" sz="6000" dirty="0" smtClean="0"/>
          </a:p>
          <a:p>
            <a:endParaRPr lang="en-US" sz="6000" dirty="0"/>
          </a:p>
          <a:p>
            <a:endParaRPr lang="en-US" sz="6000" dirty="0" smtClean="0"/>
          </a:p>
          <a:p>
            <a:endParaRPr lang="en-US" sz="6000" dirty="0"/>
          </a:p>
          <a:p>
            <a:endParaRPr lang="en-US" sz="6000" dirty="0" smtClean="0"/>
          </a:p>
          <a:p>
            <a:endParaRPr lang="en-US" sz="6000" dirty="0"/>
          </a:p>
          <a:p>
            <a:endParaRPr lang="en-US" sz="6000" dirty="0" smtClean="0"/>
          </a:p>
          <a:p>
            <a:endParaRPr lang="en-US" sz="6000" dirty="0"/>
          </a:p>
          <a:p>
            <a:endParaRPr lang="en-US" sz="6000" dirty="0" smtClean="0"/>
          </a:p>
          <a:p>
            <a:endParaRPr lang="en-US" sz="6000" dirty="0"/>
          </a:p>
          <a:p>
            <a:endParaRPr lang="en-US" sz="6000" dirty="0" smtClean="0"/>
          </a:p>
          <a:p>
            <a:endParaRPr lang="en-US" sz="6000" dirty="0"/>
          </a:p>
          <a:p>
            <a:endParaRPr lang="en-US" sz="6000" dirty="0" smtClean="0"/>
          </a:p>
          <a:p>
            <a:endParaRPr lang="en-US" sz="6000" dirty="0"/>
          </a:p>
          <a:p>
            <a:endParaRPr lang="en-US" sz="6000" dirty="0" smtClean="0"/>
          </a:p>
          <a:p>
            <a:endParaRPr lang="en-US" sz="6000" dirty="0" err="1" smtClean="0"/>
          </a:p>
        </p:txBody>
      </p:sp>
      <p:sp>
        <p:nvSpPr>
          <p:cNvPr id="110" name="Rectangle 109"/>
          <p:cNvSpPr/>
          <p:nvPr/>
        </p:nvSpPr>
        <p:spPr>
          <a:xfrm>
            <a:off x="33651872" y="5336474"/>
            <a:ext cx="9678446" cy="26758966"/>
          </a:xfrm>
          <a:prstGeom prst="rect">
            <a:avLst/>
          </a:prstGeom>
          <a:solidFill>
            <a:srgbClr val="B4985A"/>
          </a:solidFill>
          <a:ln>
            <a:solidFill>
              <a:srgbClr val="B498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6000" dirty="0" err="1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33651872" y="5336473"/>
            <a:ext cx="9678446" cy="1015663"/>
          </a:xfrm>
          <a:prstGeom prst="rect">
            <a:avLst/>
          </a:prstGeom>
          <a:solidFill>
            <a:srgbClr val="50121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sz="6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1314461" y="5381897"/>
            <a:ext cx="21338824" cy="1015663"/>
          </a:xfrm>
          <a:prstGeom prst="rect">
            <a:avLst/>
          </a:prstGeom>
          <a:solidFill>
            <a:srgbClr val="50121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US" sz="6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0" y="0"/>
            <a:ext cx="43891200" cy="50594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6000" dirty="0" err="1" smtClean="0"/>
          </a:p>
        </p:txBody>
      </p:sp>
      <p:pic>
        <p:nvPicPr>
          <p:cNvPr id="126" name="Picture 1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0" y="0"/>
            <a:ext cx="9062480" cy="4563429"/>
          </a:xfrm>
          <a:prstGeom prst="rect">
            <a:avLst/>
          </a:prstGeom>
        </p:spPr>
      </p:pic>
      <p:sp>
        <p:nvSpPr>
          <p:cNvPr id="127" name="TextBox 126"/>
          <p:cNvSpPr txBox="1"/>
          <p:nvPr/>
        </p:nvSpPr>
        <p:spPr>
          <a:xfrm>
            <a:off x="11074401" y="764628"/>
            <a:ext cx="21702052" cy="1323439"/>
          </a:xfrm>
          <a:prstGeom prst="rect">
            <a:avLst/>
          </a:prstGeom>
          <a:solidFill>
            <a:srgbClr val="50121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# </a:t>
            </a: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Name </a:t>
            </a:r>
            <a:endParaRPr lang="en-US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390554" y="2738914"/>
            <a:ext cx="23110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501214"/>
                </a:solidFill>
                <a:latin typeface="Elephant" panose="02020904090505020303" pitchFamily="18" charset="0"/>
              </a:rPr>
              <a:t>Group Participant Names</a:t>
            </a:r>
            <a:endParaRPr lang="en-US" sz="4400" dirty="0" smtClean="0">
              <a:solidFill>
                <a:srgbClr val="501214"/>
              </a:solidFill>
              <a:latin typeface="Elephant" panose="02020904090505020303" pitchFamily="18" charset="0"/>
            </a:endParaRPr>
          </a:p>
          <a:p>
            <a:pPr algn="ctr"/>
            <a:r>
              <a:rPr lang="en-US" sz="2800" dirty="0" smtClean="0">
                <a:solidFill>
                  <a:srgbClr val="5012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Sponsor Names</a:t>
            </a:r>
            <a:endParaRPr lang="en-US" sz="3600" u="sng" dirty="0" smtClean="0">
              <a:solidFill>
                <a:srgbClr val="5012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2545" y="688296"/>
            <a:ext cx="5591422" cy="369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13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Medical Poster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2015-04-27T01:48:48Z</dcterms:created>
  <dcterms:modified xsi:type="dcterms:W3CDTF">2016-04-04T20:06:50Z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