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3" r:id="rId9"/>
    <p:sldId id="266" r:id="rId10"/>
    <p:sldId id="267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 Sans Bold" panose="020B0604020202020204" charset="0"/>
      <p:regular r:id="rId17"/>
    </p:embeddedFont>
    <p:embeddedFont>
      <p:font typeface="Nunito Sans Bold Bold" panose="020B0604020202020204" charset="0"/>
      <p:regular r:id="rId18"/>
    </p:embeddedFont>
    <p:embeddedFont>
      <p:font typeface="Nunito Sans Regula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5ABE4-14FC-468A-A231-FEBE8B604EB6}" v="6" dt="2022-05-16T17:46:57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on Vargas, Erika" userId="4598f95a-9ca2-44b7-8200-379045a8b6bb" providerId="ADAL" clId="{0005ABE4-14FC-468A-A231-FEBE8B604EB6}"/>
    <pc:docChg chg="modSld">
      <pc:chgData name="Nielson Vargas, Erika" userId="4598f95a-9ca2-44b7-8200-379045a8b6bb" providerId="ADAL" clId="{0005ABE4-14FC-468A-A231-FEBE8B604EB6}" dt="2022-05-16T17:46:57.384" v="5" actId="20577"/>
      <pc:docMkLst>
        <pc:docMk/>
      </pc:docMkLst>
      <pc:sldChg chg="modSp mod">
        <pc:chgData name="Nielson Vargas, Erika" userId="4598f95a-9ca2-44b7-8200-379045a8b6bb" providerId="ADAL" clId="{0005ABE4-14FC-468A-A231-FEBE8B604EB6}" dt="2022-05-16T17:46:57.384" v="5" actId="20577"/>
        <pc:sldMkLst>
          <pc:docMk/>
          <pc:sldMk cId="0" sldId="257"/>
        </pc:sldMkLst>
        <pc:spChg chg="mod">
          <ac:chgData name="Nielson Vargas, Erika" userId="4598f95a-9ca2-44b7-8200-379045a8b6bb" providerId="ADAL" clId="{0005ABE4-14FC-468A-A231-FEBE8B604EB6}" dt="2022-05-16T17:46:57.384" v="5" actId="20577"/>
          <ac:spMkLst>
            <pc:docMk/>
            <pc:sldMk cId="0" sldId="257"/>
            <ac:spMk id="17" creationId="{00000000-0000-0000-0000-000000000000}"/>
          </ac:spMkLst>
        </pc:spChg>
      </pc:sldChg>
    </pc:docChg>
  </pc:docChgLst>
  <pc:docChgLst>
    <pc:chgData name="Nielson Vargas, Erika" userId="4598f95a-9ca2-44b7-8200-379045a8b6bb" providerId="ADAL" clId="{CF01055E-2024-4FA9-BD0E-0984141A7DF6}"/>
    <pc:docChg chg="undo custSel delSld modSld">
      <pc:chgData name="Nielson Vargas, Erika" userId="4598f95a-9ca2-44b7-8200-379045a8b6bb" providerId="ADAL" clId="{CF01055E-2024-4FA9-BD0E-0984141A7DF6}" dt="2022-05-16T16:53:53.878" v="213" actId="20577"/>
      <pc:docMkLst>
        <pc:docMk/>
      </pc:docMkLst>
      <pc:sldChg chg="modSp mod">
        <pc:chgData name="Nielson Vargas, Erika" userId="4598f95a-9ca2-44b7-8200-379045a8b6bb" providerId="ADAL" clId="{CF01055E-2024-4FA9-BD0E-0984141A7DF6}" dt="2022-05-16T16:53:53.878" v="213" actId="20577"/>
        <pc:sldMkLst>
          <pc:docMk/>
          <pc:sldMk cId="0" sldId="257"/>
        </pc:sldMkLst>
        <pc:spChg chg="mod">
          <ac:chgData name="Nielson Vargas, Erika" userId="4598f95a-9ca2-44b7-8200-379045a8b6bb" providerId="ADAL" clId="{CF01055E-2024-4FA9-BD0E-0984141A7DF6}" dt="2022-05-16T16:53:53.878" v="213" actId="20577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Nielson Vargas, Erika" userId="4598f95a-9ca2-44b7-8200-379045a8b6bb" providerId="ADAL" clId="{CF01055E-2024-4FA9-BD0E-0984141A7DF6}" dt="2022-05-10T15:20:57.797" v="189" actId="1076"/>
        <pc:sldMkLst>
          <pc:docMk/>
          <pc:sldMk cId="0" sldId="259"/>
        </pc:sldMkLst>
        <pc:spChg chg="mod">
          <ac:chgData name="Nielson Vargas, Erika" userId="4598f95a-9ca2-44b7-8200-379045a8b6bb" providerId="ADAL" clId="{CF01055E-2024-4FA9-BD0E-0984141A7DF6}" dt="2022-05-10T15:20:57.797" v="189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Nielson Vargas, Erika" userId="4598f95a-9ca2-44b7-8200-379045a8b6bb" providerId="ADAL" clId="{CF01055E-2024-4FA9-BD0E-0984141A7DF6}" dt="2022-05-10T15:20:47.174" v="188" actId="1076"/>
          <ac:spMkLst>
            <pc:docMk/>
            <pc:sldMk cId="0" sldId="259"/>
            <ac:spMk id="4" creationId="{00000000-0000-0000-0000-000000000000}"/>
          </ac:spMkLst>
        </pc:spChg>
      </pc:sldChg>
      <pc:sldChg chg="del">
        <pc:chgData name="Nielson Vargas, Erika" userId="4598f95a-9ca2-44b7-8200-379045a8b6bb" providerId="ADAL" clId="{CF01055E-2024-4FA9-BD0E-0984141A7DF6}" dt="2022-05-10T15:20:10.351" v="184" actId="2696"/>
        <pc:sldMkLst>
          <pc:docMk/>
          <pc:sldMk cId="0" sldId="260"/>
        </pc:sldMkLst>
      </pc:sldChg>
      <pc:sldChg chg="del">
        <pc:chgData name="Nielson Vargas, Erika" userId="4598f95a-9ca2-44b7-8200-379045a8b6bb" providerId="ADAL" clId="{CF01055E-2024-4FA9-BD0E-0984141A7DF6}" dt="2022-05-10T15:20:13.276" v="185" actId="2696"/>
        <pc:sldMkLst>
          <pc:docMk/>
          <pc:sldMk cId="0" sldId="261"/>
        </pc:sldMkLst>
      </pc:sldChg>
      <pc:sldChg chg="del">
        <pc:chgData name="Nielson Vargas, Erika" userId="4598f95a-9ca2-44b7-8200-379045a8b6bb" providerId="ADAL" clId="{CF01055E-2024-4FA9-BD0E-0984141A7DF6}" dt="2022-05-10T15:20:15.767" v="186" actId="2696"/>
        <pc:sldMkLst>
          <pc:docMk/>
          <pc:sldMk cId="0" sldId="262"/>
        </pc:sldMkLst>
      </pc:sldChg>
      <pc:sldChg chg="del">
        <pc:chgData name="Nielson Vargas, Erika" userId="4598f95a-9ca2-44b7-8200-379045a8b6bb" providerId="ADAL" clId="{CF01055E-2024-4FA9-BD0E-0984141A7DF6}" dt="2022-05-10T15:20:18.902" v="187" actId="2696"/>
        <pc:sldMkLst>
          <pc:docMk/>
          <pc:sldMk cId="0" sldId="264"/>
        </pc:sldMkLst>
      </pc:sldChg>
      <pc:sldChg chg="modSp mod">
        <pc:chgData name="Nielson Vargas, Erika" userId="4598f95a-9ca2-44b7-8200-379045a8b6bb" providerId="ADAL" clId="{CF01055E-2024-4FA9-BD0E-0984141A7DF6}" dt="2022-05-10T15:21:42.806" v="198" actId="1076"/>
        <pc:sldMkLst>
          <pc:docMk/>
          <pc:sldMk cId="648509344" sldId="266"/>
        </pc:sldMkLst>
        <pc:spChg chg="mod">
          <ac:chgData name="Nielson Vargas, Erika" userId="4598f95a-9ca2-44b7-8200-379045a8b6bb" providerId="ADAL" clId="{CF01055E-2024-4FA9-BD0E-0984141A7DF6}" dt="2022-05-10T15:21:42.806" v="198" actId="1076"/>
          <ac:spMkLst>
            <pc:docMk/>
            <pc:sldMk cId="648509344" sldId="266"/>
            <ac:spMk id="3" creationId="{00000000-0000-0000-0000-000000000000}"/>
          </ac:spMkLst>
        </pc:spChg>
        <pc:spChg chg="mod">
          <ac:chgData name="Nielson Vargas, Erika" userId="4598f95a-9ca2-44b7-8200-379045a8b6bb" providerId="ADAL" clId="{CF01055E-2024-4FA9-BD0E-0984141A7DF6}" dt="2022-05-10T15:21:22.669" v="193" actId="1076"/>
          <ac:spMkLst>
            <pc:docMk/>
            <pc:sldMk cId="648509344" sldId="266"/>
            <ac:spMk id="4" creationId="{00000000-0000-0000-0000-000000000000}"/>
          </ac:spMkLst>
        </pc:spChg>
        <pc:picChg chg="mod">
          <ac:chgData name="Nielson Vargas, Erika" userId="4598f95a-9ca2-44b7-8200-379045a8b6bb" providerId="ADAL" clId="{CF01055E-2024-4FA9-BD0E-0984141A7DF6}" dt="2022-05-10T15:21:38.452" v="197" actId="1076"/>
          <ac:picMkLst>
            <pc:docMk/>
            <pc:sldMk cId="648509344" sldId="26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29087" y="5575149"/>
            <a:ext cx="12029827" cy="1588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Dr. Erika K. Nielson</a:t>
            </a:r>
          </a:p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University College</a:t>
            </a:r>
          </a:p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Common Experience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7666" y="3686175"/>
            <a:ext cx="15692667" cy="147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1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Nunito Sans Bold Bold"/>
              </a:rPr>
              <a:t>Self-Compassion 101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788453" y="2191841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788453" y="3471682"/>
            <a:ext cx="771999" cy="77199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788453" y="6031363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788453" y="4751522"/>
            <a:ext cx="771999" cy="77199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788453" y="7311203"/>
            <a:ext cx="771999" cy="77199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204270" y="1961383"/>
            <a:ext cx="7322748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200">
                <a:solidFill>
                  <a:srgbClr val="000000"/>
                </a:solidFill>
                <a:latin typeface="Nunito Sans Regular"/>
              </a:rPr>
              <a:t>What do you know about SC?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01847" y="2181410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FFFFFF"/>
                </a:solidFill>
                <a:latin typeface="Nunito Sans Regular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04270" y="3243451"/>
            <a:ext cx="8474130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Nunito Sans Regular"/>
              </a:rPr>
              <a:t>What does research say about SC?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01847" y="3461251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Nunito Sans Regular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04270" y="5807588"/>
            <a:ext cx="8474130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Nunito Sans Regular"/>
              </a:rPr>
              <a:t>Which SC practice is best for me?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01847" y="6020932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Nunito Sans Regular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04270" y="4525519"/>
            <a:ext cx="7322748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Nunito Sans Regular"/>
              </a:rPr>
              <a:t>How can I practice SC?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01847" y="4741091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Nunito Sans Regular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04270" y="7089656"/>
            <a:ext cx="7322748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Nunito Sans Regular"/>
              </a:rPr>
              <a:t>Questions?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901847" y="7300772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Nunito Sans Regular"/>
              </a:rPr>
              <a:t>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24666" y="2166228"/>
            <a:ext cx="4636674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Nunito Sans Bold Bold"/>
              </a:rPr>
              <a:t>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1237"/>
          <a:stretch/>
        </p:blipFill>
        <p:spPr>
          <a:xfrm>
            <a:off x="226219" y="6256"/>
            <a:ext cx="18061781" cy="102807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32679" r="32679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4075509" y="5068491"/>
            <a:ext cx="10287000" cy="15001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662600" y="5165808"/>
            <a:ext cx="6101399" cy="212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What is self-compassion?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What does it look like?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What does it feel like?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How can it benefit me and others?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51894" y="1427873"/>
            <a:ext cx="553209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Nunito Sans Bold"/>
              </a:rPr>
              <a:t>Think</a:t>
            </a:r>
          </a:p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Nunito Sans Bold"/>
              </a:rPr>
              <a:t>Pair</a:t>
            </a:r>
          </a:p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Nunito Sans Bold"/>
              </a:rPr>
              <a:t>Share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3B977-57D6-4F80-A171-288EC89D277B}"/>
              </a:ext>
            </a:extLst>
          </p:cNvPr>
          <p:cNvSpPr txBox="1"/>
          <p:nvPr/>
        </p:nvSpPr>
        <p:spPr>
          <a:xfrm>
            <a:off x="2104016" y="4914900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Nunito Sans Bold" panose="020B0604020202020204" charset="0"/>
              </a:rPr>
              <a:t>Insert own image here</a:t>
            </a:r>
          </a:p>
        </p:txBody>
      </p:sp>
      <p:pic>
        <p:nvPicPr>
          <p:cNvPr id="12" name="Picture 11" descr="Hands holding plants">
            <a:extLst>
              <a:ext uri="{FF2B5EF4-FFF2-40B4-BE49-F238E27FC236}">
                <a16:creationId xmlns:a16="http://schemas.microsoft.com/office/drawing/2014/main" id="{B353DF09-A3B4-49CE-98DD-B8AA6AF8AB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72" y="3308433"/>
            <a:ext cx="5382014" cy="37147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5935" y="4152900"/>
            <a:ext cx="6387785" cy="3204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Acknowledge suffering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Respond to pain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Shared human experience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Self-kindness vs. Self-judgment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Common humanity vs. Isolation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Mindfulness vs. Over-identification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35935" y="1358049"/>
            <a:ext cx="553209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Nunito Sans Bold"/>
              </a:rPr>
              <a:t>SC Research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32679" r="32679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4075509" y="5068491"/>
            <a:ext cx="10287000" cy="150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055B55-192A-4365-A76B-86704E8610A9}"/>
              </a:ext>
            </a:extLst>
          </p:cNvPr>
          <p:cNvSpPr txBox="1"/>
          <p:nvPr/>
        </p:nvSpPr>
        <p:spPr>
          <a:xfrm>
            <a:off x="11506200" y="4914900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Nunito Sans Bold" panose="020B0604020202020204" charset="0"/>
              </a:rPr>
              <a:t>Insert own image here</a:t>
            </a:r>
          </a:p>
        </p:txBody>
      </p:sp>
      <p:pic>
        <p:nvPicPr>
          <p:cNvPr id="10" name="Picture 9" descr="Happy woman in rain">
            <a:extLst>
              <a:ext uri="{FF2B5EF4-FFF2-40B4-BE49-F238E27FC236}">
                <a16:creationId xmlns:a16="http://schemas.microsoft.com/office/drawing/2014/main" id="{A5B14D78-AD01-432B-9B2E-515658F95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76" y="3248025"/>
            <a:ext cx="5687814" cy="37909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97320" y="3634332"/>
            <a:ext cx="3388048" cy="4369954"/>
            <a:chOff x="0" y="0"/>
            <a:chExt cx="2623191" cy="33834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2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2" y="3383431"/>
                    <a:pt x="2498731" y="338343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939144" y="5223044"/>
            <a:ext cx="2904400" cy="119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Nunito Sans Regular"/>
              </a:rPr>
              <a:t>Guided Meditation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32424" y="3634332"/>
            <a:ext cx="3388048" cy="4369954"/>
            <a:chOff x="0" y="0"/>
            <a:chExt cx="2623191" cy="33834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2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2" y="3383431"/>
                    <a:pt x="2498731" y="338343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774248" y="5223044"/>
            <a:ext cx="2904400" cy="119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Nunito Sans Regular"/>
              </a:rPr>
              <a:t>Journaling &amp;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Nunito Sans Regular"/>
              </a:rPr>
              <a:t>Writing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367528" y="3634332"/>
            <a:ext cx="3388048" cy="4369954"/>
            <a:chOff x="0" y="0"/>
            <a:chExt cx="2623191" cy="33834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2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2" y="3383431"/>
                    <a:pt x="2498731" y="338343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609352" y="5223044"/>
            <a:ext cx="2904400" cy="119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Nunito Sans Regular"/>
              </a:rPr>
              <a:t>Supportive Touch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202632" y="3634332"/>
            <a:ext cx="3388048" cy="4369954"/>
            <a:chOff x="0" y="0"/>
            <a:chExt cx="2623191" cy="33834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2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2" y="3383431"/>
                    <a:pt x="2498731" y="338343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444456" y="5223044"/>
            <a:ext cx="2904400" cy="590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Nunito Sans Regular"/>
              </a:rPr>
              <a:t>Prompts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96225" y="1583939"/>
            <a:ext cx="140848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Nunito Sans Bold"/>
              </a:rPr>
              <a:t>SC Practices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28800" y="4305300"/>
            <a:ext cx="7086600" cy="212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What will work best for me?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What am I motivated to do?</a:t>
            </a:r>
          </a:p>
          <a:p>
            <a:pPr marL="457200" indent="-4572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What do I currently practice?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>
                <a:solidFill>
                  <a:srgbClr val="000000"/>
                </a:solidFill>
                <a:latin typeface="Nunito Sans Regular"/>
              </a:rPr>
              <a:t>What complements my current practices?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8800" y="2315335"/>
            <a:ext cx="553209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Nunito Sans Bold"/>
              </a:rPr>
              <a:t>Best Fit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32679" r="32679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4075509" y="5068491"/>
            <a:ext cx="10287000" cy="150019"/>
          </a:xfrm>
          <a:prstGeom prst="rect">
            <a:avLst/>
          </a:prstGeom>
        </p:spPr>
      </p:pic>
      <p:pic>
        <p:nvPicPr>
          <p:cNvPr id="11" name="Picture 10" descr="Portrait of young woman blowing dandelion flower seeds">
            <a:extLst>
              <a:ext uri="{FF2B5EF4-FFF2-40B4-BE49-F238E27FC236}">
                <a16:creationId xmlns:a16="http://schemas.microsoft.com/office/drawing/2014/main" id="{E03179E0-95C0-4DDD-A813-0E78461A6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70" y="3550813"/>
            <a:ext cx="4778060" cy="31853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4850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1237"/>
          <a:stretch/>
        </p:blipFill>
        <p:spPr>
          <a:xfrm>
            <a:off x="226219" y="6256"/>
            <a:ext cx="18061781" cy="102807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32679" r="32679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4075509" y="5068491"/>
            <a:ext cx="10287000" cy="150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633237" y="4527947"/>
            <a:ext cx="553209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Nunito Sans Bold"/>
              </a:rPr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3B977-57D6-4F80-A171-288EC89D277B}"/>
              </a:ext>
            </a:extLst>
          </p:cNvPr>
          <p:cNvSpPr txBox="1"/>
          <p:nvPr/>
        </p:nvSpPr>
        <p:spPr>
          <a:xfrm>
            <a:off x="2104016" y="4914900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Nunito Sans Bold" panose="020B0604020202020204" charset="0"/>
              </a:rPr>
              <a:t>Insert own image here</a:t>
            </a:r>
          </a:p>
        </p:txBody>
      </p:sp>
      <p:pic>
        <p:nvPicPr>
          <p:cNvPr id="10" name="Picture 9" descr="Quizzical burrowing owl looking forward">
            <a:extLst>
              <a:ext uri="{FF2B5EF4-FFF2-40B4-BE49-F238E27FC236}">
                <a16:creationId xmlns:a16="http://schemas.microsoft.com/office/drawing/2014/main" id="{95BF1344-07C7-4B82-B657-CC417701C1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09" y="3102527"/>
            <a:ext cx="5216780" cy="36247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6500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21318" y="2988110"/>
            <a:ext cx="1654060" cy="5968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50840" y="562334"/>
            <a:ext cx="11986320" cy="189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00"/>
              </a:lnSpc>
              <a:spcBef>
                <a:spcPct val="0"/>
              </a:spcBef>
            </a:pPr>
            <a:r>
              <a:rPr lang="en-US" sz="11000" u="none">
                <a:solidFill>
                  <a:srgbClr val="000000"/>
                </a:solidFill>
                <a:latin typeface="Nunito Sans Bold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33428" y="3641777"/>
            <a:ext cx="9525872" cy="57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399"/>
              </a:lnSpc>
              <a:spcBef>
                <a:spcPct val="0"/>
              </a:spcBef>
            </a:pPr>
            <a:r>
              <a:rPr lang="en-US" sz="3999" u="none">
                <a:solidFill>
                  <a:srgbClr val="000000"/>
                </a:solidFill>
                <a:latin typeface="Nunito Sans Regular"/>
              </a:rPr>
              <a:t>512.245.4912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33428" y="5718392"/>
            <a:ext cx="9525872" cy="57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Nunito Sans Regular"/>
              </a:rPr>
              <a:t>e</a:t>
            </a:r>
            <a:r>
              <a:rPr lang="en-US" sz="3999" u="none">
                <a:solidFill>
                  <a:srgbClr val="000000"/>
                </a:solidFill>
                <a:latin typeface="Nunito Sans Regular"/>
              </a:rPr>
              <a:t>r</a:t>
            </a:r>
            <a:r>
              <a:rPr lang="en-US" sz="3999">
                <a:solidFill>
                  <a:srgbClr val="000000"/>
                </a:solidFill>
                <a:latin typeface="Nunito Sans Regular"/>
              </a:rPr>
              <a:t>ika.nielson@txstate.edu</a:t>
            </a:r>
            <a:endParaRPr lang="en-US" sz="3999" u="none">
              <a:solidFill>
                <a:srgbClr val="000000"/>
              </a:solidFill>
              <a:latin typeface="Nunito Sans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33428" y="7954236"/>
            <a:ext cx="9525872" cy="57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399"/>
              </a:lnSpc>
              <a:spcBef>
                <a:spcPct val="0"/>
              </a:spcBef>
            </a:pPr>
            <a:r>
              <a:rPr lang="en-US" sz="3999" u="none">
                <a:solidFill>
                  <a:srgbClr val="000000"/>
                </a:solidFill>
                <a:latin typeface="Nunito Sans Regular"/>
              </a:rPr>
              <a:t>@TXSTCE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23B085D707F4098751086DAA04692" ma:contentTypeVersion="12" ma:contentTypeDescription="Create a new document." ma:contentTypeScope="" ma:versionID="dfb368550fef130e96526f9b6fc0724a">
  <xsd:schema xmlns:xsd="http://www.w3.org/2001/XMLSchema" xmlns:xs="http://www.w3.org/2001/XMLSchema" xmlns:p="http://schemas.microsoft.com/office/2006/metadata/properties" xmlns:ns2="a8ff1cec-f116-42eb-8ed1-276a99ace6dc" xmlns:ns3="69d0e476-c6f0-485e-953c-746f1db18c34" targetNamespace="http://schemas.microsoft.com/office/2006/metadata/properties" ma:root="true" ma:fieldsID="ffc94858bcfa27d78862272f3f950724" ns2:_="" ns3:_="">
    <xsd:import namespace="a8ff1cec-f116-42eb-8ed1-276a99ace6dc"/>
    <xsd:import namespace="69d0e476-c6f0-485e-953c-746f1db18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f1cec-f116-42eb-8ed1-276a99ace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0e476-c6f0-485e-953c-746f1db18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E860AB-7DDA-427D-8681-6B47E2CD88C4}"/>
</file>

<file path=customXml/itemProps2.xml><?xml version="1.0" encoding="utf-8"?>
<ds:datastoreItem xmlns:ds="http://schemas.openxmlformats.org/officeDocument/2006/customXml" ds:itemID="{03536BBE-3100-41B1-BBB8-FBC3FA5ABE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5C0AD6-EF06-4395-86BF-C4E1431ADA46}">
  <ds:schemaRefs>
    <ds:schemaRef ds:uri="6775d45f-6080-430d-ad44-2bfa872afba7"/>
    <ds:schemaRef ds:uri="6fb050ee-6b6a-4257-bbda-02dc4cf7b7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SDD PPT Template</dc:title>
  <cp:revision>1</cp:revision>
  <dcterms:created xsi:type="dcterms:W3CDTF">2006-08-16T00:00:00Z</dcterms:created>
  <dcterms:modified xsi:type="dcterms:W3CDTF">2022-05-16T17:47:12Z</dcterms:modified>
  <dc:identifier>DAE_Ts1YMTA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0x0101004D723B085D707F4098751086DAA04692</vt:lpwstr>
  </property>
</Properties>
</file>